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4"/>
  </p:notesMasterIdLst>
  <p:sldIdLst>
    <p:sldId id="384" r:id="rId3"/>
    <p:sldId id="386" r:id="rId4"/>
    <p:sldId id="385" r:id="rId5"/>
    <p:sldId id="335" r:id="rId6"/>
    <p:sldId id="388" r:id="rId7"/>
    <p:sldId id="382" r:id="rId8"/>
    <p:sldId id="389" r:id="rId9"/>
    <p:sldId id="272" r:id="rId10"/>
    <p:sldId id="263" r:id="rId11"/>
    <p:sldId id="390" r:id="rId12"/>
    <p:sldId id="3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9"/>
    <a:srgbClr val="49AFC4"/>
    <a:srgbClr val="7ED0CC"/>
    <a:srgbClr val="A1D9E5"/>
    <a:srgbClr val="71C1D1"/>
    <a:srgbClr val="BEDFE4"/>
    <a:srgbClr val="D2EBEF"/>
    <a:srgbClr val="002B6A"/>
    <a:srgbClr val="213266"/>
    <a:srgbClr val="1D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0" autoAdjust="0"/>
    <p:restoredTop sz="95146" autoAdjust="0"/>
  </p:normalViewPr>
  <p:slideViewPr>
    <p:cSldViewPr snapToGrid="0" showGuides="1">
      <p:cViewPr varScale="1">
        <p:scale>
          <a:sx n="69" d="100"/>
          <a:sy n="69" d="100"/>
        </p:scale>
        <p:origin x="900" y="78"/>
      </p:cViewPr>
      <p:guideLst>
        <p:guide orient="horz" pos="2296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629120"/>
        <c:axId val="80647296"/>
      </c:barChart>
      <c:catAx>
        <c:axId val="806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647296"/>
        <c:crosses val="autoZero"/>
        <c:auto val="1"/>
        <c:lblAlgn val="ctr"/>
        <c:lblOffset val="100"/>
        <c:noMultiLvlLbl val="0"/>
      </c:catAx>
      <c:valAx>
        <c:axId val="8064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062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8875915175484E-2"/>
          <c:y val="1.6218504595091936E-2"/>
          <c:w val="0.92028391066597803"/>
          <c:h val="0.90514318157148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16"/>
                <c:pt idx="0">
                  <c:v>2004</c:v>
                </c:pt>
                <c:pt idx="1">
                  <c:v>2006</c:v>
                </c:pt>
                <c:pt idx="2">
                  <c:v>2008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12</c:v>
                </c:pt>
                <c:pt idx="4">
                  <c:v>23</c:v>
                </c:pt>
                <c:pt idx="5">
                  <c:v>29</c:v>
                </c:pt>
                <c:pt idx="6">
                  <c:v>43</c:v>
                </c:pt>
                <c:pt idx="7">
                  <c:v>57</c:v>
                </c:pt>
                <c:pt idx="8">
                  <c:v>63</c:v>
                </c:pt>
                <c:pt idx="9">
                  <c:v>75</c:v>
                </c:pt>
                <c:pt idx="10">
                  <c:v>96</c:v>
                </c:pt>
                <c:pt idx="11">
                  <c:v>101</c:v>
                </c:pt>
                <c:pt idx="12">
                  <c:v>106</c:v>
                </c:pt>
                <c:pt idx="13">
                  <c:v>126</c:v>
                </c:pt>
                <c:pt idx="14">
                  <c:v>135</c:v>
                </c:pt>
                <c:pt idx="15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6-42B4-AE2C-E37697E425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4047624"/>
        <c:axId val="334043688"/>
      </c:barChart>
      <c:catAx>
        <c:axId val="334047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043688"/>
        <c:crosses val="autoZero"/>
        <c:auto val="1"/>
        <c:lblAlgn val="ctr"/>
        <c:lblOffset val="100"/>
        <c:noMultiLvlLbl val="0"/>
      </c:catAx>
      <c:valAx>
        <c:axId val="334043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047624"/>
        <c:crosses val="autoZero"/>
        <c:crossBetween val="between"/>
      </c:valAx>
      <c:spPr>
        <a:noFill/>
        <a:ln>
          <a:noFill/>
        </a:ln>
        <a:effectLst>
          <a:outerShdw blurRad="50800" dist="50800" dir="2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20DD-F815-4785-A1B2-3510446CFE34}" type="datetimeFigureOut">
              <a:rPr lang="en-IN" smtClean="0"/>
              <a:pPr/>
              <a:t>21-08-2023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3364-A7DB-4F6B-AEA5-975291C6CB3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/>
              <a:pPr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7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D181-5571-4D5C-9A60-AAB0CFC8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FB543-2158-49E1-978F-0DEB10C4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7F20-6C40-4EDE-B268-0C2D3884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5670A-CA26-486F-9310-004E3D87D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AADCB-97C1-41EA-9C0C-D71924A7E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DD492-599A-4656-AABA-A488966B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9E48-1CC1-4AF7-9654-F0781DB50A62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C0661-5133-4FBC-BDC9-A98863B0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5EE89-7E08-49BB-B941-2765F8B0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4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F770-A345-4953-AFCA-A24FCCB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1" y="1472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A482D-1FA5-40E7-820B-3D7F0E4B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0E47-5433-46EE-A3B9-FC4FA0485287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59D6-801B-4C7A-BC12-6DA8C080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6DF3B-EE06-4582-A49A-0F4303DC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22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2087E-4FF9-4E3D-9364-0DE866FD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2AEA-4E31-4890-9804-50727E0344FE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D3469-AB06-44C9-B172-248C7B8A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0032B-5B91-47C7-94D6-54B850C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3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A003-BF30-4B5F-ACAB-2CC595F4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6D14-E3F1-4CA1-8165-40A3333D5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6A4C0-883B-4CD4-AD19-199ACCE6E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ECEB7-1AE6-429F-A333-8FD93782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CE27-1731-47BA-9692-3815CEB9CFE4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5DBCF-CB17-4E93-B026-39CD33A5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10067-93FD-469B-AD97-C52F780B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0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E104-6BF1-47C8-AE42-F7649AF7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EF5AA-06A6-442C-88D2-B9C3193E8F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75C80-040B-419B-82DC-BE62D719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8F17E-990B-4416-9650-E6E5C704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0CDC-9C36-4942-8206-A19DE827CE5B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5A97C-4D1F-4DE9-9B3B-6D313314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7502-A1C7-4B33-B1F1-B853478B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93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2F46-EC5B-4114-A73F-85413E6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A75E6-2956-420B-B5D7-11803B1C7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54B87-C05B-4F80-A1C4-3153A621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100-8490-45B6-AEDB-59B2A1F67BDC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37F35-32F1-4055-B8A3-C158A201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2454D-B319-4116-A0D1-26835C51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92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C39B1-EB18-4245-AFB1-6BF07D6F8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EBCC9-BEB4-4602-86A8-8A34A15E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0526-9542-46CF-A7FE-2E5CF82A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0A4A-E94B-434D-AE6B-DEBCF1D01C6B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131C9-88FF-4E3A-BA27-592661D4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D52A-D142-4878-81DE-E6D57914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80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459629"/>
            <a:ext cx="10515600" cy="42787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061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3" pos="1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C5E9-F783-43EA-8F48-A1E762959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8AA36-0793-4B23-AEBE-99B5F8B0C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70840-60A3-4758-B887-0C5333C5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333F-0F50-4CAB-BD14-C15048AA8D19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7C7C-AE5D-475C-B87B-CC0F619F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89F36-2984-469F-9C32-58E830F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16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1A23-1E86-4183-A94D-9A1CD944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C227-FE90-4A5B-8C76-C6E5EA28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8FEA2-C556-47B6-BAB0-83789756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A895-C6B9-4207-A5DF-3D60BA409292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1F88-E122-48E8-BFF5-0EB34A1A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80A1-4B96-42BA-A49A-440C6AE2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2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F770-A345-4953-AFCA-A24FCCB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1" y="1472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A482D-1FA5-40E7-820B-3D7F0E4B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7A10-8CCE-4C7D-AAB4-88AB651D4815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59D6-801B-4C7A-BC12-6DA8C080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6DF3B-EE06-4582-A49A-0F4303DC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86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DC98C-6772-4D25-A1A5-E4F7808452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5A4A4CD-AB12-4868-8C68-6CC8A0DFF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76" y="930112"/>
            <a:ext cx="1795248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9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DC98C-6772-4D25-A1A5-E4F78084522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j-lt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5A4A4CD-AB12-4868-8C68-6CC8A0DFF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76" y="2636756"/>
            <a:ext cx="1795248" cy="15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28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0657-110D-4837-8B3D-47877094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F241-0370-41E9-8AD3-5FD06866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4431-172A-463E-A94D-1C5EDC33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D483-B155-4E7F-8733-9963A7BE852D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0BEE2-27D1-40B3-A5FD-CB8E264D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CE9-6EFB-4364-A425-650B5613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21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D37A-D642-4FBB-B439-DD5140E2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82A5-7AF2-42F2-A13D-BA9367091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9675F-2D1D-4465-B68B-DC2B7B454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11047-25EE-498C-ABA3-F6BD38FA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4807-0A24-4306-A9CD-B183D96DA0DC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3504B-7A94-475A-9AE6-21C82BD4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4F724-8EC6-45ED-A2F7-3FE9C89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16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1A0A-D110-4DFF-B6F0-1900DC2A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2618-B502-4A31-9BE6-9D0F1929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10BE-A5D8-4C06-9CB1-4FB89613DA60}" type="datetimeFigureOut">
              <a:rPr lang="en-IN" smtClean="0"/>
              <a:pPr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AEF7-1C8C-4F27-9F91-265614AC2E4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8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97200-BA8F-4961-BAD6-990260F5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9A682-EB21-4A4C-917A-C537304BF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526C8-46FA-49E3-A4BF-71C54C602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8840-A12B-45A4-B302-1CD6A40726C8}" type="datetime1">
              <a:rPr lang="en-US" smtClean="0"/>
              <a:pPr/>
              <a:t>8/21/2023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1334-180E-4148-BF7A-E29C75912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9EB0-3933-4EDB-8DE2-367268BE1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F9AF-ED47-4D16-A3F6-52DD1D42E8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8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EFB15-FA52-4367-BCB9-66BC78D9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t="10000" r="17737" b="10444"/>
          <a:stretch/>
        </p:blipFill>
        <p:spPr>
          <a:xfrm>
            <a:off x="5905500" y="571500"/>
            <a:ext cx="4546600" cy="4546600"/>
          </a:xfrm>
          <a:custGeom>
            <a:avLst/>
            <a:gdLst>
              <a:gd name="connsiteX0" fmla="*/ 2273300 w 4546600"/>
              <a:gd name="connsiteY0" fmla="*/ 0 h 4546600"/>
              <a:gd name="connsiteX1" fmla="*/ 4546600 w 4546600"/>
              <a:gd name="connsiteY1" fmla="*/ 2273300 h 4546600"/>
              <a:gd name="connsiteX2" fmla="*/ 2273300 w 4546600"/>
              <a:gd name="connsiteY2" fmla="*/ 4546600 h 4546600"/>
              <a:gd name="connsiteX3" fmla="*/ 0 w 4546600"/>
              <a:gd name="connsiteY3" fmla="*/ 227330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600" h="4546600">
                <a:moveTo>
                  <a:pt x="2273300" y="0"/>
                </a:moveTo>
                <a:lnTo>
                  <a:pt x="4546600" y="2273300"/>
                </a:lnTo>
                <a:lnTo>
                  <a:pt x="2273300" y="4546600"/>
                </a:lnTo>
                <a:lnTo>
                  <a:pt x="0" y="2273300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387927" y="4810323"/>
            <a:ext cx="677731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ОБЪЕДИНЯЕМ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УСИЛИЯ РАДИ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ЛЮДЕЙ!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photo_2021-04-16_13-21-21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259" y="916180"/>
            <a:ext cx="6049173" cy="15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71C1D1"/>
            </a:gs>
            <a:gs pos="100000">
              <a:srgbClr val="92CAD2">
                <a:alpha val="84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CA8DCF-8D66-45C9-9F67-80A9443B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832"/>
            <a:ext cx="7662807" cy="427877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ПАРТНЁРЫ</a:t>
            </a:r>
            <a:endParaRPr lang="en-IN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17" y="0"/>
            <a:ext cx="4656983" cy="971542"/>
          </a:xfrm>
          <a:prstGeom prst="rect">
            <a:avLst/>
          </a:prstGeom>
          <a:gradFill>
            <a:gsLst>
              <a:gs pos="19000">
                <a:srgbClr val="71C1D1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" y="4455267"/>
            <a:ext cx="3050138" cy="3001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3" y="956085"/>
            <a:ext cx="2645669" cy="4815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" y="1652997"/>
            <a:ext cx="2645669" cy="4284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4" y="1981838"/>
            <a:ext cx="2713816" cy="852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4" y="818743"/>
            <a:ext cx="2733237" cy="10249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0" y="2917493"/>
            <a:ext cx="2398553" cy="5977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91" y="1912218"/>
            <a:ext cx="2507672" cy="7917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1" y="3641885"/>
            <a:ext cx="2670259" cy="6512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63" y="1176070"/>
            <a:ext cx="2244436" cy="7241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46" y="2834529"/>
            <a:ext cx="2770717" cy="7636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81"/>
          <a:stretch/>
        </p:blipFill>
        <p:spPr>
          <a:xfrm>
            <a:off x="5879463" y="2205847"/>
            <a:ext cx="2533963" cy="4508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26" y="1167870"/>
            <a:ext cx="4107873" cy="12771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91" y="3102245"/>
            <a:ext cx="3110559" cy="20374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12" y="5702564"/>
            <a:ext cx="2440363" cy="941498"/>
          </a:xfrm>
          <a:prstGeom prst="rect">
            <a:avLst/>
          </a:prstGeom>
        </p:spPr>
      </p:pic>
      <p:pic>
        <p:nvPicPr>
          <p:cNvPr id="1026" name="Picture 2" descr="Grindeks / Лого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42" y="4920832"/>
            <a:ext cx="2424104" cy="62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ikrogen logo.svg - Wikimedia Commons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52" y="4473278"/>
            <a:ext cx="2728436" cy="7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pharma Logo / Medicine / Logonoid.co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26" y="1863930"/>
            <a:ext cx="3202256" cy="10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Farmak en logo.svg - Wikimedia Commons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58" y="3504986"/>
            <a:ext cx="2353579" cy="1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. Reddy's logo in transparent PNG and vectorized SVG formats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26" y="2738324"/>
            <a:ext cx="3337315" cy="7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овости медицины фармации и здравоохранения | Remedium.ru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0" y="3884207"/>
            <a:ext cx="2287197" cy="16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айл:Logo Takeda.svg — Википедия"/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13" y="4331915"/>
            <a:ext cx="2424104" cy="8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Wörwag Pharma Lo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75" y="5235070"/>
            <a:ext cx="1442025" cy="14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ayer Logo and symbol, meaning, history, PNG, brand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78" y="5207006"/>
            <a:ext cx="2541143" cy="14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О компании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40" y="4913244"/>
            <a:ext cx="2019129" cy="201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Каталог товаров OLAINFARM — купить в интернет-магазине ОНЛАЙН ТРЕЙД.РУ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85" y="3087149"/>
            <a:ext cx="2639474" cy="17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Максимальная скорость без потери качества: секреты эффективного подбора  sales force для фармацевтической компании — Журнал стаффинговой компании  ANCO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46" y="2755361"/>
            <a:ext cx="2618454" cy="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477939" y="1085746"/>
            <a:ext cx="39741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КОНТАКТЫ: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49" y="311922"/>
            <a:ext cx="5221235" cy="1050823"/>
          </a:xfrm>
          <a:prstGeom prst="rect">
            <a:avLst/>
          </a:prstGeom>
          <a:gradFill>
            <a:gsLst>
              <a:gs pos="100000">
                <a:srgbClr val="20B1C4">
                  <a:alpha val="8000"/>
                </a:srgbClr>
              </a:gs>
              <a:gs pos="100000">
                <a:srgbClr val="92CAD2"/>
              </a:gs>
            </a:gsLst>
            <a:path path="circle">
              <a:fillToRect r="100000" b="100000"/>
            </a:path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760A5-42D4-AF48-9066-CBC4E4527628}"/>
              </a:ext>
            </a:extLst>
          </p:cNvPr>
          <p:cNvSpPr txBox="1"/>
          <p:nvPr/>
        </p:nvSpPr>
        <p:spPr>
          <a:xfrm>
            <a:off x="965584" y="2073063"/>
            <a:ext cx="661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ОСТАВЬТЕ СВОЙ ВКЛАД В РАЗВИТИЕ ФАРМАЦЕВТИКИ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737914" y="3456911"/>
            <a:ext cx="6886567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+99893 720 90 08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г.Ташкент,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Алмазарский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район, ул.Уста Ширин 116 (ориентир круг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г.Самарканд,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ул.Мирзо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Улугбека 79А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риентир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отель «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DiliMah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garmoniyapharm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71C1D1"/>
            </a:gs>
            <a:gs pos="100000">
              <a:srgbClr val="92CAD2">
                <a:alpha val="84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34CAC-2B52-47E8-9B57-E3B791389FE1}"/>
              </a:ext>
            </a:extLst>
          </p:cNvPr>
          <p:cNvSpPr/>
          <p:nvPr/>
        </p:nvSpPr>
        <p:spPr>
          <a:xfrm>
            <a:off x="10058400" y="230281"/>
            <a:ext cx="21336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618344" y="2141832"/>
            <a:ext cx="7869836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ЦЕЛЬ:</a:t>
            </a:r>
            <a:b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БОЛЬШОЙ ВКЛАД СОЗДАНИИ БУДУЩЕГО УЗБЕКИСТАНА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ПОВЫШЕНИЕ КАЧЕСТВА ЖИЗНИ НАРОДА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ПОДДЕРЖАНИЕ ДОЛГОСРОЧНЫХ, НАДЕЖНЫХ ОТНОШЕНИЙ С ПАРТНЕРАМИ И КЛИЕНТАМИ КОМПАНИИ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 ТОЛЬКО КАРЬЕРНЫЙ, НО И ЛИЧНОСТНЫЙ РОСТ НАШИХ СОТРУДНИКОВ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ПРЕИМУЩЕСТВА:</a:t>
            </a:r>
            <a:b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СТАБИЛЬНОСТЬ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БОЛЬШОЙ АССОРТИМЕНТ ВОСТРЕБОВАННОГО ТОВАРА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ОСУЩЕСТВЛЕНИЕ ДОСТАВКИ ДО ДВЕРИ ЗАКАЗЧИКА ЗА 24 ЧАСА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" y="407315"/>
            <a:ext cx="5221235" cy="1050823"/>
          </a:xfrm>
          <a:prstGeom prst="rect">
            <a:avLst/>
          </a:prstGeom>
          <a:gradFill>
            <a:gsLst>
              <a:gs pos="19000">
                <a:srgbClr val="71C1D1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  <p:sp>
        <p:nvSpPr>
          <p:cNvPr id="2" name="TextBox 1"/>
          <p:cNvSpPr txBox="1"/>
          <p:nvPr/>
        </p:nvSpPr>
        <p:spPr>
          <a:xfrm>
            <a:off x="10163331" y="317501"/>
            <a:ext cx="19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41389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556092" y="314325"/>
            <a:ext cx="10808351" cy="677108"/>
          </a:xfrm>
          <a:prstGeom prst="rect">
            <a:avLst/>
          </a:prstGeom>
          <a:solidFill>
            <a:srgbClr val="49AFC4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ЦЕЛИ БИЗНЕСА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3E2F68-FAAD-4B9C-AA3E-5D2EEC51B29B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979139" y="4546813"/>
            <a:ext cx="123975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0862BA-9008-433E-B10B-B6FD8FAA5D54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6529" y="2408686"/>
            <a:ext cx="1304365" cy="134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171E0C-EBCD-4BB1-A2A8-1C1909E0E15B}"/>
              </a:ext>
            </a:extLst>
          </p:cNvPr>
          <p:cNvGrpSpPr/>
          <p:nvPr/>
        </p:nvGrpSpPr>
        <p:grpSpPr>
          <a:xfrm>
            <a:off x="1253203" y="3634398"/>
            <a:ext cx="4723989" cy="1797939"/>
            <a:chOff x="1120610" y="3271327"/>
            <a:chExt cx="4723989" cy="17979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5D970D-C2DA-45F7-91DD-97A5E204899A}"/>
                </a:ext>
              </a:extLst>
            </p:cNvPr>
            <p:cNvSpPr/>
            <p:nvPr/>
          </p:nvSpPr>
          <p:spPr>
            <a:xfrm>
              <a:off x="1120610" y="3427346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C284BAC7-3F58-4AB3-82DB-EF4A8638B49D}"/>
                </a:ext>
              </a:extLst>
            </p:cNvPr>
            <p:cNvSpPr/>
            <p:nvPr/>
          </p:nvSpPr>
          <p:spPr>
            <a:xfrm rot="5400000">
              <a:off x="4145942" y="3395323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DBC07A-EA98-4A2F-A57B-BA484D4DDF83}"/>
                </a:ext>
              </a:extLst>
            </p:cNvPr>
            <p:cNvSpPr txBox="1"/>
            <p:nvPr/>
          </p:nvSpPr>
          <p:spPr>
            <a:xfrm>
              <a:off x="4294652" y="3826106"/>
              <a:ext cx="1549947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Постоянное развитие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439C61-B24B-4F94-AC83-75EFFAF0968C}"/>
              </a:ext>
            </a:extLst>
          </p:cNvPr>
          <p:cNvGrpSpPr/>
          <p:nvPr/>
        </p:nvGrpSpPr>
        <p:grpSpPr>
          <a:xfrm>
            <a:off x="6279867" y="3647845"/>
            <a:ext cx="4699272" cy="1797939"/>
            <a:chOff x="6133827" y="2982038"/>
            <a:chExt cx="4699272" cy="1797939"/>
          </a:xfrm>
          <a:solidFill>
            <a:srgbClr val="92D05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992184-68A9-4985-8AB1-B1A6FD66C121}"/>
                </a:ext>
              </a:extLst>
            </p:cNvPr>
            <p:cNvSpPr/>
            <p:nvPr/>
          </p:nvSpPr>
          <p:spPr>
            <a:xfrm>
              <a:off x="6908799" y="3138056"/>
              <a:ext cx="3924300" cy="1485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44AEB6FC-837F-4506-87D5-329D7032D6B2}"/>
                </a:ext>
              </a:extLst>
            </p:cNvPr>
            <p:cNvSpPr/>
            <p:nvPr/>
          </p:nvSpPr>
          <p:spPr>
            <a:xfrm rot="5400000">
              <a:off x="6009831" y="3106034"/>
              <a:ext cx="1797939" cy="1549947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9E2545-C800-42F2-8883-1551D5867FD4}"/>
                </a:ext>
              </a:extLst>
            </p:cNvPr>
            <p:cNvSpPr txBox="1"/>
            <p:nvPr/>
          </p:nvSpPr>
          <p:spPr>
            <a:xfrm>
              <a:off x="6133828" y="3652114"/>
              <a:ext cx="1549946" cy="2154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58ABB-20CF-4D34-A76B-DE8D7E617DFE}"/>
              </a:ext>
            </a:extLst>
          </p:cNvPr>
          <p:cNvGrpSpPr/>
          <p:nvPr/>
        </p:nvGrpSpPr>
        <p:grpSpPr>
          <a:xfrm>
            <a:off x="1340894" y="1523164"/>
            <a:ext cx="4611584" cy="1797939"/>
            <a:chOff x="1631076" y="1530000"/>
            <a:chExt cx="4699274" cy="179793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960659-3872-4C3D-925F-8A285B96802C}"/>
                </a:ext>
              </a:extLst>
            </p:cNvPr>
            <p:cNvSpPr/>
            <p:nvPr/>
          </p:nvSpPr>
          <p:spPr>
            <a:xfrm>
              <a:off x="1631076" y="1686019"/>
              <a:ext cx="3924300" cy="1485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14A31980-B7C1-4F5C-98A5-A737A70C0F1E}"/>
                </a:ext>
              </a:extLst>
            </p:cNvPr>
            <p:cNvSpPr/>
            <p:nvPr/>
          </p:nvSpPr>
          <p:spPr>
            <a:xfrm rot="5400000">
              <a:off x="4656407" y="1653996"/>
              <a:ext cx="1797939" cy="1549947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FCF660-37B8-45A0-9C79-E1A032B692ED}"/>
                </a:ext>
              </a:extLst>
            </p:cNvPr>
            <p:cNvSpPr txBox="1"/>
            <p:nvPr/>
          </p:nvSpPr>
          <p:spPr>
            <a:xfrm>
              <a:off x="4820463" y="2216479"/>
              <a:ext cx="1490720" cy="2462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Дистрибуция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254475-4444-40C2-B388-DFE3D149C54D}"/>
              </a:ext>
            </a:extLst>
          </p:cNvPr>
          <p:cNvGrpSpPr/>
          <p:nvPr/>
        </p:nvGrpSpPr>
        <p:grpSpPr>
          <a:xfrm>
            <a:off x="6257578" y="1516553"/>
            <a:ext cx="4677405" cy="1797939"/>
            <a:chOff x="7070890" y="1220291"/>
            <a:chExt cx="4677405" cy="1797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26F98C-E45D-45D9-9EDE-770CA5A7CC79}"/>
                </a:ext>
              </a:extLst>
            </p:cNvPr>
            <p:cNvSpPr/>
            <p:nvPr/>
          </p:nvSpPr>
          <p:spPr>
            <a:xfrm>
              <a:off x="7823995" y="1376310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E915237-C0F2-4972-8B99-04DF521424D8}"/>
                </a:ext>
              </a:extLst>
            </p:cNvPr>
            <p:cNvSpPr/>
            <p:nvPr/>
          </p:nvSpPr>
          <p:spPr>
            <a:xfrm rot="5400000">
              <a:off x="6946894" y="1344287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836FC8-60DF-4BD2-B7DB-501ECB9AA790}"/>
                </a:ext>
              </a:extLst>
            </p:cNvPr>
            <p:cNvSpPr txBox="1"/>
            <p:nvPr/>
          </p:nvSpPr>
          <p:spPr>
            <a:xfrm>
              <a:off x="7155300" y="1996149"/>
              <a:ext cx="13811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Сеть аптек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577094A-3F01-4AA7-A62C-5314274A6423}"/>
              </a:ext>
            </a:extLst>
          </p:cNvPr>
          <p:cNvSpPr txBox="1"/>
          <p:nvPr/>
        </p:nvSpPr>
        <p:spPr>
          <a:xfrm>
            <a:off x="1482531" y="2086532"/>
            <a:ext cx="283276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Оптовая продажа лекарственных средств по всему Узбекистану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5DFFE6-BE30-4FF5-8218-87BC2BB276A6}"/>
              </a:ext>
            </a:extLst>
          </p:cNvPr>
          <p:cNvSpPr txBox="1"/>
          <p:nvPr/>
        </p:nvSpPr>
        <p:spPr>
          <a:xfrm>
            <a:off x="1364508" y="4287144"/>
            <a:ext cx="283276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улучшение сервиса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80DF5D-9A47-4A1D-943D-3BF984E75A48}"/>
              </a:ext>
            </a:extLst>
          </p:cNvPr>
          <p:cNvSpPr txBox="1"/>
          <p:nvPr/>
        </p:nvSpPr>
        <p:spPr>
          <a:xfrm>
            <a:off x="7997725" y="2292412"/>
            <a:ext cx="283276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сети аптек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8055833" y="4164034"/>
            <a:ext cx="283276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и укрепление отношений 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партнерами-поставщиками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9B0DBA-C95B-4473-832D-D2F875FEE51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0934983" y="2415522"/>
            <a:ext cx="1257017" cy="494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4C9C0B-067D-4F3A-9315-805779B7F0D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3447" y="4533366"/>
            <a:ext cx="123975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B3635F8-95F5-4F44-B9C4-1CDDE37A987A}"/>
              </a:ext>
            </a:extLst>
          </p:cNvPr>
          <p:cNvSpPr txBox="1"/>
          <p:nvPr/>
        </p:nvSpPr>
        <p:spPr>
          <a:xfrm>
            <a:off x="1143000" y="5411413"/>
            <a:ext cx="9906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9AFC4"/>
            </a:gs>
            <a:gs pos="100000">
              <a:srgbClr val="92CAD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06642B-6025-4915-A398-B354C7B88564}"/>
              </a:ext>
            </a:extLst>
          </p:cNvPr>
          <p:cNvGrpSpPr>
            <a:grpSpLocks noChangeAspect="1"/>
          </p:cNvGrpSpPr>
          <p:nvPr/>
        </p:nvGrpSpPr>
        <p:grpSpPr>
          <a:xfrm>
            <a:off x="3395069" y="1000824"/>
            <a:ext cx="5005714" cy="5871137"/>
            <a:chOff x="4131441" y="1001713"/>
            <a:chExt cx="4411050" cy="5173663"/>
          </a:xfrm>
        </p:grpSpPr>
        <p:sp>
          <p:nvSpPr>
            <p:cNvPr id="216" name="Freeform 41">
              <a:extLst>
                <a:ext uri="{FF2B5EF4-FFF2-40B4-BE49-F238E27FC236}">
                  <a16:creationId xmlns:a16="http://schemas.microsoft.com/office/drawing/2014/main" id="{6A84507D-67FC-4227-94DC-59121BBCEF99}"/>
                </a:ext>
              </a:extLst>
            </p:cNvPr>
            <p:cNvSpPr>
              <a:spLocks noChangeAspect="1"/>
            </p:cNvSpPr>
            <p:nvPr/>
          </p:nvSpPr>
          <p:spPr bwMode="auto">
            <a:xfrm rot="21229038" flipH="1">
              <a:off x="7444525" y="2594021"/>
              <a:ext cx="1097966" cy="1844583"/>
            </a:xfrm>
            <a:custGeom>
              <a:avLst/>
              <a:gdLst>
                <a:gd name="T0" fmla="*/ 586 w 716"/>
                <a:gd name="T1" fmla="*/ 1200 h 1205"/>
                <a:gd name="T2" fmla="*/ 288 w 716"/>
                <a:gd name="T3" fmla="*/ 995 h 1205"/>
                <a:gd name="T4" fmla="*/ 86 w 716"/>
                <a:gd name="T5" fmla="*/ 669 h 1205"/>
                <a:gd name="T6" fmla="*/ 150 w 716"/>
                <a:gd name="T7" fmla="*/ 18 h 1205"/>
                <a:gd name="T8" fmla="*/ 161 w 716"/>
                <a:gd name="T9" fmla="*/ 0 h 1205"/>
                <a:gd name="T10" fmla="*/ 170 w 716"/>
                <a:gd name="T11" fmla="*/ 19 h 1205"/>
                <a:gd name="T12" fmla="*/ 182 w 716"/>
                <a:gd name="T13" fmla="*/ 43 h 1205"/>
                <a:gd name="T14" fmla="*/ 216 w 716"/>
                <a:gd name="T15" fmla="*/ 107 h 1205"/>
                <a:gd name="T16" fmla="*/ 218 w 716"/>
                <a:gd name="T17" fmla="*/ 108 h 1205"/>
                <a:gd name="T18" fmla="*/ 219 w 716"/>
                <a:gd name="T19" fmla="*/ 109 h 1205"/>
                <a:gd name="T20" fmla="*/ 265 w 716"/>
                <a:gd name="T21" fmla="*/ 137 h 1205"/>
                <a:gd name="T22" fmla="*/ 265 w 716"/>
                <a:gd name="T23" fmla="*/ 137 h 1205"/>
                <a:gd name="T24" fmla="*/ 352 w 716"/>
                <a:gd name="T25" fmla="*/ 118 h 1205"/>
                <a:gd name="T26" fmla="*/ 372 w 716"/>
                <a:gd name="T27" fmla="*/ 113 h 1205"/>
                <a:gd name="T28" fmla="*/ 390 w 716"/>
                <a:gd name="T29" fmla="*/ 110 h 1205"/>
                <a:gd name="T30" fmla="*/ 384 w 716"/>
                <a:gd name="T31" fmla="*/ 128 h 1205"/>
                <a:gd name="T32" fmla="*/ 435 w 716"/>
                <a:gd name="T33" fmla="*/ 579 h 1205"/>
                <a:gd name="T34" fmla="*/ 704 w 716"/>
                <a:gd name="T35" fmla="*/ 797 h 1205"/>
                <a:gd name="T36" fmla="*/ 716 w 716"/>
                <a:gd name="T37" fmla="*/ 800 h 1205"/>
                <a:gd name="T38" fmla="*/ 713 w 716"/>
                <a:gd name="T39" fmla="*/ 811 h 1205"/>
                <a:gd name="T40" fmla="*/ 689 w 716"/>
                <a:gd name="T41" fmla="*/ 889 h 1205"/>
                <a:gd name="T42" fmla="*/ 656 w 716"/>
                <a:gd name="T43" fmla="*/ 997 h 1205"/>
                <a:gd name="T44" fmla="*/ 636 w 716"/>
                <a:gd name="T45" fmla="*/ 1059 h 1205"/>
                <a:gd name="T46" fmla="*/ 623 w 716"/>
                <a:gd name="T47" fmla="*/ 1096 h 1205"/>
                <a:gd name="T48" fmla="*/ 612 w 716"/>
                <a:gd name="T49" fmla="*/ 1145 h 1205"/>
                <a:gd name="T50" fmla="*/ 601 w 716"/>
                <a:gd name="T51" fmla="*/ 1191 h 1205"/>
                <a:gd name="T52" fmla="*/ 599 w 716"/>
                <a:gd name="T53" fmla="*/ 1205 h 1205"/>
                <a:gd name="T54" fmla="*/ 586 w 716"/>
                <a:gd name="T55" fmla="*/ 120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6" h="1205">
                  <a:moveTo>
                    <a:pt x="586" y="1200"/>
                  </a:moveTo>
                  <a:cubicBezTo>
                    <a:pt x="479" y="1157"/>
                    <a:pt x="375" y="1087"/>
                    <a:pt x="288" y="995"/>
                  </a:cubicBezTo>
                  <a:cubicBezTo>
                    <a:pt x="197" y="901"/>
                    <a:pt x="127" y="788"/>
                    <a:pt x="86" y="669"/>
                  </a:cubicBezTo>
                  <a:cubicBezTo>
                    <a:pt x="32" y="516"/>
                    <a:pt x="0" y="279"/>
                    <a:pt x="150" y="18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4" y="25"/>
                    <a:pt x="178" y="34"/>
                    <a:pt x="182" y="43"/>
                  </a:cubicBezTo>
                  <a:cubicBezTo>
                    <a:pt x="192" y="63"/>
                    <a:pt x="209" y="101"/>
                    <a:pt x="216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25" y="113"/>
                    <a:pt x="258" y="134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80" y="137"/>
                    <a:pt x="328" y="124"/>
                    <a:pt x="352" y="118"/>
                  </a:cubicBezTo>
                  <a:cubicBezTo>
                    <a:pt x="363" y="115"/>
                    <a:pt x="369" y="114"/>
                    <a:pt x="372" y="113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40" y="265"/>
                    <a:pt x="360" y="442"/>
                    <a:pt x="435" y="579"/>
                  </a:cubicBezTo>
                  <a:cubicBezTo>
                    <a:pt x="479" y="659"/>
                    <a:pt x="562" y="761"/>
                    <a:pt x="704" y="797"/>
                  </a:cubicBezTo>
                  <a:cubicBezTo>
                    <a:pt x="716" y="800"/>
                    <a:pt x="716" y="800"/>
                    <a:pt x="716" y="800"/>
                  </a:cubicBezTo>
                  <a:cubicBezTo>
                    <a:pt x="713" y="811"/>
                    <a:pt x="713" y="811"/>
                    <a:pt x="713" y="811"/>
                  </a:cubicBezTo>
                  <a:cubicBezTo>
                    <a:pt x="709" y="825"/>
                    <a:pt x="699" y="856"/>
                    <a:pt x="689" y="889"/>
                  </a:cubicBezTo>
                  <a:cubicBezTo>
                    <a:pt x="675" y="932"/>
                    <a:pt x="658" y="987"/>
                    <a:pt x="656" y="997"/>
                  </a:cubicBezTo>
                  <a:cubicBezTo>
                    <a:pt x="651" y="1022"/>
                    <a:pt x="643" y="1042"/>
                    <a:pt x="636" y="1059"/>
                  </a:cubicBezTo>
                  <a:cubicBezTo>
                    <a:pt x="630" y="1072"/>
                    <a:pt x="626" y="1084"/>
                    <a:pt x="623" y="1096"/>
                  </a:cubicBezTo>
                  <a:cubicBezTo>
                    <a:pt x="620" y="1111"/>
                    <a:pt x="616" y="1129"/>
                    <a:pt x="612" y="1145"/>
                  </a:cubicBezTo>
                  <a:cubicBezTo>
                    <a:pt x="608" y="1163"/>
                    <a:pt x="603" y="1179"/>
                    <a:pt x="601" y="1191"/>
                  </a:cubicBezTo>
                  <a:cubicBezTo>
                    <a:pt x="599" y="1205"/>
                    <a:pt x="599" y="1205"/>
                    <a:pt x="599" y="1205"/>
                  </a:cubicBezTo>
                  <a:lnTo>
                    <a:pt x="586" y="120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59000"/>
                  </a:schemeClr>
                </a:gs>
                <a:gs pos="87000">
                  <a:srgbClr val="92CAD2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5628FDF6-7ACD-42B9-99C9-7D3EF49A38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1441" y="2902043"/>
              <a:ext cx="1097966" cy="1844583"/>
            </a:xfrm>
            <a:custGeom>
              <a:avLst/>
              <a:gdLst>
                <a:gd name="T0" fmla="*/ 586 w 716"/>
                <a:gd name="T1" fmla="*/ 1200 h 1205"/>
                <a:gd name="T2" fmla="*/ 288 w 716"/>
                <a:gd name="T3" fmla="*/ 995 h 1205"/>
                <a:gd name="T4" fmla="*/ 86 w 716"/>
                <a:gd name="T5" fmla="*/ 669 h 1205"/>
                <a:gd name="T6" fmla="*/ 150 w 716"/>
                <a:gd name="T7" fmla="*/ 18 h 1205"/>
                <a:gd name="T8" fmla="*/ 161 w 716"/>
                <a:gd name="T9" fmla="*/ 0 h 1205"/>
                <a:gd name="T10" fmla="*/ 170 w 716"/>
                <a:gd name="T11" fmla="*/ 19 h 1205"/>
                <a:gd name="T12" fmla="*/ 182 w 716"/>
                <a:gd name="T13" fmla="*/ 43 h 1205"/>
                <a:gd name="T14" fmla="*/ 216 w 716"/>
                <a:gd name="T15" fmla="*/ 107 h 1205"/>
                <a:gd name="T16" fmla="*/ 218 w 716"/>
                <a:gd name="T17" fmla="*/ 108 h 1205"/>
                <a:gd name="T18" fmla="*/ 219 w 716"/>
                <a:gd name="T19" fmla="*/ 109 h 1205"/>
                <a:gd name="T20" fmla="*/ 265 w 716"/>
                <a:gd name="T21" fmla="*/ 137 h 1205"/>
                <a:gd name="T22" fmla="*/ 265 w 716"/>
                <a:gd name="T23" fmla="*/ 137 h 1205"/>
                <a:gd name="T24" fmla="*/ 352 w 716"/>
                <a:gd name="T25" fmla="*/ 118 h 1205"/>
                <a:gd name="T26" fmla="*/ 372 w 716"/>
                <a:gd name="T27" fmla="*/ 113 h 1205"/>
                <a:gd name="T28" fmla="*/ 390 w 716"/>
                <a:gd name="T29" fmla="*/ 110 h 1205"/>
                <a:gd name="T30" fmla="*/ 384 w 716"/>
                <a:gd name="T31" fmla="*/ 128 h 1205"/>
                <a:gd name="T32" fmla="*/ 435 w 716"/>
                <a:gd name="T33" fmla="*/ 579 h 1205"/>
                <a:gd name="T34" fmla="*/ 704 w 716"/>
                <a:gd name="T35" fmla="*/ 797 h 1205"/>
                <a:gd name="T36" fmla="*/ 716 w 716"/>
                <a:gd name="T37" fmla="*/ 800 h 1205"/>
                <a:gd name="T38" fmla="*/ 713 w 716"/>
                <a:gd name="T39" fmla="*/ 811 h 1205"/>
                <a:gd name="T40" fmla="*/ 689 w 716"/>
                <a:gd name="T41" fmla="*/ 889 h 1205"/>
                <a:gd name="T42" fmla="*/ 656 w 716"/>
                <a:gd name="T43" fmla="*/ 997 h 1205"/>
                <a:gd name="T44" fmla="*/ 636 w 716"/>
                <a:gd name="T45" fmla="*/ 1059 h 1205"/>
                <a:gd name="T46" fmla="*/ 623 w 716"/>
                <a:gd name="T47" fmla="*/ 1096 h 1205"/>
                <a:gd name="T48" fmla="*/ 612 w 716"/>
                <a:gd name="T49" fmla="*/ 1145 h 1205"/>
                <a:gd name="T50" fmla="*/ 601 w 716"/>
                <a:gd name="T51" fmla="*/ 1191 h 1205"/>
                <a:gd name="T52" fmla="*/ 599 w 716"/>
                <a:gd name="T53" fmla="*/ 1205 h 1205"/>
                <a:gd name="T54" fmla="*/ 586 w 716"/>
                <a:gd name="T55" fmla="*/ 120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6" h="1205">
                  <a:moveTo>
                    <a:pt x="586" y="1200"/>
                  </a:moveTo>
                  <a:cubicBezTo>
                    <a:pt x="479" y="1157"/>
                    <a:pt x="375" y="1087"/>
                    <a:pt x="288" y="995"/>
                  </a:cubicBezTo>
                  <a:cubicBezTo>
                    <a:pt x="197" y="901"/>
                    <a:pt x="127" y="788"/>
                    <a:pt x="86" y="669"/>
                  </a:cubicBezTo>
                  <a:cubicBezTo>
                    <a:pt x="32" y="516"/>
                    <a:pt x="0" y="279"/>
                    <a:pt x="150" y="18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4" y="25"/>
                    <a:pt x="178" y="34"/>
                    <a:pt x="182" y="43"/>
                  </a:cubicBezTo>
                  <a:cubicBezTo>
                    <a:pt x="192" y="63"/>
                    <a:pt x="209" y="101"/>
                    <a:pt x="216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25" y="113"/>
                    <a:pt x="258" y="134"/>
                    <a:pt x="265" y="137"/>
                  </a:cubicBezTo>
                  <a:cubicBezTo>
                    <a:pt x="265" y="137"/>
                    <a:pt x="265" y="137"/>
                    <a:pt x="265" y="137"/>
                  </a:cubicBezTo>
                  <a:cubicBezTo>
                    <a:pt x="280" y="137"/>
                    <a:pt x="328" y="124"/>
                    <a:pt x="352" y="118"/>
                  </a:cubicBezTo>
                  <a:cubicBezTo>
                    <a:pt x="363" y="115"/>
                    <a:pt x="369" y="114"/>
                    <a:pt x="372" y="113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84" y="128"/>
                    <a:pt x="384" y="128"/>
                    <a:pt x="384" y="128"/>
                  </a:cubicBezTo>
                  <a:cubicBezTo>
                    <a:pt x="340" y="265"/>
                    <a:pt x="360" y="442"/>
                    <a:pt x="435" y="579"/>
                  </a:cubicBezTo>
                  <a:cubicBezTo>
                    <a:pt x="479" y="659"/>
                    <a:pt x="562" y="761"/>
                    <a:pt x="704" y="797"/>
                  </a:cubicBezTo>
                  <a:cubicBezTo>
                    <a:pt x="716" y="800"/>
                    <a:pt x="716" y="800"/>
                    <a:pt x="716" y="800"/>
                  </a:cubicBezTo>
                  <a:cubicBezTo>
                    <a:pt x="713" y="811"/>
                    <a:pt x="713" y="811"/>
                    <a:pt x="713" y="811"/>
                  </a:cubicBezTo>
                  <a:cubicBezTo>
                    <a:pt x="709" y="825"/>
                    <a:pt x="699" y="856"/>
                    <a:pt x="689" y="889"/>
                  </a:cubicBezTo>
                  <a:cubicBezTo>
                    <a:pt x="675" y="932"/>
                    <a:pt x="658" y="987"/>
                    <a:pt x="656" y="997"/>
                  </a:cubicBezTo>
                  <a:cubicBezTo>
                    <a:pt x="651" y="1022"/>
                    <a:pt x="643" y="1042"/>
                    <a:pt x="636" y="1059"/>
                  </a:cubicBezTo>
                  <a:cubicBezTo>
                    <a:pt x="630" y="1072"/>
                    <a:pt x="626" y="1084"/>
                    <a:pt x="623" y="1096"/>
                  </a:cubicBezTo>
                  <a:cubicBezTo>
                    <a:pt x="620" y="1111"/>
                    <a:pt x="616" y="1129"/>
                    <a:pt x="612" y="1145"/>
                  </a:cubicBezTo>
                  <a:cubicBezTo>
                    <a:pt x="608" y="1163"/>
                    <a:pt x="603" y="1179"/>
                    <a:pt x="601" y="1191"/>
                  </a:cubicBezTo>
                  <a:cubicBezTo>
                    <a:pt x="599" y="1205"/>
                    <a:pt x="599" y="1205"/>
                    <a:pt x="599" y="1205"/>
                  </a:cubicBezTo>
                  <a:lnTo>
                    <a:pt x="586" y="120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59000"/>
                  </a:schemeClr>
                </a:gs>
                <a:gs pos="100000">
                  <a:srgbClr val="92CAD2">
                    <a:alpha val="4000"/>
                  </a:srgb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8421468-0165-4273-8664-E2F2041FB8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94175" y="1001713"/>
              <a:ext cx="4254500" cy="3963988"/>
              <a:chOff x="4194175" y="1001713"/>
              <a:chExt cx="4254500" cy="3963988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9573534-2DE6-4EDA-9651-ABC3ADF52E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43513" y="1141413"/>
                <a:ext cx="541338" cy="539750"/>
                <a:chOff x="5243513" y="1141413"/>
                <a:chExt cx="541338" cy="539750"/>
              </a:xfrm>
            </p:grpSpPr>
            <p:sp>
              <p:nvSpPr>
                <p:cNvPr id="16" name="Oval 42">
                  <a:extLst>
                    <a:ext uri="{FF2B5EF4-FFF2-40B4-BE49-F238E27FC236}">
                      <a16:creationId xmlns:a16="http://schemas.microsoft.com/office/drawing/2014/main" id="{C7F0507D-B10F-4CB9-B0EA-62231DBA63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43513" y="1141413"/>
                  <a:ext cx="541338" cy="5397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" name="Freeform 43">
                  <a:extLst>
                    <a:ext uri="{FF2B5EF4-FFF2-40B4-BE49-F238E27FC236}">
                      <a16:creationId xmlns:a16="http://schemas.microsoft.com/office/drawing/2014/main" id="{44205E9C-B8CB-4FB8-B2BF-C727F68386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32413" y="1392238"/>
                  <a:ext cx="146050" cy="138113"/>
                </a:xfrm>
                <a:custGeom>
                  <a:avLst/>
                  <a:gdLst>
                    <a:gd name="T0" fmla="*/ 92 w 92"/>
                    <a:gd name="T1" fmla="*/ 16 h 87"/>
                    <a:gd name="T2" fmla="*/ 0 w 92"/>
                    <a:gd name="T3" fmla="*/ 0 h 87"/>
                    <a:gd name="T4" fmla="*/ 29 w 92"/>
                    <a:gd name="T5" fmla="*/ 87 h 87"/>
                    <a:gd name="T6" fmla="*/ 92 w 92"/>
                    <a:gd name="T7" fmla="*/ 1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2" h="87">
                      <a:moveTo>
                        <a:pt x="92" y="16"/>
                      </a:moveTo>
                      <a:lnTo>
                        <a:pt x="0" y="0"/>
                      </a:lnTo>
                      <a:lnTo>
                        <a:pt x="29" y="87"/>
                      </a:lnTo>
                      <a:lnTo>
                        <a:pt x="92" y="16"/>
                      </a:lnTo>
                      <a:close/>
                    </a:path>
                  </a:pathLst>
                </a:custGeom>
                <a:solidFill>
                  <a:srgbClr val="91D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8" name="Freeform 44">
                  <a:extLst>
                    <a:ext uri="{FF2B5EF4-FFF2-40B4-BE49-F238E27FC236}">
                      <a16:creationId xmlns:a16="http://schemas.microsoft.com/office/drawing/2014/main" id="{51F0939B-ACE5-4B88-BE85-FC16BABBB6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30825" y="1273176"/>
                  <a:ext cx="301625" cy="130175"/>
                </a:xfrm>
                <a:custGeom>
                  <a:avLst/>
                  <a:gdLst>
                    <a:gd name="T0" fmla="*/ 190 w 190"/>
                    <a:gd name="T1" fmla="*/ 0 h 82"/>
                    <a:gd name="T2" fmla="*/ 0 w 190"/>
                    <a:gd name="T3" fmla="*/ 63 h 82"/>
                    <a:gd name="T4" fmla="*/ 113 w 190"/>
                    <a:gd name="T5" fmla="*/ 82 h 82"/>
                    <a:gd name="T6" fmla="*/ 190 w 190"/>
                    <a:gd name="T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0" h="82">
                      <a:moveTo>
                        <a:pt x="190" y="0"/>
                      </a:moveTo>
                      <a:lnTo>
                        <a:pt x="0" y="63"/>
                      </a:lnTo>
                      <a:lnTo>
                        <a:pt x="113" y="8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91D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9" name="Freeform 45">
                  <a:extLst>
                    <a:ext uri="{FF2B5EF4-FFF2-40B4-BE49-F238E27FC236}">
                      <a16:creationId xmlns:a16="http://schemas.microsoft.com/office/drawing/2014/main" id="{6A8C6236-2B06-4D8F-8D58-176C162B79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1963" y="1285876"/>
                  <a:ext cx="149225" cy="139700"/>
                </a:xfrm>
                <a:custGeom>
                  <a:avLst/>
                  <a:gdLst>
                    <a:gd name="T0" fmla="*/ 0 w 94"/>
                    <a:gd name="T1" fmla="*/ 69 h 88"/>
                    <a:gd name="T2" fmla="*/ 94 w 94"/>
                    <a:gd name="T3" fmla="*/ 88 h 88"/>
                    <a:gd name="T4" fmla="*/ 63 w 94"/>
                    <a:gd name="T5" fmla="*/ 0 h 88"/>
                    <a:gd name="T6" fmla="*/ 0 w 94"/>
                    <a:gd name="T7" fmla="*/ 69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88">
                      <a:moveTo>
                        <a:pt x="0" y="69"/>
                      </a:moveTo>
                      <a:lnTo>
                        <a:pt x="94" y="88"/>
                      </a:lnTo>
                      <a:lnTo>
                        <a:pt x="63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91D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0" name="Freeform 46">
                  <a:extLst>
                    <a:ext uri="{FF2B5EF4-FFF2-40B4-BE49-F238E27FC236}">
                      <a16:creationId xmlns:a16="http://schemas.microsoft.com/office/drawing/2014/main" id="{232E8469-3281-423C-9715-1CBDE93E6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975" y="1411288"/>
                  <a:ext cx="306388" cy="134938"/>
                </a:xfrm>
                <a:custGeom>
                  <a:avLst/>
                  <a:gdLst>
                    <a:gd name="T0" fmla="*/ 91 w 193"/>
                    <a:gd name="T1" fmla="*/ 0 h 85"/>
                    <a:gd name="T2" fmla="*/ 82 w 193"/>
                    <a:gd name="T3" fmla="*/ 9 h 85"/>
                    <a:gd name="T4" fmla="*/ 69 w 193"/>
                    <a:gd name="T5" fmla="*/ 6 h 85"/>
                    <a:gd name="T6" fmla="*/ 0 w 193"/>
                    <a:gd name="T7" fmla="*/ 85 h 85"/>
                    <a:gd name="T8" fmla="*/ 193 w 193"/>
                    <a:gd name="T9" fmla="*/ 20 h 85"/>
                    <a:gd name="T10" fmla="*/ 91 w 193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3" h="85">
                      <a:moveTo>
                        <a:pt x="91" y="0"/>
                      </a:moveTo>
                      <a:lnTo>
                        <a:pt x="82" y="9"/>
                      </a:lnTo>
                      <a:lnTo>
                        <a:pt x="69" y="6"/>
                      </a:lnTo>
                      <a:lnTo>
                        <a:pt x="0" y="85"/>
                      </a:lnTo>
                      <a:lnTo>
                        <a:pt x="193" y="2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91D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72B8ED7-4F09-4F7B-89E3-0EBA33258B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10500" y="3103564"/>
                <a:ext cx="638175" cy="638175"/>
                <a:chOff x="7810500" y="3103564"/>
                <a:chExt cx="638175" cy="638175"/>
              </a:xfrm>
            </p:grpSpPr>
            <p:sp>
              <p:nvSpPr>
                <p:cNvPr id="21" name="Freeform 47">
                  <a:extLst>
                    <a:ext uri="{FF2B5EF4-FFF2-40B4-BE49-F238E27FC236}">
                      <a16:creationId xmlns:a16="http://schemas.microsoft.com/office/drawing/2014/main" id="{B64329E3-5260-4B9E-8083-F23148E202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10500" y="3103564"/>
                  <a:ext cx="638175" cy="638175"/>
                </a:xfrm>
                <a:custGeom>
                  <a:avLst/>
                  <a:gdLst>
                    <a:gd name="T0" fmla="*/ 588 w 640"/>
                    <a:gd name="T1" fmla="*/ 415 h 641"/>
                    <a:gd name="T2" fmla="*/ 225 w 640"/>
                    <a:gd name="T3" fmla="*/ 588 h 641"/>
                    <a:gd name="T4" fmla="*/ 52 w 640"/>
                    <a:gd name="T5" fmla="*/ 226 h 641"/>
                    <a:gd name="T6" fmla="*/ 415 w 640"/>
                    <a:gd name="T7" fmla="*/ 52 h 641"/>
                    <a:gd name="T8" fmla="*/ 588 w 640"/>
                    <a:gd name="T9" fmla="*/ 415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0" h="641">
                      <a:moveTo>
                        <a:pt x="588" y="415"/>
                      </a:moveTo>
                      <a:cubicBezTo>
                        <a:pt x="536" y="563"/>
                        <a:pt x="373" y="641"/>
                        <a:pt x="225" y="588"/>
                      </a:cubicBezTo>
                      <a:cubicBezTo>
                        <a:pt x="77" y="536"/>
                        <a:pt x="0" y="374"/>
                        <a:pt x="52" y="226"/>
                      </a:cubicBezTo>
                      <a:cubicBezTo>
                        <a:pt x="104" y="78"/>
                        <a:pt x="267" y="0"/>
                        <a:pt x="415" y="52"/>
                      </a:cubicBezTo>
                      <a:cubicBezTo>
                        <a:pt x="563" y="105"/>
                        <a:pt x="640" y="267"/>
                        <a:pt x="588" y="415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" name="Freeform 48">
                  <a:extLst>
                    <a:ext uri="{FF2B5EF4-FFF2-40B4-BE49-F238E27FC236}">
                      <a16:creationId xmlns:a16="http://schemas.microsoft.com/office/drawing/2014/main" id="{2F98DEE6-8355-4FB2-9EE8-1715C6DC3A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70875" y="3294063"/>
                  <a:ext cx="42863" cy="42863"/>
                </a:xfrm>
                <a:custGeom>
                  <a:avLst/>
                  <a:gdLst>
                    <a:gd name="T0" fmla="*/ 40 w 44"/>
                    <a:gd name="T1" fmla="*/ 28 h 43"/>
                    <a:gd name="T2" fmla="*/ 16 w 44"/>
                    <a:gd name="T3" fmla="*/ 40 h 43"/>
                    <a:gd name="T4" fmla="*/ 4 w 44"/>
                    <a:gd name="T5" fmla="*/ 15 h 43"/>
                    <a:gd name="T6" fmla="*/ 28 w 44"/>
                    <a:gd name="T7" fmla="*/ 3 h 43"/>
                    <a:gd name="T8" fmla="*/ 40 w 44"/>
                    <a:gd name="T9" fmla="*/ 2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3">
                      <a:moveTo>
                        <a:pt x="40" y="28"/>
                      </a:moveTo>
                      <a:cubicBezTo>
                        <a:pt x="37" y="38"/>
                        <a:pt x="26" y="43"/>
                        <a:pt x="16" y="40"/>
                      </a:cubicBezTo>
                      <a:cubicBezTo>
                        <a:pt x="6" y="36"/>
                        <a:pt x="0" y="25"/>
                        <a:pt x="4" y="15"/>
                      </a:cubicBezTo>
                      <a:cubicBezTo>
                        <a:pt x="7" y="5"/>
                        <a:pt x="18" y="0"/>
                        <a:pt x="28" y="3"/>
                      </a:cubicBezTo>
                      <a:cubicBezTo>
                        <a:pt x="39" y="7"/>
                        <a:pt x="44" y="18"/>
                        <a:pt x="40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" name="Freeform 49">
                  <a:extLst>
                    <a:ext uri="{FF2B5EF4-FFF2-40B4-BE49-F238E27FC236}">
                      <a16:creationId xmlns:a16="http://schemas.microsoft.com/office/drawing/2014/main" id="{8A0AC947-6297-474A-A5B3-4D0DB09B04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23250" y="3322638"/>
                  <a:ext cx="104775" cy="82550"/>
                </a:xfrm>
                <a:custGeom>
                  <a:avLst/>
                  <a:gdLst>
                    <a:gd name="T0" fmla="*/ 88 w 105"/>
                    <a:gd name="T1" fmla="*/ 83 h 83"/>
                    <a:gd name="T2" fmla="*/ 102 w 105"/>
                    <a:gd name="T3" fmla="*/ 45 h 83"/>
                    <a:gd name="T4" fmla="*/ 91 w 105"/>
                    <a:gd name="T5" fmla="*/ 23 h 83"/>
                    <a:gd name="T6" fmla="*/ 78 w 105"/>
                    <a:gd name="T7" fmla="*/ 18 h 83"/>
                    <a:gd name="T8" fmla="*/ 64 w 105"/>
                    <a:gd name="T9" fmla="*/ 25 h 83"/>
                    <a:gd name="T10" fmla="*/ 55 w 105"/>
                    <a:gd name="T11" fmla="*/ 22 h 83"/>
                    <a:gd name="T12" fmla="*/ 48 w 105"/>
                    <a:gd name="T13" fmla="*/ 8 h 83"/>
                    <a:gd name="T14" fmla="*/ 35 w 105"/>
                    <a:gd name="T15" fmla="*/ 3 h 83"/>
                    <a:gd name="T16" fmla="*/ 13 w 105"/>
                    <a:gd name="T17" fmla="*/ 14 h 83"/>
                    <a:gd name="T18" fmla="*/ 0 w 105"/>
                    <a:gd name="T19" fmla="*/ 52 h 83"/>
                    <a:gd name="T20" fmla="*/ 88 w 105"/>
                    <a:gd name="T21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3">
                      <a:moveTo>
                        <a:pt x="88" y="83"/>
                      </a:move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5" y="36"/>
                        <a:pt x="100" y="26"/>
                        <a:pt x="91" y="23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0" y="27"/>
                        <a:pt x="57" y="25"/>
                        <a:pt x="55" y="22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6" y="0"/>
                        <a:pt x="16" y="5"/>
                        <a:pt x="13" y="14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88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" name="Freeform 50">
                  <a:extLst>
                    <a:ext uri="{FF2B5EF4-FFF2-40B4-BE49-F238E27FC236}">
                      <a16:creationId xmlns:a16="http://schemas.microsoft.com/office/drawing/2014/main" id="{4E768A7F-27BC-4167-8D92-AD16DA102F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31188" y="3406776"/>
                  <a:ext cx="42863" cy="42863"/>
                </a:xfrm>
                <a:custGeom>
                  <a:avLst/>
                  <a:gdLst>
                    <a:gd name="T0" fmla="*/ 40 w 43"/>
                    <a:gd name="T1" fmla="*/ 28 h 44"/>
                    <a:gd name="T2" fmla="*/ 15 w 43"/>
                    <a:gd name="T3" fmla="*/ 40 h 44"/>
                    <a:gd name="T4" fmla="*/ 3 w 43"/>
                    <a:gd name="T5" fmla="*/ 15 h 44"/>
                    <a:gd name="T6" fmla="*/ 28 w 43"/>
                    <a:gd name="T7" fmla="*/ 4 h 44"/>
                    <a:gd name="T8" fmla="*/ 40 w 43"/>
                    <a:gd name="T9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4">
                      <a:moveTo>
                        <a:pt x="40" y="28"/>
                      </a:moveTo>
                      <a:cubicBezTo>
                        <a:pt x="36" y="38"/>
                        <a:pt x="25" y="44"/>
                        <a:pt x="15" y="40"/>
                      </a:cubicBezTo>
                      <a:cubicBezTo>
                        <a:pt x="5" y="36"/>
                        <a:pt x="0" y="25"/>
                        <a:pt x="3" y="15"/>
                      </a:cubicBezTo>
                      <a:cubicBezTo>
                        <a:pt x="7" y="5"/>
                        <a:pt x="18" y="0"/>
                        <a:pt x="28" y="4"/>
                      </a:cubicBezTo>
                      <a:cubicBezTo>
                        <a:pt x="38" y="7"/>
                        <a:pt x="43" y="18"/>
                        <a:pt x="40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" name="Freeform 51">
                  <a:extLst>
                    <a:ext uri="{FF2B5EF4-FFF2-40B4-BE49-F238E27FC236}">
                      <a16:creationId xmlns:a16="http://schemas.microsoft.com/office/drawing/2014/main" id="{F10DD626-0E4B-4B8A-9606-CB1F117DFC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81975" y="3433763"/>
                  <a:ext cx="104775" cy="82550"/>
                </a:xfrm>
                <a:custGeom>
                  <a:avLst/>
                  <a:gdLst>
                    <a:gd name="T0" fmla="*/ 89 w 105"/>
                    <a:gd name="T1" fmla="*/ 83 h 83"/>
                    <a:gd name="T2" fmla="*/ 102 w 105"/>
                    <a:gd name="T3" fmla="*/ 45 h 83"/>
                    <a:gd name="T4" fmla="*/ 92 w 105"/>
                    <a:gd name="T5" fmla="*/ 23 h 83"/>
                    <a:gd name="T6" fmla="*/ 78 w 105"/>
                    <a:gd name="T7" fmla="*/ 19 h 83"/>
                    <a:gd name="T8" fmla="*/ 64 w 105"/>
                    <a:gd name="T9" fmla="*/ 25 h 83"/>
                    <a:gd name="T10" fmla="*/ 56 w 105"/>
                    <a:gd name="T11" fmla="*/ 23 h 83"/>
                    <a:gd name="T12" fmla="*/ 49 w 105"/>
                    <a:gd name="T13" fmla="*/ 8 h 83"/>
                    <a:gd name="T14" fmla="*/ 35 w 105"/>
                    <a:gd name="T15" fmla="*/ 3 h 83"/>
                    <a:gd name="T16" fmla="*/ 14 w 105"/>
                    <a:gd name="T17" fmla="*/ 14 h 83"/>
                    <a:gd name="T18" fmla="*/ 0 w 105"/>
                    <a:gd name="T19" fmla="*/ 52 h 83"/>
                    <a:gd name="T20" fmla="*/ 89 w 105"/>
                    <a:gd name="T21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3">
                      <a:moveTo>
                        <a:pt x="89" y="83"/>
                      </a:move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5" y="36"/>
                        <a:pt x="101" y="26"/>
                        <a:pt x="92" y="23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1" y="27"/>
                        <a:pt x="57" y="26"/>
                        <a:pt x="56" y="23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6" y="0"/>
                        <a:pt x="17" y="5"/>
                        <a:pt x="14" y="14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89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" name="Freeform 52">
                  <a:extLst>
                    <a:ext uri="{FF2B5EF4-FFF2-40B4-BE49-F238E27FC236}">
                      <a16:creationId xmlns:a16="http://schemas.microsoft.com/office/drawing/2014/main" id="{9D09D624-1940-40C3-9D78-1C74B9F96F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89913" y="3521076"/>
                  <a:ext cx="44450" cy="42863"/>
                </a:xfrm>
                <a:custGeom>
                  <a:avLst/>
                  <a:gdLst>
                    <a:gd name="T0" fmla="*/ 40 w 44"/>
                    <a:gd name="T1" fmla="*/ 28 h 43"/>
                    <a:gd name="T2" fmla="*/ 16 w 44"/>
                    <a:gd name="T3" fmla="*/ 40 h 43"/>
                    <a:gd name="T4" fmla="*/ 4 w 44"/>
                    <a:gd name="T5" fmla="*/ 15 h 43"/>
                    <a:gd name="T6" fmla="*/ 28 w 44"/>
                    <a:gd name="T7" fmla="*/ 3 h 43"/>
                    <a:gd name="T8" fmla="*/ 40 w 44"/>
                    <a:gd name="T9" fmla="*/ 2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3">
                      <a:moveTo>
                        <a:pt x="40" y="28"/>
                      </a:moveTo>
                      <a:cubicBezTo>
                        <a:pt x="37" y="38"/>
                        <a:pt x="26" y="43"/>
                        <a:pt x="16" y="40"/>
                      </a:cubicBezTo>
                      <a:cubicBezTo>
                        <a:pt x="5" y="36"/>
                        <a:pt x="0" y="25"/>
                        <a:pt x="4" y="15"/>
                      </a:cubicBezTo>
                      <a:cubicBezTo>
                        <a:pt x="7" y="5"/>
                        <a:pt x="18" y="0"/>
                        <a:pt x="28" y="3"/>
                      </a:cubicBezTo>
                      <a:cubicBezTo>
                        <a:pt x="38" y="7"/>
                        <a:pt x="44" y="18"/>
                        <a:pt x="40" y="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" name="Freeform 53">
                  <a:extLst>
                    <a:ext uri="{FF2B5EF4-FFF2-40B4-BE49-F238E27FC236}">
                      <a16:creationId xmlns:a16="http://schemas.microsoft.com/office/drawing/2014/main" id="{80835EF4-4544-47C0-8655-D0C6F7276B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42288" y="3548063"/>
                  <a:ext cx="104775" cy="82550"/>
                </a:xfrm>
                <a:custGeom>
                  <a:avLst/>
                  <a:gdLst>
                    <a:gd name="T0" fmla="*/ 88 w 105"/>
                    <a:gd name="T1" fmla="*/ 83 h 83"/>
                    <a:gd name="T2" fmla="*/ 102 w 105"/>
                    <a:gd name="T3" fmla="*/ 45 h 83"/>
                    <a:gd name="T4" fmla="*/ 91 w 105"/>
                    <a:gd name="T5" fmla="*/ 23 h 83"/>
                    <a:gd name="T6" fmla="*/ 78 w 105"/>
                    <a:gd name="T7" fmla="*/ 18 h 83"/>
                    <a:gd name="T8" fmla="*/ 63 w 105"/>
                    <a:gd name="T9" fmla="*/ 25 h 83"/>
                    <a:gd name="T10" fmla="*/ 55 w 105"/>
                    <a:gd name="T11" fmla="*/ 22 h 83"/>
                    <a:gd name="T12" fmla="*/ 48 w 105"/>
                    <a:gd name="T13" fmla="*/ 8 h 83"/>
                    <a:gd name="T14" fmla="*/ 35 w 105"/>
                    <a:gd name="T15" fmla="*/ 3 h 83"/>
                    <a:gd name="T16" fmla="*/ 13 w 105"/>
                    <a:gd name="T17" fmla="*/ 13 h 83"/>
                    <a:gd name="T18" fmla="*/ 0 w 105"/>
                    <a:gd name="T19" fmla="*/ 51 h 83"/>
                    <a:gd name="T20" fmla="*/ 88 w 105"/>
                    <a:gd name="T21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5" h="83">
                      <a:moveTo>
                        <a:pt x="88" y="83"/>
                      </a:move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5" y="36"/>
                        <a:pt x="100" y="26"/>
                        <a:pt x="91" y="23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0" y="26"/>
                        <a:pt x="57" y="25"/>
                        <a:pt x="55" y="22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6" y="0"/>
                        <a:pt x="16" y="4"/>
                        <a:pt x="13" y="13"/>
                      </a:cubicBezTo>
                      <a:cubicBezTo>
                        <a:pt x="0" y="51"/>
                        <a:pt x="0" y="51"/>
                        <a:pt x="0" y="51"/>
                      </a:cubicBezTo>
                      <a:lnTo>
                        <a:pt x="88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B103F83B-D78F-4EB1-849D-8A7AAB52C5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85138" y="3317876"/>
                  <a:ext cx="138113" cy="268288"/>
                </a:xfrm>
                <a:custGeom>
                  <a:avLst/>
                  <a:gdLst>
                    <a:gd name="T0" fmla="*/ 46 w 138"/>
                    <a:gd name="T1" fmla="*/ 253 h 269"/>
                    <a:gd name="T2" fmla="*/ 23 w 138"/>
                    <a:gd name="T3" fmla="*/ 206 h 269"/>
                    <a:gd name="T4" fmla="*/ 49 w 138"/>
                    <a:gd name="T5" fmla="*/ 133 h 269"/>
                    <a:gd name="T6" fmla="*/ 81 w 138"/>
                    <a:gd name="T7" fmla="*/ 144 h 269"/>
                    <a:gd name="T8" fmla="*/ 90 w 138"/>
                    <a:gd name="T9" fmla="*/ 140 h 269"/>
                    <a:gd name="T10" fmla="*/ 86 w 138"/>
                    <a:gd name="T11" fmla="*/ 130 h 269"/>
                    <a:gd name="T12" fmla="*/ 54 w 138"/>
                    <a:gd name="T13" fmla="*/ 119 h 269"/>
                    <a:gd name="T14" fmla="*/ 80 w 138"/>
                    <a:gd name="T15" fmla="*/ 46 h 269"/>
                    <a:gd name="T16" fmla="*/ 127 w 138"/>
                    <a:gd name="T17" fmla="*/ 24 h 269"/>
                    <a:gd name="T18" fmla="*/ 136 w 138"/>
                    <a:gd name="T19" fmla="*/ 19 h 269"/>
                    <a:gd name="T20" fmla="*/ 132 w 138"/>
                    <a:gd name="T21" fmla="*/ 10 h 269"/>
                    <a:gd name="T22" fmla="*/ 66 w 138"/>
                    <a:gd name="T23" fmla="*/ 41 h 269"/>
                    <a:gd name="T24" fmla="*/ 40 w 138"/>
                    <a:gd name="T25" fmla="*/ 114 h 269"/>
                    <a:gd name="T26" fmla="*/ 21 w 138"/>
                    <a:gd name="T27" fmla="*/ 107 h 269"/>
                    <a:gd name="T28" fmla="*/ 11 w 138"/>
                    <a:gd name="T29" fmla="*/ 112 h 269"/>
                    <a:gd name="T30" fmla="*/ 16 w 138"/>
                    <a:gd name="T31" fmla="*/ 121 h 269"/>
                    <a:gd name="T32" fmla="*/ 35 w 138"/>
                    <a:gd name="T33" fmla="*/ 128 h 269"/>
                    <a:gd name="T34" fmla="*/ 9 w 138"/>
                    <a:gd name="T35" fmla="*/ 201 h 269"/>
                    <a:gd name="T36" fmla="*/ 41 w 138"/>
                    <a:gd name="T37" fmla="*/ 267 h 269"/>
                    <a:gd name="T38" fmla="*/ 50 w 138"/>
                    <a:gd name="T39" fmla="*/ 263 h 269"/>
                    <a:gd name="T40" fmla="*/ 46 w 138"/>
                    <a:gd name="T41" fmla="*/ 25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8" h="269">
                      <a:moveTo>
                        <a:pt x="46" y="253"/>
                      </a:moveTo>
                      <a:cubicBezTo>
                        <a:pt x="27" y="247"/>
                        <a:pt x="16" y="225"/>
                        <a:pt x="23" y="206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81" y="144"/>
                        <a:pt x="81" y="144"/>
                        <a:pt x="81" y="144"/>
                      </a:cubicBezTo>
                      <a:cubicBezTo>
                        <a:pt x="85" y="146"/>
                        <a:pt x="89" y="144"/>
                        <a:pt x="90" y="140"/>
                      </a:cubicBezTo>
                      <a:cubicBezTo>
                        <a:pt x="92" y="136"/>
                        <a:pt x="90" y="132"/>
                        <a:pt x="86" y="130"/>
                      </a:cubicBezTo>
                      <a:cubicBezTo>
                        <a:pt x="54" y="119"/>
                        <a:pt x="54" y="119"/>
                        <a:pt x="54" y="119"/>
                      </a:cubicBezTo>
                      <a:cubicBezTo>
                        <a:pt x="80" y="46"/>
                        <a:pt x="80" y="46"/>
                        <a:pt x="80" y="46"/>
                      </a:cubicBezTo>
                      <a:cubicBezTo>
                        <a:pt x="86" y="27"/>
                        <a:pt x="108" y="17"/>
                        <a:pt x="127" y="24"/>
                      </a:cubicBezTo>
                      <a:cubicBezTo>
                        <a:pt x="131" y="25"/>
                        <a:pt x="135" y="23"/>
                        <a:pt x="136" y="19"/>
                      </a:cubicBezTo>
                      <a:cubicBezTo>
                        <a:pt x="138" y="15"/>
                        <a:pt x="136" y="11"/>
                        <a:pt x="132" y="10"/>
                      </a:cubicBezTo>
                      <a:cubicBezTo>
                        <a:pt x="105" y="0"/>
                        <a:pt x="75" y="14"/>
                        <a:pt x="66" y="41"/>
                      </a:cubicBezTo>
                      <a:cubicBezTo>
                        <a:pt x="40" y="114"/>
                        <a:pt x="40" y="114"/>
                        <a:pt x="40" y="114"/>
                      </a:cubicBezTo>
                      <a:cubicBezTo>
                        <a:pt x="21" y="107"/>
                        <a:pt x="21" y="107"/>
                        <a:pt x="21" y="107"/>
                      </a:cubicBezTo>
                      <a:cubicBezTo>
                        <a:pt x="17" y="106"/>
                        <a:pt x="13" y="108"/>
                        <a:pt x="11" y="112"/>
                      </a:cubicBezTo>
                      <a:cubicBezTo>
                        <a:pt x="10" y="116"/>
                        <a:pt x="12" y="120"/>
                        <a:pt x="16" y="121"/>
                      </a:cubicBezTo>
                      <a:cubicBezTo>
                        <a:pt x="35" y="128"/>
                        <a:pt x="35" y="128"/>
                        <a:pt x="35" y="128"/>
                      </a:cubicBezTo>
                      <a:cubicBezTo>
                        <a:pt x="9" y="201"/>
                        <a:pt x="9" y="201"/>
                        <a:pt x="9" y="201"/>
                      </a:cubicBezTo>
                      <a:cubicBezTo>
                        <a:pt x="0" y="228"/>
                        <a:pt x="14" y="258"/>
                        <a:pt x="41" y="267"/>
                      </a:cubicBezTo>
                      <a:cubicBezTo>
                        <a:pt x="45" y="269"/>
                        <a:pt x="49" y="267"/>
                        <a:pt x="50" y="263"/>
                      </a:cubicBezTo>
                      <a:cubicBezTo>
                        <a:pt x="52" y="259"/>
                        <a:pt x="50" y="255"/>
                        <a:pt x="46" y="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9" name="Freeform 55">
                  <a:extLst>
                    <a:ext uri="{FF2B5EF4-FFF2-40B4-BE49-F238E27FC236}">
                      <a16:creationId xmlns:a16="http://schemas.microsoft.com/office/drawing/2014/main" id="{F45D95A4-D6FC-4213-9EF6-3E29FD3C18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56550" y="3259138"/>
                  <a:ext cx="171450" cy="290513"/>
                </a:xfrm>
                <a:custGeom>
                  <a:avLst/>
                  <a:gdLst>
                    <a:gd name="T0" fmla="*/ 154 w 171"/>
                    <a:gd name="T1" fmla="*/ 29 h 291"/>
                    <a:gd name="T2" fmla="*/ 137 w 171"/>
                    <a:gd name="T3" fmla="*/ 23 h 291"/>
                    <a:gd name="T4" fmla="*/ 119 w 171"/>
                    <a:gd name="T5" fmla="*/ 31 h 291"/>
                    <a:gd name="T6" fmla="*/ 119 w 171"/>
                    <a:gd name="T7" fmla="*/ 31 h 291"/>
                    <a:gd name="T8" fmla="*/ 109 w 171"/>
                    <a:gd name="T9" fmla="*/ 89 h 291"/>
                    <a:gd name="T10" fmla="*/ 106 w 171"/>
                    <a:gd name="T11" fmla="*/ 93 h 291"/>
                    <a:gd name="T12" fmla="*/ 94 w 171"/>
                    <a:gd name="T13" fmla="*/ 100 h 291"/>
                    <a:gd name="T14" fmla="*/ 90 w 171"/>
                    <a:gd name="T15" fmla="*/ 100 h 291"/>
                    <a:gd name="T16" fmla="*/ 90 w 171"/>
                    <a:gd name="T17" fmla="*/ 100 h 291"/>
                    <a:gd name="T18" fmla="*/ 86 w 171"/>
                    <a:gd name="T19" fmla="*/ 97 h 291"/>
                    <a:gd name="T20" fmla="*/ 81 w 171"/>
                    <a:gd name="T21" fmla="*/ 84 h 291"/>
                    <a:gd name="T22" fmla="*/ 81 w 171"/>
                    <a:gd name="T23" fmla="*/ 79 h 291"/>
                    <a:gd name="T24" fmla="*/ 109 w 171"/>
                    <a:gd name="T25" fmla="*/ 28 h 291"/>
                    <a:gd name="T26" fmla="*/ 109 w 171"/>
                    <a:gd name="T27" fmla="*/ 28 h 291"/>
                    <a:gd name="T28" fmla="*/ 100 w 171"/>
                    <a:gd name="T29" fmla="*/ 10 h 291"/>
                    <a:gd name="T30" fmla="*/ 84 w 171"/>
                    <a:gd name="T31" fmla="*/ 4 h 291"/>
                    <a:gd name="T32" fmla="*/ 57 w 171"/>
                    <a:gd name="T33" fmla="*/ 17 h 291"/>
                    <a:gd name="T34" fmla="*/ 20 w 171"/>
                    <a:gd name="T35" fmla="*/ 119 h 291"/>
                    <a:gd name="T36" fmla="*/ 32 w 171"/>
                    <a:gd name="T37" fmla="*/ 146 h 291"/>
                    <a:gd name="T38" fmla="*/ 2 w 171"/>
                    <a:gd name="T39" fmla="*/ 258 h 291"/>
                    <a:gd name="T40" fmla="*/ 13 w 171"/>
                    <a:gd name="T41" fmla="*/ 280 h 291"/>
                    <a:gd name="T42" fmla="*/ 35 w 171"/>
                    <a:gd name="T43" fmla="*/ 288 h 291"/>
                    <a:gd name="T44" fmla="*/ 58 w 171"/>
                    <a:gd name="T45" fmla="*/ 278 h 291"/>
                    <a:gd name="T46" fmla="*/ 105 w 171"/>
                    <a:gd name="T47" fmla="*/ 172 h 291"/>
                    <a:gd name="T48" fmla="*/ 131 w 171"/>
                    <a:gd name="T49" fmla="*/ 158 h 291"/>
                    <a:gd name="T50" fmla="*/ 167 w 171"/>
                    <a:gd name="T51" fmla="*/ 56 h 291"/>
                    <a:gd name="T52" fmla="*/ 154 w 171"/>
                    <a:gd name="T53" fmla="*/ 29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1" h="291">
                      <a:moveTo>
                        <a:pt x="154" y="29"/>
                      </a:moveTo>
                      <a:cubicBezTo>
                        <a:pt x="137" y="23"/>
                        <a:pt x="137" y="23"/>
                        <a:pt x="137" y="23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19" y="31"/>
                        <a:pt x="119" y="31"/>
                        <a:pt x="119" y="31"/>
                      </a:cubicBez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09" y="91"/>
                        <a:pt x="108" y="92"/>
                        <a:pt x="106" y="93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3" y="101"/>
                        <a:pt x="91" y="101"/>
                        <a:pt x="90" y="100"/>
                      </a:cubicBezTo>
                      <a:cubicBezTo>
                        <a:pt x="90" y="100"/>
                        <a:pt x="90" y="100"/>
                        <a:pt x="90" y="100"/>
                      </a:cubicBezTo>
                      <a:cubicBezTo>
                        <a:pt x="88" y="100"/>
                        <a:pt x="87" y="99"/>
                        <a:pt x="86" y="97"/>
                      </a:cubicBezTo>
                      <a:cubicBezTo>
                        <a:pt x="81" y="84"/>
                        <a:pt x="81" y="84"/>
                        <a:pt x="81" y="84"/>
                      </a:cubicBezTo>
                      <a:cubicBezTo>
                        <a:pt x="80" y="82"/>
                        <a:pt x="80" y="81"/>
                        <a:pt x="81" y="79"/>
                      </a:cubicBezTo>
                      <a:cubicBezTo>
                        <a:pt x="109" y="28"/>
                        <a:pt x="109" y="28"/>
                        <a:pt x="109" y="28"/>
                      </a:cubicBezTo>
                      <a:cubicBezTo>
                        <a:pt x="109" y="28"/>
                        <a:pt x="109" y="28"/>
                        <a:pt x="109" y="28"/>
                      </a:cubicBezTo>
                      <a:cubicBezTo>
                        <a:pt x="100" y="10"/>
                        <a:pt x="100" y="10"/>
                        <a:pt x="100" y="10"/>
                      </a:cubicBezTo>
                      <a:cubicBezTo>
                        <a:pt x="84" y="4"/>
                        <a:pt x="84" y="4"/>
                        <a:pt x="84" y="4"/>
                      </a:cubicBezTo>
                      <a:cubicBezTo>
                        <a:pt x="73" y="0"/>
                        <a:pt x="60" y="6"/>
                        <a:pt x="57" y="17"/>
                      </a:cubicBezTo>
                      <a:cubicBezTo>
                        <a:pt x="20" y="119"/>
                        <a:pt x="20" y="119"/>
                        <a:pt x="20" y="119"/>
                      </a:cubicBezTo>
                      <a:cubicBezTo>
                        <a:pt x="17" y="130"/>
                        <a:pt x="22" y="141"/>
                        <a:pt x="32" y="146"/>
                      </a:cubicBezTo>
                      <a:cubicBezTo>
                        <a:pt x="2" y="258"/>
                        <a:pt x="2" y="258"/>
                        <a:pt x="2" y="258"/>
                      </a:cubicBezTo>
                      <a:cubicBezTo>
                        <a:pt x="0" y="267"/>
                        <a:pt x="5" y="277"/>
                        <a:pt x="13" y="280"/>
                      </a:cubicBezTo>
                      <a:cubicBezTo>
                        <a:pt x="35" y="288"/>
                        <a:pt x="35" y="288"/>
                        <a:pt x="35" y="288"/>
                      </a:cubicBezTo>
                      <a:cubicBezTo>
                        <a:pt x="44" y="291"/>
                        <a:pt x="54" y="286"/>
                        <a:pt x="58" y="278"/>
                      </a:cubicBezTo>
                      <a:cubicBezTo>
                        <a:pt x="105" y="172"/>
                        <a:pt x="105" y="172"/>
                        <a:pt x="105" y="172"/>
                      </a:cubicBezTo>
                      <a:cubicBezTo>
                        <a:pt x="116" y="175"/>
                        <a:pt x="127" y="169"/>
                        <a:pt x="131" y="158"/>
                      </a:cubicBezTo>
                      <a:cubicBezTo>
                        <a:pt x="167" y="56"/>
                        <a:pt x="167" y="56"/>
                        <a:pt x="167" y="56"/>
                      </a:cubicBezTo>
                      <a:cubicBezTo>
                        <a:pt x="171" y="45"/>
                        <a:pt x="165" y="33"/>
                        <a:pt x="154" y="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0" name="Freeform 56">
                  <a:extLst>
                    <a:ext uri="{FF2B5EF4-FFF2-40B4-BE49-F238E27FC236}">
                      <a16:creationId xmlns:a16="http://schemas.microsoft.com/office/drawing/2014/main" id="{4D2E8CE6-99D0-4BC9-AB4B-5295024C62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58150" y="3224213"/>
                  <a:ext cx="53975" cy="53975"/>
                </a:xfrm>
                <a:custGeom>
                  <a:avLst/>
                  <a:gdLst>
                    <a:gd name="T0" fmla="*/ 49 w 54"/>
                    <a:gd name="T1" fmla="*/ 35 h 54"/>
                    <a:gd name="T2" fmla="*/ 19 w 54"/>
                    <a:gd name="T3" fmla="*/ 50 h 54"/>
                    <a:gd name="T4" fmla="*/ 4 w 54"/>
                    <a:gd name="T5" fmla="*/ 19 h 54"/>
                    <a:gd name="T6" fmla="*/ 35 w 54"/>
                    <a:gd name="T7" fmla="*/ 5 h 54"/>
                    <a:gd name="T8" fmla="*/ 49 w 54"/>
                    <a:gd name="T9" fmla="*/ 3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4">
                      <a:moveTo>
                        <a:pt x="49" y="35"/>
                      </a:moveTo>
                      <a:cubicBezTo>
                        <a:pt x="45" y="48"/>
                        <a:pt x="31" y="54"/>
                        <a:pt x="19" y="50"/>
                      </a:cubicBezTo>
                      <a:cubicBezTo>
                        <a:pt x="6" y="46"/>
                        <a:pt x="0" y="32"/>
                        <a:pt x="4" y="19"/>
                      </a:cubicBezTo>
                      <a:cubicBezTo>
                        <a:pt x="8" y="7"/>
                        <a:pt x="22" y="0"/>
                        <a:pt x="35" y="5"/>
                      </a:cubicBezTo>
                      <a:cubicBezTo>
                        <a:pt x="47" y="9"/>
                        <a:pt x="54" y="23"/>
                        <a:pt x="49" y="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6865575-30AD-4324-8F42-C575AA9D2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64463" y="2416176"/>
                <a:ext cx="600075" cy="598488"/>
                <a:chOff x="7764463" y="2416176"/>
                <a:chExt cx="600075" cy="598488"/>
              </a:xfrm>
            </p:grpSpPr>
            <p:sp>
              <p:nvSpPr>
                <p:cNvPr id="31" name="Freeform 57">
                  <a:extLst>
                    <a:ext uri="{FF2B5EF4-FFF2-40B4-BE49-F238E27FC236}">
                      <a16:creationId xmlns:a16="http://schemas.microsoft.com/office/drawing/2014/main" id="{D4150D97-D135-4437-A20B-5D408F824D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64463" y="2416176"/>
                  <a:ext cx="600075" cy="598488"/>
                </a:xfrm>
                <a:custGeom>
                  <a:avLst/>
                  <a:gdLst>
                    <a:gd name="T0" fmla="*/ 578 w 602"/>
                    <a:gd name="T1" fmla="*/ 256 h 602"/>
                    <a:gd name="T2" fmla="*/ 346 w 602"/>
                    <a:gd name="T3" fmla="*/ 578 h 602"/>
                    <a:gd name="T4" fmla="*/ 25 w 602"/>
                    <a:gd name="T5" fmla="*/ 346 h 602"/>
                    <a:gd name="T6" fmla="*/ 256 w 602"/>
                    <a:gd name="T7" fmla="*/ 25 h 602"/>
                    <a:gd name="T8" fmla="*/ 578 w 602"/>
                    <a:gd name="T9" fmla="*/ 256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2" h="602">
                      <a:moveTo>
                        <a:pt x="578" y="256"/>
                      </a:moveTo>
                      <a:cubicBezTo>
                        <a:pt x="602" y="409"/>
                        <a:pt x="499" y="553"/>
                        <a:pt x="346" y="578"/>
                      </a:cubicBezTo>
                      <a:cubicBezTo>
                        <a:pt x="193" y="602"/>
                        <a:pt x="49" y="499"/>
                        <a:pt x="25" y="346"/>
                      </a:cubicBezTo>
                      <a:cubicBezTo>
                        <a:pt x="0" y="193"/>
                        <a:pt x="103" y="49"/>
                        <a:pt x="256" y="25"/>
                      </a:cubicBezTo>
                      <a:cubicBezTo>
                        <a:pt x="409" y="0"/>
                        <a:pt x="553" y="103"/>
                        <a:pt x="578" y="2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2" name="Freeform 58">
                  <a:extLst>
                    <a:ext uri="{FF2B5EF4-FFF2-40B4-BE49-F238E27FC236}">
                      <a16:creationId xmlns:a16="http://schemas.microsoft.com/office/drawing/2014/main" id="{BA933A48-5DCA-4CF9-8220-1937A709FF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04163" y="2811463"/>
                  <a:ext cx="82550" cy="90488"/>
                </a:xfrm>
                <a:custGeom>
                  <a:avLst/>
                  <a:gdLst>
                    <a:gd name="T0" fmla="*/ 52 w 52"/>
                    <a:gd name="T1" fmla="*/ 50 h 57"/>
                    <a:gd name="T2" fmla="*/ 8 w 52"/>
                    <a:gd name="T3" fmla="*/ 57 h 57"/>
                    <a:gd name="T4" fmla="*/ 0 w 52"/>
                    <a:gd name="T5" fmla="*/ 7 h 57"/>
                    <a:gd name="T6" fmla="*/ 44 w 52"/>
                    <a:gd name="T7" fmla="*/ 0 h 57"/>
                    <a:gd name="T8" fmla="*/ 52 w 52"/>
                    <a:gd name="T9" fmla="*/ 5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7">
                      <a:moveTo>
                        <a:pt x="52" y="50"/>
                      </a:moveTo>
                      <a:lnTo>
                        <a:pt x="8" y="57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D66C7E55-4FC9-47EE-AA20-5647E1E1BE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15288" y="2743201"/>
                  <a:ext cx="92075" cy="139700"/>
                </a:xfrm>
                <a:custGeom>
                  <a:avLst/>
                  <a:gdLst>
                    <a:gd name="T0" fmla="*/ 58 w 58"/>
                    <a:gd name="T1" fmla="*/ 81 h 88"/>
                    <a:gd name="T2" fmla="*/ 14 w 58"/>
                    <a:gd name="T3" fmla="*/ 88 h 88"/>
                    <a:gd name="T4" fmla="*/ 0 w 58"/>
                    <a:gd name="T5" fmla="*/ 7 h 88"/>
                    <a:gd name="T6" fmla="*/ 45 w 58"/>
                    <a:gd name="T7" fmla="*/ 0 h 88"/>
                    <a:gd name="T8" fmla="*/ 58 w 58"/>
                    <a:gd name="T9" fmla="*/ 8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88">
                      <a:moveTo>
                        <a:pt x="58" y="81"/>
                      </a:moveTo>
                      <a:lnTo>
                        <a:pt x="14" y="88"/>
                      </a:lnTo>
                      <a:lnTo>
                        <a:pt x="0" y="7"/>
                      </a:lnTo>
                      <a:lnTo>
                        <a:pt x="45" y="0"/>
                      </a:lnTo>
                      <a:lnTo>
                        <a:pt x="58" y="81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4" name="Freeform 60">
                  <a:extLst>
                    <a:ext uri="{FF2B5EF4-FFF2-40B4-BE49-F238E27FC236}">
                      <a16:creationId xmlns:a16="http://schemas.microsoft.com/office/drawing/2014/main" id="{F948F6FD-20A8-479C-9272-45C81EA149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23238" y="2641601"/>
                  <a:ext cx="104775" cy="222250"/>
                </a:xfrm>
                <a:custGeom>
                  <a:avLst/>
                  <a:gdLst>
                    <a:gd name="T0" fmla="*/ 66 w 66"/>
                    <a:gd name="T1" fmla="*/ 133 h 140"/>
                    <a:gd name="T2" fmla="*/ 22 w 66"/>
                    <a:gd name="T3" fmla="*/ 140 h 140"/>
                    <a:gd name="T4" fmla="*/ 0 w 66"/>
                    <a:gd name="T5" fmla="*/ 7 h 140"/>
                    <a:gd name="T6" fmla="*/ 44 w 66"/>
                    <a:gd name="T7" fmla="*/ 0 h 140"/>
                    <a:gd name="T8" fmla="*/ 66 w 66"/>
                    <a:gd name="T9" fmla="*/ 13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140">
                      <a:moveTo>
                        <a:pt x="66" y="133"/>
                      </a:moveTo>
                      <a:lnTo>
                        <a:pt x="22" y="140"/>
                      </a:lnTo>
                      <a:lnTo>
                        <a:pt x="0" y="7"/>
                      </a:lnTo>
                      <a:lnTo>
                        <a:pt x="44" y="0"/>
                      </a:lnTo>
                      <a:lnTo>
                        <a:pt x="66" y="133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5" name="Freeform 61">
                  <a:extLst>
                    <a:ext uri="{FF2B5EF4-FFF2-40B4-BE49-F238E27FC236}">
                      <a16:creationId xmlns:a16="http://schemas.microsoft.com/office/drawing/2014/main" id="{826D8BC8-F900-4A97-94EB-60E566E121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80350" y="2503488"/>
                  <a:ext cx="304800" cy="269875"/>
                </a:xfrm>
                <a:custGeom>
                  <a:avLst/>
                  <a:gdLst>
                    <a:gd name="T0" fmla="*/ 305 w 305"/>
                    <a:gd name="T1" fmla="*/ 103 h 271"/>
                    <a:gd name="T2" fmla="*/ 288 w 305"/>
                    <a:gd name="T3" fmla="*/ 0 h 271"/>
                    <a:gd name="T4" fmla="*/ 185 w 305"/>
                    <a:gd name="T5" fmla="*/ 16 h 271"/>
                    <a:gd name="T6" fmla="*/ 227 w 305"/>
                    <a:gd name="T7" fmla="*/ 47 h 271"/>
                    <a:gd name="T8" fmla="*/ 0 w 305"/>
                    <a:gd name="T9" fmla="*/ 229 h 271"/>
                    <a:gd name="T10" fmla="*/ 16 w 305"/>
                    <a:gd name="T11" fmla="*/ 271 h 271"/>
                    <a:gd name="T12" fmla="*/ 264 w 305"/>
                    <a:gd name="T13" fmla="*/ 74 h 271"/>
                    <a:gd name="T14" fmla="*/ 305 w 305"/>
                    <a:gd name="T15" fmla="*/ 103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271">
                      <a:moveTo>
                        <a:pt x="305" y="103"/>
                      </a:move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185" y="16"/>
                        <a:pt x="185" y="16"/>
                        <a:pt x="185" y="16"/>
                      </a:cubicBezTo>
                      <a:cubicBezTo>
                        <a:pt x="227" y="47"/>
                        <a:pt x="227" y="47"/>
                        <a:pt x="227" y="47"/>
                      </a:cubicBezTo>
                      <a:cubicBezTo>
                        <a:pt x="182" y="111"/>
                        <a:pt x="135" y="178"/>
                        <a:pt x="0" y="229"/>
                      </a:cubicBezTo>
                      <a:cubicBezTo>
                        <a:pt x="16" y="271"/>
                        <a:pt x="16" y="271"/>
                        <a:pt x="16" y="271"/>
                      </a:cubicBezTo>
                      <a:cubicBezTo>
                        <a:pt x="164" y="216"/>
                        <a:pt x="218" y="141"/>
                        <a:pt x="264" y="74"/>
                      </a:cubicBezTo>
                      <a:lnTo>
                        <a:pt x="305" y="103"/>
                      </a:ln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7C17E78-580B-431C-8468-B66887A4A4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87888" y="1590676"/>
                <a:ext cx="541338" cy="539750"/>
                <a:chOff x="4687888" y="1590676"/>
                <a:chExt cx="541338" cy="539750"/>
              </a:xfrm>
            </p:grpSpPr>
            <p:sp>
              <p:nvSpPr>
                <p:cNvPr id="36" name="Oval 62">
                  <a:extLst>
                    <a:ext uri="{FF2B5EF4-FFF2-40B4-BE49-F238E27FC236}">
                      <a16:creationId xmlns:a16="http://schemas.microsoft.com/office/drawing/2014/main" id="{E5E3FCED-FD94-492A-BB59-404E2757B2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87888" y="1590676"/>
                  <a:ext cx="541338" cy="539750"/>
                </a:xfrm>
                <a:prstGeom prst="ellipse">
                  <a:avLst/>
                </a:prstGeom>
                <a:solidFill>
                  <a:srgbClr val="91D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7" name="Freeform 63">
                  <a:extLst>
                    <a:ext uri="{FF2B5EF4-FFF2-40B4-BE49-F238E27FC236}">
                      <a16:creationId xmlns:a16="http://schemas.microsoft.com/office/drawing/2014/main" id="{5523B51D-F53F-4A2B-AEE4-FF20145678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14888" y="1884363"/>
                  <a:ext cx="123825" cy="128588"/>
                </a:xfrm>
                <a:custGeom>
                  <a:avLst/>
                  <a:gdLst>
                    <a:gd name="T0" fmla="*/ 25 w 78"/>
                    <a:gd name="T1" fmla="*/ 81 h 81"/>
                    <a:gd name="T2" fmla="*/ 0 w 78"/>
                    <a:gd name="T3" fmla="*/ 58 h 81"/>
                    <a:gd name="T4" fmla="*/ 53 w 78"/>
                    <a:gd name="T5" fmla="*/ 0 h 81"/>
                    <a:gd name="T6" fmla="*/ 78 w 78"/>
                    <a:gd name="T7" fmla="*/ 23 h 81"/>
                    <a:gd name="T8" fmla="*/ 25 w 78"/>
                    <a:gd name="T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81">
                      <a:moveTo>
                        <a:pt x="25" y="81"/>
                      </a:moveTo>
                      <a:lnTo>
                        <a:pt x="0" y="58"/>
                      </a:lnTo>
                      <a:lnTo>
                        <a:pt x="53" y="0"/>
                      </a:lnTo>
                      <a:lnTo>
                        <a:pt x="78" y="23"/>
                      </a:lnTo>
                      <a:lnTo>
                        <a:pt x="25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8" name="Freeform 64">
                  <a:extLst>
                    <a:ext uri="{FF2B5EF4-FFF2-40B4-BE49-F238E27FC236}">
                      <a16:creationId xmlns:a16="http://schemas.microsoft.com/office/drawing/2014/main" id="{B4D15C3C-2F64-4686-8823-BC0400BEAA8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865688" y="1674813"/>
                  <a:ext cx="268288" cy="268288"/>
                </a:xfrm>
                <a:custGeom>
                  <a:avLst/>
                  <a:gdLst>
                    <a:gd name="T0" fmla="*/ 134 w 269"/>
                    <a:gd name="T1" fmla="*/ 269 h 269"/>
                    <a:gd name="T2" fmla="*/ 0 w 269"/>
                    <a:gd name="T3" fmla="*/ 134 h 269"/>
                    <a:gd name="T4" fmla="*/ 134 w 269"/>
                    <a:gd name="T5" fmla="*/ 0 h 269"/>
                    <a:gd name="T6" fmla="*/ 269 w 269"/>
                    <a:gd name="T7" fmla="*/ 134 h 269"/>
                    <a:gd name="T8" fmla="*/ 134 w 269"/>
                    <a:gd name="T9" fmla="*/ 269 h 269"/>
                    <a:gd name="T10" fmla="*/ 134 w 269"/>
                    <a:gd name="T11" fmla="*/ 23 h 269"/>
                    <a:gd name="T12" fmla="*/ 24 w 269"/>
                    <a:gd name="T13" fmla="*/ 134 h 269"/>
                    <a:gd name="T14" fmla="*/ 134 w 269"/>
                    <a:gd name="T15" fmla="*/ 245 h 269"/>
                    <a:gd name="T16" fmla="*/ 245 w 269"/>
                    <a:gd name="T17" fmla="*/ 134 h 269"/>
                    <a:gd name="T18" fmla="*/ 134 w 269"/>
                    <a:gd name="T19" fmla="*/ 23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9" h="269">
                      <a:moveTo>
                        <a:pt x="134" y="269"/>
                      </a:moveTo>
                      <a:cubicBezTo>
                        <a:pt x="60" y="269"/>
                        <a:pt x="0" y="208"/>
                        <a:pt x="0" y="134"/>
                      </a:cubicBezTo>
                      <a:cubicBezTo>
                        <a:pt x="0" y="60"/>
                        <a:pt x="60" y="0"/>
                        <a:pt x="134" y="0"/>
                      </a:cubicBezTo>
                      <a:cubicBezTo>
                        <a:pt x="209" y="0"/>
                        <a:pt x="269" y="60"/>
                        <a:pt x="269" y="134"/>
                      </a:cubicBezTo>
                      <a:cubicBezTo>
                        <a:pt x="269" y="208"/>
                        <a:pt x="209" y="269"/>
                        <a:pt x="134" y="269"/>
                      </a:cubicBezTo>
                      <a:close/>
                      <a:moveTo>
                        <a:pt x="134" y="23"/>
                      </a:moveTo>
                      <a:cubicBezTo>
                        <a:pt x="73" y="23"/>
                        <a:pt x="24" y="73"/>
                        <a:pt x="24" y="134"/>
                      </a:cubicBezTo>
                      <a:cubicBezTo>
                        <a:pt x="24" y="195"/>
                        <a:pt x="73" y="245"/>
                        <a:pt x="134" y="245"/>
                      </a:cubicBezTo>
                      <a:cubicBezTo>
                        <a:pt x="195" y="245"/>
                        <a:pt x="245" y="195"/>
                        <a:pt x="245" y="134"/>
                      </a:cubicBezTo>
                      <a:cubicBezTo>
                        <a:pt x="245" y="73"/>
                        <a:pt x="195" y="23"/>
                        <a:pt x="134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9" name="Freeform 65">
                  <a:extLst>
                    <a:ext uri="{FF2B5EF4-FFF2-40B4-BE49-F238E27FC236}">
                      <a16:creationId xmlns:a16="http://schemas.microsoft.com/office/drawing/2014/main" id="{FAEA3367-5A09-41CB-B11C-1744333E2D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99013" y="1982788"/>
                  <a:ext cx="50800" cy="47625"/>
                </a:xfrm>
                <a:custGeom>
                  <a:avLst/>
                  <a:gdLst>
                    <a:gd name="T0" fmla="*/ 10 w 50"/>
                    <a:gd name="T1" fmla="*/ 0 h 48"/>
                    <a:gd name="T2" fmla="*/ 12 w 50"/>
                    <a:gd name="T3" fmla="*/ 38 h 48"/>
                    <a:gd name="T4" fmla="*/ 50 w 50"/>
                    <a:gd name="T5" fmla="*/ 36 h 48"/>
                    <a:gd name="T6" fmla="*/ 10 w 50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48">
                      <a:moveTo>
                        <a:pt x="10" y="0"/>
                      </a:moveTo>
                      <a:cubicBezTo>
                        <a:pt x="0" y="11"/>
                        <a:pt x="1" y="28"/>
                        <a:pt x="12" y="38"/>
                      </a:cubicBezTo>
                      <a:cubicBezTo>
                        <a:pt x="23" y="48"/>
                        <a:pt x="40" y="47"/>
                        <a:pt x="50" y="36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3F580F9C-4DA9-45D0-98E0-CE5AC15126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54875" y="1392238"/>
                <a:ext cx="488950" cy="485775"/>
                <a:chOff x="7254875" y="1392238"/>
                <a:chExt cx="488950" cy="485775"/>
              </a:xfrm>
            </p:grpSpPr>
            <p:sp>
              <p:nvSpPr>
                <p:cNvPr id="40" name="Freeform 66">
                  <a:extLst>
                    <a:ext uri="{FF2B5EF4-FFF2-40B4-BE49-F238E27FC236}">
                      <a16:creationId xmlns:a16="http://schemas.microsoft.com/office/drawing/2014/main" id="{CF4CE23B-8F65-4991-80E6-05E902E8DB2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254875" y="1392238"/>
                  <a:ext cx="488950" cy="485775"/>
                </a:xfrm>
                <a:custGeom>
                  <a:avLst/>
                  <a:gdLst>
                    <a:gd name="T0" fmla="*/ 244 w 489"/>
                    <a:gd name="T1" fmla="*/ 488 h 488"/>
                    <a:gd name="T2" fmla="*/ 0 w 489"/>
                    <a:gd name="T3" fmla="*/ 244 h 488"/>
                    <a:gd name="T4" fmla="*/ 244 w 489"/>
                    <a:gd name="T5" fmla="*/ 0 h 488"/>
                    <a:gd name="T6" fmla="*/ 489 w 489"/>
                    <a:gd name="T7" fmla="*/ 244 h 488"/>
                    <a:gd name="T8" fmla="*/ 244 w 489"/>
                    <a:gd name="T9" fmla="*/ 488 h 488"/>
                    <a:gd name="T10" fmla="*/ 244 w 489"/>
                    <a:gd name="T11" fmla="*/ 48 h 488"/>
                    <a:gd name="T12" fmla="*/ 48 w 489"/>
                    <a:gd name="T13" fmla="*/ 244 h 488"/>
                    <a:gd name="T14" fmla="*/ 244 w 489"/>
                    <a:gd name="T15" fmla="*/ 440 h 488"/>
                    <a:gd name="T16" fmla="*/ 440 w 489"/>
                    <a:gd name="T17" fmla="*/ 244 h 488"/>
                    <a:gd name="T18" fmla="*/ 244 w 489"/>
                    <a:gd name="T19" fmla="*/ 4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9" h="488">
                      <a:moveTo>
                        <a:pt x="244" y="488"/>
                      </a:moveTo>
                      <a:cubicBezTo>
                        <a:pt x="110" y="488"/>
                        <a:pt x="0" y="379"/>
                        <a:pt x="0" y="244"/>
                      </a:cubicBezTo>
                      <a:cubicBezTo>
                        <a:pt x="0" y="109"/>
                        <a:pt x="110" y="0"/>
                        <a:pt x="244" y="0"/>
                      </a:cubicBezTo>
                      <a:cubicBezTo>
                        <a:pt x="379" y="0"/>
                        <a:pt x="489" y="109"/>
                        <a:pt x="489" y="244"/>
                      </a:cubicBezTo>
                      <a:cubicBezTo>
                        <a:pt x="489" y="379"/>
                        <a:pt x="379" y="488"/>
                        <a:pt x="244" y="488"/>
                      </a:cubicBezTo>
                      <a:close/>
                      <a:moveTo>
                        <a:pt x="244" y="48"/>
                      </a:moveTo>
                      <a:cubicBezTo>
                        <a:pt x="136" y="48"/>
                        <a:pt x="48" y="136"/>
                        <a:pt x="48" y="244"/>
                      </a:cubicBezTo>
                      <a:cubicBezTo>
                        <a:pt x="48" y="352"/>
                        <a:pt x="136" y="440"/>
                        <a:pt x="244" y="440"/>
                      </a:cubicBezTo>
                      <a:cubicBezTo>
                        <a:pt x="352" y="440"/>
                        <a:pt x="440" y="352"/>
                        <a:pt x="440" y="244"/>
                      </a:cubicBezTo>
                      <a:cubicBezTo>
                        <a:pt x="440" y="136"/>
                        <a:pt x="352" y="48"/>
                        <a:pt x="244" y="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1" name="Freeform 67">
                  <a:extLst>
                    <a:ext uri="{FF2B5EF4-FFF2-40B4-BE49-F238E27FC236}">
                      <a16:creationId xmlns:a16="http://schemas.microsoft.com/office/drawing/2014/main" id="{52394961-7F78-43FF-866B-C174F7D2B20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408863" y="1492251"/>
                  <a:ext cx="184150" cy="287338"/>
                </a:xfrm>
                <a:custGeom>
                  <a:avLst/>
                  <a:gdLst>
                    <a:gd name="T0" fmla="*/ 185 w 185"/>
                    <a:gd name="T1" fmla="*/ 2 h 289"/>
                    <a:gd name="T2" fmla="*/ 183 w 185"/>
                    <a:gd name="T3" fmla="*/ 0 h 289"/>
                    <a:gd name="T4" fmla="*/ 85 w 185"/>
                    <a:gd name="T5" fmla="*/ 106 h 289"/>
                    <a:gd name="T6" fmla="*/ 60 w 185"/>
                    <a:gd name="T7" fmla="*/ 123 h 289"/>
                    <a:gd name="T8" fmla="*/ 55 w 185"/>
                    <a:gd name="T9" fmla="*/ 151 h 289"/>
                    <a:gd name="T10" fmla="*/ 0 w 185"/>
                    <a:gd name="T11" fmla="*/ 287 h 289"/>
                    <a:gd name="T12" fmla="*/ 2 w 185"/>
                    <a:gd name="T13" fmla="*/ 289 h 289"/>
                    <a:gd name="T14" fmla="*/ 101 w 185"/>
                    <a:gd name="T15" fmla="*/ 182 h 289"/>
                    <a:gd name="T16" fmla="*/ 126 w 185"/>
                    <a:gd name="T17" fmla="*/ 165 h 289"/>
                    <a:gd name="T18" fmla="*/ 131 w 185"/>
                    <a:gd name="T19" fmla="*/ 135 h 289"/>
                    <a:gd name="T20" fmla="*/ 185 w 185"/>
                    <a:gd name="T21" fmla="*/ 2 h 289"/>
                    <a:gd name="T22" fmla="*/ 109 w 185"/>
                    <a:gd name="T23" fmla="*/ 155 h 289"/>
                    <a:gd name="T24" fmla="*/ 80 w 185"/>
                    <a:gd name="T25" fmla="*/ 161 h 289"/>
                    <a:gd name="T26" fmla="*/ 73 w 185"/>
                    <a:gd name="T27" fmla="*/ 132 h 289"/>
                    <a:gd name="T28" fmla="*/ 102 w 185"/>
                    <a:gd name="T29" fmla="*/ 126 h 289"/>
                    <a:gd name="T30" fmla="*/ 109 w 185"/>
                    <a:gd name="T31" fmla="*/ 155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5" h="289">
                      <a:moveTo>
                        <a:pt x="185" y="2"/>
                      </a:move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85" y="106"/>
                        <a:pt x="85" y="106"/>
                        <a:pt x="85" y="106"/>
                      </a:cubicBezTo>
                      <a:cubicBezTo>
                        <a:pt x="75" y="108"/>
                        <a:pt x="66" y="114"/>
                        <a:pt x="60" y="123"/>
                      </a:cubicBezTo>
                      <a:cubicBezTo>
                        <a:pt x="55" y="132"/>
                        <a:pt x="53" y="142"/>
                        <a:pt x="55" y="151"/>
                      </a:cubicBezTo>
                      <a:cubicBezTo>
                        <a:pt x="0" y="287"/>
                        <a:pt x="0" y="287"/>
                        <a:pt x="0" y="287"/>
                      </a:cubicBezTo>
                      <a:cubicBezTo>
                        <a:pt x="2" y="289"/>
                        <a:pt x="2" y="289"/>
                        <a:pt x="2" y="289"/>
                      </a:cubicBezTo>
                      <a:cubicBezTo>
                        <a:pt x="101" y="182"/>
                        <a:pt x="101" y="182"/>
                        <a:pt x="101" y="182"/>
                      </a:cubicBezTo>
                      <a:cubicBezTo>
                        <a:pt x="111" y="180"/>
                        <a:pt x="120" y="174"/>
                        <a:pt x="126" y="165"/>
                      </a:cubicBezTo>
                      <a:cubicBezTo>
                        <a:pt x="132" y="156"/>
                        <a:pt x="134" y="145"/>
                        <a:pt x="131" y="135"/>
                      </a:cubicBezTo>
                      <a:lnTo>
                        <a:pt x="185" y="2"/>
                      </a:lnTo>
                      <a:close/>
                      <a:moveTo>
                        <a:pt x="109" y="155"/>
                      </a:moveTo>
                      <a:cubicBezTo>
                        <a:pt x="102" y="164"/>
                        <a:pt x="89" y="167"/>
                        <a:pt x="80" y="161"/>
                      </a:cubicBezTo>
                      <a:cubicBezTo>
                        <a:pt x="70" y="155"/>
                        <a:pt x="67" y="142"/>
                        <a:pt x="73" y="132"/>
                      </a:cubicBezTo>
                      <a:cubicBezTo>
                        <a:pt x="80" y="122"/>
                        <a:pt x="92" y="119"/>
                        <a:pt x="102" y="126"/>
                      </a:cubicBezTo>
                      <a:cubicBezTo>
                        <a:pt x="112" y="132"/>
                        <a:pt x="115" y="145"/>
                        <a:pt x="109" y="1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42" name="Freeform 68">
                <a:extLst>
                  <a:ext uri="{FF2B5EF4-FFF2-40B4-BE49-F238E27FC236}">
                    <a16:creationId xmlns:a16="http://schemas.microsoft.com/office/drawing/2014/main" id="{6EECA27F-E3A7-4A74-98F2-7EB13B15A85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943600" y="1001713"/>
                <a:ext cx="498475" cy="496888"/>
              </a:xfrm>
              <a:custGeom>
                <a:avLst/>
                <a:gdLst>
                  <a:gd name="T0" fmla="*/ 498 w 499"/>
                  <a:gd name="T1" fmla="*/ 264 h 499"/>
                  <a:gd name="T2" fmla="*/ 497 w 499"/>
                  <a:gd name="T3" fmla="*/ 220 h 499"/>
                  <a:gd name="T4" fmla="*/ 446 w 499"/>
                  <a:gd name="T5" fmla="*/ 211 h 499"/>
                  <a:gd name="T6" fmla="*/ 441 w 499"/>
                  <a:gd name="T7" fmla="*/ 192 h 499"/>
                  <a:gd name="T8" fmla="*/ 434 w 499"/>
                  <a:gd name="T9" fmla="*/ 173 h 499"/>
                  <a:gd name="T10" fmla="*/ 472 w 499"/>
                  <a:gd name="T11" fmla="*/ 138 h 499"/>
                  <a:gd name="T12" fmla="*/ 449 w 499"/>
                  <a:gd name="T13" fmla="*/ 100 h 499"/>
                  <a:gd name="T14" fmla="*/ 400 w 499"/>
                  <a:gd name="T15" fmla="*/ 119 h 499"/>
                  <a:gd name="T16" fmla="*/ 371 w 499"/>
                  <a:gd name="T17" fmla="*/ 91 h 499"/>
                  <a:gd name="T18" fmla="*/ 386 w 499"/>
                  <a:gd name="T19" fmla="*/ 42 h 499"/>
                  <a:gd name="T20" fmla="*/ 348 w 499"/>
                  <a:gd name="T21" fmla="*/ 21 h 499"/>
                  <a:gd name="T22" fmla="*/ 315 w 499"/>
                  <a:gd name="T23" fmla="*/ 61 h 499"/>
                  <a:gd name="T24" fmla="*/ 276 w 499"/>
                  <a:gd name="T25" fmla="*/ 52 h 499"/>
                  <a:gd name="T26" fmla="*/ 264 w 499"/>
                  <a:gd name="T27" fmla="*/ 1 h 499"/>
                  <a:gd name="T28" fmla="*/ 220 w 499"/>
                  <a:gd name="T29" fmla="*/ 2 h 499"/>
                  <a:gd name="T30" fmla="*/ 212 w 499"/>
                  <a:gd name="T31" fmla="*/ 53 h 499"/>
                  <a:gd name="T32" fmla="*/ 192 w 499"/>
                  <a:gd name="T33" fmla="*/ 58 h 499"/>
                  <a:gd name="T34" fmla="*/ 173 w 499"/>
                  <a:gd name="T35" fmla="*/ 65 h 499"/>
                  <a:gd name="T36" fmla="*/ 138 w 499"/>
                  <a:gd name="T37" fmla="*/ 27 h 499"/>
                  <a:gd name="T38" fmla="*/ 101 w 499"/>
                  <a:gd name="T39" fmla="*/ 50 h 499"/>
                  <a:gd name="T40" fmla="*/ 119 w 499"/>
                  <a:gd name="T41" fmla="*/ 99 h 499"/>
                  <a:gd name="T42" fmla="*/ 91 w 499"/>
                  <a:gd name="T43" fmla="*/ 128 h 499"/>
                  <a:gd name="T44" fmla="*/ 42 w 499"/>
                  <a:gd name="T45" fmla="*/ 112 h 499"/>
                  <a:gd name="T46" fmla="*/ 21 w 499"/>
                  <a:gd name="T47" fmla="*/ 151 h 499"/>
                  <a:gd name="T48" fmla="*/ 61 w 499"/>
                  <a:gd name="T49" fmla="*/ 184 h 499"/>
                  <a:gd name="T50" fmla="*/ 52 w 499"/>
                  <a:gd name="T51" fmla="*/ 223 h 499"/>
                  <a:gd name="T52" fmla="*/ 1 w 499"/>
                  <a:gd name="T53" fmla="*/ 235 h 499"/>
                  <a:gd name="T54" fmla="*/ 3 w 499"/>
                  <a:gd name="T55" fmla="*/ 279 h 499"/>
                  <a:gd name="T56" fmla="*/ 54 w 499"/>
                  <a:gd name="T57" fmla="*/ 287 h 499"/>
                  <a:gd name="T58" fmla="*/ 58 w 499"/>
                  <a:gd name="T59" fmla="*/ 307 h 499"/>
                  <a:gd name="T60" fmla="*/ 65 w 499"/>
                  <a:gd name="T61" fmla="*/ 326 h 499"/>
                  <a:gd name="T62" fmla="*/ 27 w 499"/>
                  <a:gd name="T63" fmla="*/ 361 h 499"/>
                  <a:gd name="T64" fmla="*/ 50 w 499"/>
                  <a:gd name="T65" fmla="*/ 398 h 499"/>
                  <a:gd name="T66" fmla="*/ 99 w 499"/>
                  <a:gd name="T67" fmla="*/ 380 h 499"/>
                  <a:gd name="T68" fmla="*/ 128 w 499"/>
                  <a:gd name="T69" fmla="*/ 408 h 499"/>
                  <a:gd name="T70" fmla="*/ 113 w 499"/>
                  <a:gd name="T71" fmla="*/ 457 h 499"/>
                  <a:gd name="T72" fmla="*/ 151 w 499"/>
                  <a:gd name="T73" fmla="*/ 478 h 499"/>
                  <a:gd name="T74" fmla="*/ 184 w 499"/>
                  <a:gd name="T75" fmla="*/ 438 h 499"/>
                  <a:gd name="T76" fmla="*/ 223 w 499"/>
                  <a:gd name="T77" fmla="*/ 447 h 499"/>
                  <a:gd name="T78" fmla="*/ 235 w 499"/>
                  <a:gd name="T79" fmla="*/ 498 h 499"/>
                  <a:gd name="T80" fmla="*/ 279 w 499"/>
                  <a:gd name="T81" fmla="*/ 496 h 499"/>
                  <a:gd name="T82" fmla="*/ 287 w 499"/>
                  <a:gd name="T83" fmla="*/ 445 h 499"/>
                  <a:gd name="T84" fmla="*/ 307 w 499"/>
                  <a:gd name="T85" fmla="*/ 441 h 499"/>
                  <a:gd name="T86" fmla="*/ 326 w 499"/>
                  <a:gd name="T87" fmla="*/ 434 h 499"/>
                  <a:gd name="T88" fmla="*/ 361 w 499"/>
                  <a:gd name="T89" fmla="*/ 472 h 499"/>
                  <a:gd name="T90" fmla="*/ 398 w 499"/>
                  <a:gd name="T91" fmla="*/ 449 h 499"/>
                  <a:gd name="T92" fmla="*/ 380 w 499"/>
                  <a:gd name="T93" fmla="*/ 400 h 499"/>
                  <a:gd name="T94" fmla="*/ 408 w 499"/>
                  <a:gd name="T95" fmla="*/ 371 h 499"/>
                  <a:gd name="T96" fmla="*/ 457 w 499"/>
                  <a:gd name="T97" fmla="*/ 386 h 499"/>
                  <a:gd name="T98" fmla="*/ 478 w 499"/>
                  <a:gd name="T99" fmla="*/ 347 h 499"/>
                  <a:gd name="T100" fmla="*/ 438 w 499"/>
                  <a:gd name="T101" fmla="*/ 314 h 499"/>
                  <a:gd name="T102" fmla="*/ 447 w 499"/>
                  <a:gd name="T103" fmla="*/ 276 h 499"/>
                  <a:gd name="T104" fmla="*/ 498 w 499"/>
                  <a:gd name="T105" fmla="*/ 264 h 499"/>
                  <a:gd name="T106" fmla="*/ 256 w 499"/>
                  <a:gd name="T107" fmla="*/ 303 h 499"/>
                  <a:gd name="T108" fmla="*/ 196 w 499"/>
                  <a:gd name="T109" fmla="*/ 256 h 499"/>
                  <a:gd name="T110" fmla="*/ 243 w 499"/>
                  <a:gd name="T111" fmla="*/ 196 h 499"/>
                  <a:gd name="T112" fmla="*/ 303 w 499"/>
                  <a:gd name="T113" fmla="*/ 242 h 499"/>
                  <a:gd name="T114" fmla="*/ 256 w 499"/>
                  <a:gd name="T115" fmla="*/ 30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" h="499">
                    <a:moveTo>
                      <a:pt x="498" y="264"/>
                    </a:moveTo>
                    <a:cubicBezTo>
                      <a:pt x="499" y="250"/>
                      <a:pt x="498" y="235"/>
                      <a:pt x="497" y="220"/>
                    </a:cubicBezTo>
                    <a:cubicBezTo>
                      <a:pt x="446" y="211"/>
                      <a:pt x="446" y="211"/>
                      <a:pt x="446" y="211"/>
                    </a:cubicBezTo>
                    <a:cubicBezTo>
                      <a:pt x="444" y="205"/>
                      <a:pt x="443" y="198"/>
                      <a:pt x="441" y="192"/>
                    </a:cubicBezTo>
                    <a:cubicBezTo>
                      <a:pt x="439" y="186"/>
                      <a:pt x="437" y="179"/>
                      <a:pt x="434" y="173"/>
                    </a:cubicBezTo>
                    <a:cubicBezTo>
                      <a:pt x="472" y="138"/>
                      <a:pt x="472" y="138"/>
                      <a:pt x="472" y="138"/>
                    </a:cubicBezTo>
                    <a:cubicBezTo>
                      <a:pt x="465" y="125"/>
                      <a:pt x="458" y="112"/>
                      <a:pt x="449" y="100"/>
                    </a:cubicBezTo>
                    <a:cubicBezTo>
                      <a:pt x="400" y="119"/>
                      <a:pt x="400" y="119"/>
                      <a:pt x="400" y="119"/>
                    </a:cubicBezTo>
                    <a:cubicBezTo>
                      <a:pt x="392" y="108"/>
                      <a:pt x="382" y="99"/>
                      <a:pt x="371" y="91"/>
                    </a:cubicBezTo>
                    <a:cubicBezTo>
                      <a:pt x="386" y="42"/>
                      <a:pt x="386" y="42"/>
                      <a:pt x="386" y="42"/>
                    </a:cubicBezTo>
                    <a:cubicBezTo>
                      <a:pt x="374" y="34"/>
                      <a:pt x="361" y="27"/>
                      <a:pt x="348" y="21"/>
                    </a:cubicBezTo>
                    <a:cubicBezTo>
                      <a:pt x="315" y="61"/>
                      <a:pt x="315" y="61"/>
                      <a:pt x="315" y="61"/>
                    </a:cubicBezTo>
                    <a:cubicBezTo>
                      <a:pt x="302" y="56"/>
                      <a:pt x="289" y="53"/>
                      <a:pt x="276" y="5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50" y="0"/>
                      <a:pt x="235" y="1"/>
                      <a:pt x="220" y="2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05" y="55"/>
                      <a:pt x="199" y="56"/>
                      <a:pt x="192" y="58"/>
                    </a:cubicBezTo>
                    <a:cubicBezTo>
                      <a:pt x="186" y="60"/>
                      <a:pt x="179" y="62"/>
                      <a:pt x="173" y="65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25" y="34"/>
                      <a:pt x="112" y="41"/>
                      <a:pt x="101" y="50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9" y="107"/>
                      <a:pt x="99" y="117"/>
                      <a:pt x="91" y="128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34" y="125"/>
                      <a:pt x="27" y="138"/>
                      <a:pt x="21" y="151"/>
                    </a:cubicBezTo>
                    <a:cubicBezTo>
                      <a:pt x="61" y="184"/>
                      <a:pt x="61" y="184"/>
                      <a:pt x="61" y="184"/>
                    </a:cubicBezTo>
                    <a:cubicBezTo>
                      <a:pt x="57" y="197"/>
                      <a:pt x="53" y="210"/>
                      <a:pt x="52" y="223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0" y="249"/>
                      <a:pt x="1" y="264"/>
                      <a:pt x="3" y="279"/>
                    </a:cubicBezTo>
                    <a:cubicBezTo>
                      <a:pt x="54" y="287"/>
                      <a:pt x="54" y="287"/>
                      <a:pt x="54" y="287"/>
                    </a:cubicBezTo>
                    <a:cubicBezTo>
                      <a:pt x="55" y="294"/>
                      <a:pt x="56" y="300"/>
                      <a:pt x="58" y="307"/>
                    </a:cubicBezTo>
                    <a:cubicBezTo>
                      <a:pt x="60" y="313"/>
                      <a:pt x="63" y="319"/>
                      <a:pt x="65" y="326"/>
                    </a:cubicBezTo>
                    <a:cubicBezTo>
                      <a:pt x="27" y="361"/>
                      <a:pt x="27" y="361"/>
                      <a:pt x="27" y="361"/>
                    </a:cubicBezTo>
                    <a:cubicBezTo>
                      <a:pt x="34" y="374"/>
                      <a:pt x="42" y="387"/>
                      <a:pt x="50" y="398"/>
                    </a:cubicBezTo>
                    <a:cubicBezTo>
                      <a:pt x="99" y="380"/>
                      <a:pt x="99" y="380"/>
                      <a:pt x="99" y="380"/>
                    </a:cubicBezTo>
                    <a:cubicBezTo>
                      <a:pt x="108" y="390"/>
                      <a:pt x="117" y="399"/>
                      <a:pt x="128" y="408"/>
                    </a:cubicBezTo>
                    <a:cubicBezTo>
                      <a:pt x="113" y="457"/>
                      <a:pt x="113" y="457"/>
                      <a:pt x="113" y="457"/>
                    </a:cubicBezTo>
                    <a:cubicBezTo>
                      <a:pt x="125" y="465"/>
                      <a:pt x="138" y="472"/>
                      <a:pt x="151" y="478"/>
                    </a:cubicBezTo>
                    <a:cubicBezTo>
                      <a:pt x="184" y="438"/>
                      <a:pt x="184" y="438"/>
                      <a:pt x="184" y="438"/>
                    </a:cubicBezTo>
                    <a:cubicBezTo>
                      <a:pt x="197" y="442"/>
                      <a:pt x="210" y="445"/>
                      <a:pt x="223" y="447"/>
                    </a:cubicBezTo>
                    <a:cubicBezTo>
                      <a:pt x="235" y="498"/>
                      <a:pt x="235" y="498"/>
                      <a:pt x="235" y="498"/>
                    </a:cubicBezTo>
                    <a:cubicBezTo>
                      <a:pt x="249" y="499"/>
                      <a:pt x="264" y="498"/>
                      <a:pt x="279" y="496"/>
                    </a:cubicBezTo>
                    <a:cubicBezTo>
                      <a:pt x="287" y="445"/>
                      <a:pt x="287" y="445"/>
                      <a:pt x="287" y="445"/>
                    </a:cubicBezTo>
                    <a:cubicBezTo>
                      <a:pt x="294" y="444"/>
                      <a:pt x="300" y="442"/>
                      <a:pt x="307" y="441"/>
                    </a:cubicBezTo>
                    <a:cubicBezTo>
                      <a:pt x="313" y="439"/>
                      <a:pt x="320" y="436"/>
                      <a:pt x="326" y="434"/>
                    </a:cubicBezTo>
                    <a:cubicBezTo>
                      <a:pt x="361" y="472"/>
                      <a:pt x="361" y="472"/>
                      <a:pt x="361" y="472"/>
                    </a:cubicBezTo>
                    <a:cubicBezTo>
                      <a:pt x="374" y="465"/>
                      <a:pt x="387" y="457"/>
                      <a:pt x="398" y="449"/>
                    </a:cubicBezTo>
                    <a:cubicBezTo>
                      <a:pt x="380" y="400"/>
                      <a:pt x="380" y="400"/>
                      <a:pt x="380" y="400"/>
                    </a:cubicBezTo>
                    <a:cubicBezTo>
                      <a:pt x="390" y="391"/>
                      <a:pt x="400" y="382"/>
                      <a:pt x="408" y="371"/>
                    </a:cubicBezTo>
                    <a:cubicBezTo>
                      <a:pt x="457" y="386"/>
                      <a:pt x="457" y="386"/>
                      <a:pt x="457" y="386"/>
                    </a:cubicBezTo>
                    <a:cubicBezTo>
                      <a:pt x="465" y="374"/>
                      <a:pt x="472" y="361"/>
                      <a:pt x="478" y="347"/>
                    </a:cubicBezTo>
                    <a:cubicBezTo>
                      <a:pt x="438" y="314"/>
                      <a:pt x="438" y="314"/>
                      <a:pt x="438" y="314"/>
                    </a:cubicBezTo>
                    <a:cubicBezTo>
                      <a:pt x="443" y="302"/>
                      <a:pt x="446" y="289"/>
                      <a:pt x="447" y="276"/>
                    </a:cubicBezTo>
                    <a:lnTo>
                      <a:pt x="498" y="264"/>
                    </a:lnTo>
                    <a:close/>
                    <a:moveTo>
                      <a:pt x="256" y="303"/>
                    </a:moveTo>
                    <a:cubicBezTo>
                      <a:pt x="227" y="306"/>
                      <a:pt x="200" y="286"/>
                      <a:pt x="196" y="256"/>
                    </a:cubicBezTo>
                    <a:cubicBezTo>
                      <a:pt x="192" y="227"/>
                      <a:pt x="213" y="200"/>
                      <a:pt x="243" y="196"/>
                    </a:cubicBezTo>
                    <a:cubicBezTo>
                      <a:pt x="272" y="192"/>
                      <a:pt x="299" y="213"/>
                      <a:pt x="303" y="242"/>
                    </a:cubicBezTo>
                    <a:cubicBezTo>
                      <a:pt x="307" y="272"/>
                      <a:pt x="286" y="299"/>
                      <a:pt x="256" y="3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37379F2-ECA7-4CF7-89A0-2F608107FA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99363" y="1841501"/>
                <a:ext cx="466725" cy="528638"/>
                <a:chOff x="7599363" y="1841501"/>
                <a:chExt cx="466725" cy="528638"/>
              </a:xfrm>
            </p:grpSpPr>
            <p:sp>
              <p:nvSpPr>
                <p:cNvPr id="43" name="Freeform 69">
                  <a:extLst>
                    <a:ext uri="{FF2B5EF4-FFF2-40B4-BE49-F238E27FC236}">
                      <a16:creationId xmlns:a16="http://schemas.microsoft.com/office/drawing/2014/main" id="{1E220A56-FCA2-42DC-BF60-D6F5F95C031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664450" y="1933576"/>
                  <a:ext cx="339725" cy="346075"/>
                </a:xfrm>
                <a:custGeom>
                  <a:avLst/>
                  <a:gdLst>
                    <a:gd name="T0" fmla="*/ 170 w 341"/>
                    <a:gd name="T1" fmla="*/ 347 h 347"/>
                    <a:gd name="T2" fmla="*/ 341 w 341"/>
                    <a:gd name="T3" fmla="*/ 174 h 347"/>
                    <a:gd name="T4" fmla="*/ 170 w 341"/>
                    <a:gd name="T5" fmla="*/ 0 h 347"/>
                    <a:gd name="T6" fmla="*/ 0 w 341"/>
                    <a:gd name="T7" fmla="*/ 174 h 347"/>
                    <a:gd name="T8" fmla="*/ 170 w 341"/>
                    <a:gd name="T9" fmla="*/ 347 h 347"/>
                    <a:gd name="T10" fmla="*/ 290 w 341"/>
                    <a:gd name="T11" fmla="*/ 174 h 347"/>
                    <a:gd name="T12" fmla="*/ 283 w 341"/>
                    <a:gd name="T13" fmla="*/ 215 h 347"/>
                    <a:gd name="T14" fmla="*/ 223 w 341"/>
                    <a:gd name="T15" fmla="*/ 180 h 347"/>
                    <a:gd name="T16" fmla="*/ 223 w 341"/>
                    <a:gd name="T17" fmla="*/ 174 h 347"/>
                    <a:gd name="T18" fmla="*/ 221 w 341"/>
                    <a:gd name="T19" fmla="*/ 158 h 347"/>
                    <a:gd name="T20" fmla="*/ 279 w 341"/>
                    <a:gd name="T21" fmla="*/ 124 h 347"/>
                    <a:gd name="T22" fmla="*/ 290 w 341"/>
                    <a:gd name="T23" fmla="*/ 174 h 347"/>
                    <a:gd name="T24" fmla="*/ 118 w 341"/>
                    <a:gd name="T25" fmla="*/ 180 h 347"/>
                    <a:gd name="T26" fmla="*/ 58 w 341"/>
                    <a:gd name="T27" fmla="*/ 215 h 347"/>
                    <a:gd name="T28" fmla="*/ 51 w 341"/>
                    <a:gd name="T29" fmla="*/ 174 h 347"/>
                    <a:gd name="T30" fmla="*/ 61 w 341"/>
                    <a:gd name="T31" fmla="*/ 124 h 347"/>
                    <a:gd name="T32" fmla="*/ 120 w 341"/>
                    <a:gd name="T33" fmla="*/ 158 h 347"/>
                    <a:gd name="T34" fmla="*/ 118 w 341"/>
                    <a:gd name="T35" fmla="*/ 174 h 347"/>
                    <a:gd name="T36" fmla="*/ 118 w 341"/>
                    <a:gd name="T37" fmla="*/ 180 h 347"/>
                    <a:gd name="T38" fmla="*/ 73 w 341"/>
                    <a:gd name="T39" fmla="*/ 245 h 347"/>
                    <a:gd name="T40" fmla="*/ 132 w 341"/>
                    <a:gd name="T41" fmla="*/ 210 h 347"/>
                    <a:gd name="T42" fmla="*/ 154 w 341"/>
                    <a:gd name="T43" fmla="*/ 225 h 347"/>
                    <a:gd name="T44" fmla="*/ 154 w 341"/>
                    <a:gd name="T45" fmla="*/ 294 h 347"/>
                    <a:gd name="T46" fmla="*/ 73 w 341"/>
                    <a:gd name="T47" fmla="*/ 245 h 347"/>
                    <a:gd name="T48" fmla="*/ 187 w 341"/>
                    <a:gd name="T49" fmla="*/ 294 h 347"/>
                    <a:gd name="T50" fmla="*/ 187 w 341"/>
                    <a:gd name="T51" fmla="*/ 225 h 347"/>
                    <a:gd name="T52" fmla="*/ 209 w 341"/>
                    <a:gd name="T53" fmla="*/ 210 h 347"/>
                    <a:gd name="T54" fmla="*/ 267 w 341"/>
                    <a:gd name="T55" fmla="*/ 245 h 347"/>
                    <a:gd name="T56" fmla="*/ 187 w 341"/>
                    <a:gd name="T57" fmla="*/ 294 h 347"/>
                    <a:gd name="T58" fmla="*/ 262 w 341"/>
                    <a:gd name="T59" fmla="*/ 95 h 347"/>
                    <a:gd name="T60" fmla="*/ 201 w 341"/>
                    <a:gd name="T61" fmla="*/ 131 h 347"/>
                    <a:gd name="T62" fmla="*/ 187 w 341"/>
                    <a:gd name="T63" fmla="*/ 123 h 347"/>
                    <a:gd name="T64" fmla="*/ 187 w 341"/>
                    <a:gd name="T65" fmla="*/ 53 h 347"/>
                    <a:gd name="T66" fmla="*/ 262 w 341"/>
                    <a:gd name="T67" fmla="*/ 95 h 347"/>
                    <a:gd name="T68" fmla="*/ 154 w 341"/>
                    <a:gd name="T69" fmla="*/ 53 h 347"/>
                    <a:gd name="T70" fmla="*/ 154 w 341"/>
                    <a:gd name="T71" fmla="*/ 123 h 347"/>
                    <a:gd name="T72" fmla="*/ 139 w 341"/>
                    <a:gd name="T73" fmla="*/ 131 h 347"/>
                    <a:gd name="T74" fmla="*/ 79 w 341"/>
                    <a:gd name="T75" fmla="*/ 95 h 347"/>
                    <a:gd name="T76" fmla="*/ 154 w 341"/>
                    <a:gd name="T77" fmla="*/ 5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41" h="347">
                      <a:moveTo>
                        <a:pt x="170" y="347"/>
                      </a:moveTo>
                      <a:cubicBezTo>
                        <a:pt x="264" y="347"/>
                        <a:pt x="341" y="270"/>
                        <a:pt x="341" y="174"/>
                      </a:cubicBezTo>
                      <a:cubicBezTo>
                        <a:pt x="341" y="78"/>
                        <a:pt x="264" y="0"/>
                        <a:pt x="170" y="0"/>
                      </a:cubicBezTo>
                      <a:cubicBezTo>
                        <a:pt x="76" y="0"/>
                        <a:pt x="0" y="78"/>
                        <a:pt x="0" y="174"/>
                      </a:cubicBezTo>
                      <a:cubicBezTo>
                        <a:pt x="0" y="270"/>
                        <a:pt x="76" y="347"/>
                        <a:pt x="170" y="347"/>
                      </a:cubicBezTo>
                      <a:close/>
                      <a:moveTo>
                        <a:pt x="290" y="174"/>
                      </a:moveTo>
                      <a:cubicBezTo>
                        <a:pt x="290" y="188"/>
                        <a:pt x="287" y="202"/>
                        <a:pt x="283" y="215"/>
                      </a:cubicBezTo>
                      <a:cubicBezTo>
                        <a:pt x="223" y="180"/>
                        <a:pt x="223" y="180"/>
                        <a:pt x="223" y="180"/>
                      </a:cubicBezTo>
                      <a:cubicBezTo>
                        <a:pt x="223" y="178"/>
                        <a:pt x="223" y="176"/>
                        <a:pt x="223" y="174"/>
                      </a:cubicBezTo>
                      <a:cubicBezTo>
                        <a:pt x="223" y="168"/>
                        <a:pt x="222" y="163"/>
                        <a:pt x="221" y="158"/>
                      </a:cubicBezTo>
                      <a:cubicBezTo>
                        <a:pt x="279" y="124"/>
                        <a:pt x="279" y="124"/>
                        <a:pt x="279" y="124"/>
                      </a:cubicBezTo>
                      <a:cubicBezTo>
                        <a:pt x="286" y="139"/>
                        <a:pt x="290" y="156"/>
                        <a:pt x="290" y="174"/>
                      </a:cubicBezTo>
                      <a:close/>
                      <a:moveTo>
                        <a:pt x="118" y="180"/>
                      </a:moveTo>
                      <a:cubicBezTo>
                        <a:pt x="58" y="215"/>
                        <a:pt x="58" y="215"/>
                        <a:pt x="58" y="215"/>
                      </a:cubicBezTo>
                      <a:cubicBezTo>
                        <a:pt x="53" y="202"/>
                        <a:pt x="51" y="188"/>
                        <a:pt x="51" y="174"/>
                      </a:cubicBezTo>
                      <a:cubicBezTo>
                        <a:pt x="51" y="156"/>
                        <a:pt x="54" y="139"/>
                        <a:pt x="61" y="124"/>
                      </a:cubicBezTo>
                      <a:cubicBezTo>
                        <a:pt x="120" y="158"/>
                        <a:pt x="120" y="158"/>
                        <a:pt x="120" y="158"/>
                      </a:cubicBezTo>
                      <a:cubicBezTo>
                        <a:pt x="118" y="163"/>
                        <a:pt x="118" y="168"/>
                        <a:pt x="118" y="174"/>
                      </a:cubicBezTo>
                      <a:cubicBezTo>
                        <a:pt x="118" y="176"/>
                        <a:pt x="118" y="178"/>
                        <a:pt x="118" y="180"/>
                      </a:cubicBezTo>
                      <a:close/>
                      <a:moveTo>
                        <a:pt x="73" y="245"/>
                      </a:moveTo>
                      <a:cubicBezTo>
                        <a:pt x="132" y="210"/>
                        <a:pt x="132" y="210"/>
                        <a:pt x="132" y="210"/>
                      </a:cubicBezTo>
                      <a:cubicBezTo>
                        <a:pt x="138" y="217"/>
                        <a:pt x="145" y="222"/>
                        <a:pt x="154" y="225"/>
                      </a:cubicBezTo>
                      <a:cubicBezTo>
                        <a:pt x="154" y="294"/>
                        <a:pt x="154" y="294"/>
                        <a:pt x="154" y="294"/>
                      </a:cubicBezTo>
                      <a:cubicBezTo>
                        <a:pt x="121" y="290"/>
                        <a:pt x="92" y="271"/>
                        <a:pt x="73" y="245"/>
                      </a:cubicBezTo>
                      <a:close/>
                      <a:moveTo>
                        <a:pt x="187" y="294"/>
                      </a:moveTo>
                      <a:cubicBezTo>
                        <a:pt x="187" y="225"/>
                        <a:pt x="187" y="225"/>
                        <a:pt x="187" y="225"/>
                      </a:cubicBezTo>
                      <a:cubicBezTo>
                        <a:pt x="195" y="222"/>
                        <a:pt x="203" y="217"/>
                        <a:pt x="209" y="210"/>
                      </a:cubicBezTo>
                      <a:cubicBezTo>
                        <a:pt x="267" y="245"/>
                        <a:pt x="267" y="245"/>
                        <a:pt x="267" y="245"/>
                      </a:cubicBezTo>
                      <a:cubicBezTo>
                        <a:pt x="249" y="271"/>
                        <a:pt x="220" y="290"/>
                        <a:pt x="187" y="294"/>
                      </a:cubicBezTo>
                      <a:close/>
                      <a:moveTo>
                        <a:pt x="262" y="95"/>
                      </a:moveTo>
                      <a:cubicBezTo>
                        <a:pt x="201" y="131"/>
                        <a:pt x="201" y="131"/>
                        <a:pt x="201" y="131"/>
                      </a:cubicBezTo>
                      <a:cubicBezTo>
                        <a:pt x="197" y="127"/>
                        <a:pt x="192" y="125"/>
                        <a:pt x="187" y="123"/>
                      </a:cubicBezTo>
                      <a:cubicBezTo>
                        <a:pt x="187" y="53"/>
                        <a:pt x="187" y="53"/>
                        <a:pt x="187" y="53"/>
                      </a:cubicBezTo>
                      <a:cubicBezTo>
                        <a:pt x="217" y="58"/>
                        <a:pt x="243" y="73"/>
                        <a:pt x="262" y="95"/>
                      </a:cubicBezTo>
                      <a:close/>
                      <a:moveTo>
                        <a:pt x="154" y="53"/>
                      </a:moveTo>
                      <a:cubicBezTo>
                        <a:pt x="154" y="123"/>
                        <a:pt x="154" y="123"/>
                        <a:pt x="154" y="123"/>
                      </a:cubicBezTo>
                      <a:cubicBezTo>
                        <a:pt x="148" y="125"/>
                        <a:pt x="143" y="127"/>
                        <a:pt x="139" y="131"/>
                      </a:cubicBezTo>
                      <a:cubicBezTo>
                        <a:pt x="79" y="95"/>
                        <a:pt x="79" y="95"/>
                        <a:pt x="79" y="95"/>
                      </a:cubicBezTo>
                      <a:cubicBezTo>
                        <a:pt x="97" y="73"/>
                        <a:pt x="124" y="58"/>
                        <a:pt x="154" y="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4" name="Freeform 70">
                  <a:extLst>
                    <a:ext uri="{FF2B5EF4-FFF2-40B4-BE49-F238E27FC236}">
                      <a16:creationId xmlns:a16="http://schemas.microsoft.com/office/drawing/2014/main" id="{EE6BB32A-476D-4DC7-9208-49F8D6DA50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13675" y="2286001"/>
                  <a:ext cx="42863" cy="84138"/>
                </a:xfrm>
                <a:custGeom>
                  <a:avLst/>
                  <a:gdLst>
                    <a:gd name="T0" fmla="*/ 41 w 43"/>
                    <a:gd name="T1" fmla="*/ 54 h 85"/>
                    <a:gd name="T2" fmla="*/ 40 w 43"/>
                    <a:gd name="T3" fmla="*/ 52 h 85"/>
                    <a:gd name="T4" fmla="*/ 28 w 43"/>
                    <a:gd name="T5" fmla="*/ 29 h 85"/>
                    <a:gd name="T6" fmla="*/ 38 w 43"/>
                    <a:gd name="T7" fmla="*/ 19 h 85"/>
                    <a:gd name="T8" fmla="*/ 38 w 43"/>
                    <a:gd name="T9" fmla="*/ 0 h 85"/>
                    <a:gd name="T10" fmla="*/ 5 w 43"/>
                    <a:gd name="T11" fmla="*/ 0 h 85"/>
                    <a:gd name="T12" fmla="*/ 5 w 43"/>
                    <a:gd name="T13" fmla="*/ 19 h 85"/>
                    <a:gd name="T14" fmla="*/ 5 w 43"/>
                    <a:gd name="T15" fmla="*/ 19 h 85"/>
                    <a:gd name="T16" fmla="*/ 14 w 43"/>
                    <a:gd name="T17" fmla="*/ 29 h 85"/>
                    <a:gd name="T18" fmla="*/ 2 w 43"/>
                    <a:gd name="T19" fmla="*/ 53 h 85"/>
                    <a:gd name="T20" fmla="*/ 1 w 43"/>
                    <a:gd name="T21" fmla="*/ 54 h 85"/>
                    <a:gd name="T22" fmla="*/ 0 w 43"/>
                    <a:gd name="T23" fmla="*/ 63 h 85"/>
                    <a:gd name="T24" fmla="*/ 21 w 43"/>
                    <a:gd name="T25" fmla="*/ 85 h 85"/>
                    <a:gd name="T26" fmla="*/ 43 w 43"/>
                    <a:gd name="T27" fmla="*/ 63 h 85"/>
                    <a:gd name="T28" fmla="*/ 42 w 43"/>
                    <a:gd name="T29" fmla="*/ 55 h 85"/>
                    <a:gd name="T30" fmla="*/ 41 w 43"/>
                    <a:gd name="T31" fmla="*/ 5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85">
                      <a:moveTo>
                        <a:pt x="41" y="54"/>
                      </a:moveTo>
                      <a:cubicBezTo>
                        <a:pt x="41" y="53"/>
                        <a:pt x="41" y="52"/>
                        <a:pt x="40" y="52"/>
                      </a:cubicBezTo>
                      <a:cubicBezTo>
                        <a:pt x="35" y="42"/>
                        <a:pt x="28" y="29"/>
                        <a:pt x="28" y="29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6" y="43"/>
                        <a:pt x="2" y="53"/>
                      </a:cubicBezTo>
                      <a:cubicBezTo>
                        <a:pt x="1" y="53"/>
                        <a:pt x="1" y="54"/>
                        <a:pt x="1" y="54"/>
                      </a:cubicBezTo>
                      <a:cubicBezTo>
                        <a:pt x="0" y="57"/>
                        <a:pt x="0" y="60"/>
                        <a:pt x="0" y="63"/>
                      </a:cubicBezTo>
                      <a:cubicBezTo>
                        <a:pt x="0" y="75"/>
                        <a:pt x="9" y="85"/>
                        <a:pt x="21" y="85"/>
                      </a:cubicBezTo>
                      <a:cubicBezTo>
                        <a:pt x="33" y="85"/>
                        <a:pt x="43" y="75"/>
                        <a:pt x="43" y="63"/>
                      </a:cubicBezTo>
                      <a:cubicBezTo>
                        <a:pt x="43" y="60"/>
                        <a:pt x="43" y="57"/>
                        <a:pt x="42" y="55"/>
                      </a:cubicBezTo>
                      <a:lnTo>
                        <a:pt x="41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5" name="Freeform 71">
                  <a:extLst>
                    <a:ext uri="{FF2B5EF4-FFF2-40B4-BE49-F238E27FC236}">
                      <a16:creationId xmlns:a16="http://schemas.microsoft.com/office/drawing/2014/main" id="{ADE9CED8-500C-429C-8B72-5FE6540BE3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13675" y="1841501"/>
                  <a:ext cx="42863" cy="82550"/>
                </a:xfrm>
                <a:custGeom>
                  <a:avLst/>
                  <a:gdLst>
                    <a:gd name="T0" fmla="*/ 1 w 43"/>
                    <a:gd name="T1" fmla="*/ 31 h 84"/>
                    <a:gd name="T2" fmla="*/ 2 w 43"/>
                    <a:gd name="T3" fmla="*/ 33 h 84"/>
                    <a:gd name="T4" fmla="*/ 14 w 43"/>
                    <a:gd name="T5" fmla="*/ 55 h 84"/>
                    <a:gd name="T6" fmla="*/ 5 w 43"/>
                    <a:gd name="T7" fmla="*/ 66 h 84"/>
                    <a:gd name="T8" fmla="*/ 5 w 43"/>
                    <a:gd name="T9" fmla="*/ 84 h 84"/>
                    <a:gd name="T10" fmla="*/ 38 w 43"/>
                    <a:gd name="T11" fmla="*/ 84 h 84"/>
                    <a:gd name="T12" fmla="*/ 38 w 43"/>
                    <a:gd name="T13" fmla="*/ 66 h 84"/>
                    <a:gd name="T14" fmla="*/ 38 w 43"/>
                    <a:gd name="T15" fmla="*/ 66 h 84"/>
                    <a:gd name="T16" fmla="*/ 28 w 43"/>
                    <a:gd name="T17" fmla="*/ 55 h 84"/>
                    <a:gd name="T18" fmla="*/ 41 w 43"/>
                    <a:gd name="T19" fmla="*/ 32 h 84"/>
                    <a:gd name="T20" fmla="*/ 41 w 43"/>
                    <a:gd name="T21" fmla="*/ 31 h 84"/>
                    <a:gd name="T22" fmla="*/ 43 w 43"/>
                    <a:gd name="T23" fmla="*/ 22 h 84"/>
                    <a:gd name="T24" fmla="*/ 21 w 43"/>
                    <a:gd name="T25" fmla="*/ 0 h 84"/>
                    <a:gd name="T26" fmla="*/ 0 w 43"/>
                    <a:gd name="T27" fmla="*/ 22 h 84"/>
                    <a:gd name="T28" fmla="*/ 1 w 43"/>
                    <a:gd name="T29" fmla="*/ 30 h 84"/>
                    <a:gd name="T30" fmla="*/ 1 w 43"/>
                    <a:gd name="T31" fmla="*/ 3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84">
                      <a:moveTo>
                        <a:pt x="1" y="31"/>
                      </a:moveTo>
                      <a:cubicBezTo>
                        <a:pt x="1" y="31"/>
                        <a:pt x="2" y="32"/>
                        <a:pt x="2" y="33"/>
                      </a:cubicBezTo>
                      <a:cubicBezTo>
                        <a:pt x="7" y="43"/>
                        <a:pt x="14" y="55"/>
                        <a:pt x="14" y="55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84"/>
                        <a:pt x="5" y="84"/>
                        <a:pt x="5" y="84"/>
                      </a:cubicBezTo>
                      <a:cubicBezTo>
                        <a:pt x="38" y="84"/>
                        <a:pt x="38" y="84"/>
                        <a:pt x="38" y="84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28" y="55"/>
                        <a:pt x="28" y="55"/>
                        <a:pt x="28" y="55"/>
                      </a:cubicBezTo>
                      <a:cubicBezTo>
                        <a:pt x="28" y="55"/>
                        <a:pt x="36" y="41"/>
                        <a:pt x="41" y="32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2" y="28"/>
                        <a:pt x="43" y="25"/>
                        <a:pt x="43" y="22"/>
                      </a:cubicBezTo>
                      <a:cubicBezTo>
                        <a:pt x="43" y="10"/>
                        <a:pt x="33" y="0"/>
                        <a:pt x="21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25"/>
                        <a:pt x="0" y="27"/>
                        <a:pt x="1" y="30"/>
                      </a:cubicBezTo>
                      <a:lnTo>
                        <a:pt x="1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6" name="Freeform 72">
                  <a:extLst>
                    <a:ext uri="{FF2B5EF4-FFF2-40B4-BE49-F238E27FC236}">
                      <a16:creationId xmlns:a16="http://schemas.microsoft.com/office/drawing/2014/main" id="{BA7BFB55-3857-4F04-B329-BE259BFEBC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78775" y="2185988"/>
                  <a:ext cx="85725" cy="69850"/>
                </a:xfrm>
                <a:custGeom>
                  <a:avLst/>
                  <a:gdLst>
                    <a:gd name="T0" fmla="*/ 72 w 86"/>
                    <a:gd name="T1" fmla="*/ 26 h 71"/>
                    <a:gd name="T2" fmla="*/ 65 w 86"/>
                    <a:gd name="T3" fmla="*/ 24 h 71"/>
                    <a:gd name="T4" fmla="*/ 64 w 86"/>
                    <a:gd name="T5" fmla="*/ 24 h 71"/>
                    <a:gd name="T6" fmla="*/ 62 w 86"/>
                    <a:gd name="T7" fmla="*/ 23 h 71"/>
                    <a:gd name="T8" fmla="*/ 36 w 86"/>
                    <a:gd name="T9" fmla="*/ 23 h 71"/>
                    <a:gd name="T10" fmla="*/ 32 w 86"/>
                    <a:gd name="T11" fmla="*/ 9 h 71"/>
                    <a:gd name="T12" fmla="*/ 17 w 86"/>
                    <a:gd name="T13" fmla="*/ 0 h 71"/>
                    <a:gd name="T14" fmla="*/ 0 w 86"/>
                    <a:gd name="T15" fmla="*/ 29 h 71"/>
                    <a:gd name="T16" fmla="*/ 16 w 86"/>
                    <a:gd name="T17" fmla="*/ 38 h 71"/>
                    <a:gd name="T18" fmla="*/ 16 w 86"/>
                    <a:gd name="T19" fmla="*/ 38 h 71"/>
                    <a:gd name="T20" fmla="*/ 29 w 86"/>
                    <a:gd name="T21" fmla="*/ 35 h 71"/>
                    <a:gd name="T22" fmla="*/ 43 w 86"/>
                    <a:gd name="T23" fmla="*/ 58 h 71"/>
                    <a:gd name="T24" fmla="*/ 44 w 86"/>
                    <a:gd name="T25" fmla="*/ 59 h 71"/>
                    <a:gd name="T26" fmla="*/ 50 w 86"/>
                    <a:gd name="T27" fmla="*/ 65 h 71"/>
                    <a:gd name="T28" fmla="*/ 80 w 86"/>
                    <a:gd name="T29" fmla="*/ 57 h 71"/>
                    <a:gd name="T30" fmla="*/ 72 w 86"/>
                    <a:gd name="T31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71">
                      <a:moveTo>
                        <a:pt x="72" y="26"/>
                      </a:moveTo>
                      <a:cubicBezTo>
                        <a:pt x="70" y="25"/>
                        <a:pt x="67" y="24"/>
                        <a:pt x="65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51" y="23"/>
                        <a:pt x="36" y="23"/>
                        <a:pt x="36" y="2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5"/>
                        <a:pt x="37" y="49"/>
                        <a:pt x="43" y="58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cubicBezTo>
                        <a:pt x="46" y="61"/>
                        <a:pt x="48" y="63"/>
                        <a:pt x="50" y="65"/>
                      </a:cubicBezTo>
                      <a:cubicBezTo>
                        <a:pt x="61" y="71"/>
                        <a:pt x="74" y="67"/>
                        <a:pt x="80" y="57"/>
                      </a:cubicBezTo>
                      <a:cubicBezTo>
                        <a:pt x="86" y="46"/>
                        <a:pt x="83" y="32"/>
                        <a:pt x="72" y="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7" name="Freeform 73">
                  <a:extLst>
                    <a:ext uri="{FF2B5EF4-FFF2-40B4-BE49-F238E27FC236}">
                      <a16:creationId xmlns:a16="http://schemas.microsoft.com/office/drawing/2014/main" id="{E76AD43C-2E4E-4F54-904B-FAD237FDEC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99363" y="1962151"/>
                  <a:ext cx="85725" cy="71438"/>
                </a:xfrm>
                <a:custGeom>
                  <a:avLst/>
                  <a:gdLst>
                    <a:gd name="T0" fmla="*/ 14 w 86"/>
                    <a:gd name="T1" fmla="*/ 45 h 71"/>
                    <a:gd name="T2" fmla="*/ 22 w 86"/>
                    <a:gd name="T3" fmla="*/ 47 h 71"/>
                    <a:gd name="T4" fmla="*/ 22 w 86"/>
                    <a:gd name="T5" fmla="*/ 47 h 71"/>
                    <a:gd name="T6" fmla="*/ 23 w 86"/>
                    <a:gd name="T7" fmla="*/ 47 h 71"/>
                    <a:gd name="T8" fmla="*/ 23 w 86"/>
                    <a:gd name="T9" fmla="*/ 47 h 71"/>
                    <a:gd name="T10" fmla="*/ 25 w 86"/>
                    <a:gd name="T11" fmla="*/ 48 h 71"/>
                    <a:gd name="T12" fmla="*/ 50 w 86"/>
                    <a:gd name="T13" fmla="*/ 48 h 71"/>
                    <a:gd name="T14" fmla="*/ 54 w 86"/>
                    <a:gd name="T15" fmla="*/ 62 h 71"/>
                    <a:gd name="T16" fmla="*/ 70 w 86"/>
                    <a:gd name="T17" fmla="*/ 71 h 71"/>
                    <a:gd name="T18" fmla="*/ 86 w 86"/>
                    <a:gd name="T19" fmla="*/ 42 h 71"/>
                    <a:gd name="T20" fmla="*/ 71 w 86"/>
                    <a:gd name="T21" fmla="*/ 33 h 71"/>
                    <a:gd name="T22" fmla="*/ 71 w 86"/>
                    <a:gd name="T23" fmla="*/ 33 h 71"/>
                    <a:gd name="T24" fmla="*/ 57 w 86"/>
                    <a:gd name="T25" fmla="*/ 36 h 71"/>
                    <a:gd name="T26" fmla="*/ 43 w 86"/>
                    <a:gd name="T27" fmla="*/ 13 h 71"/>
                    <a:gd name="T28" fmla="*/ 43 w 86"/>
                    <a:gd name="T29" fmla="*/ 12 h 71"/>
                    <a:gd name="T30" fmla="*/ 36 w 86"/>
                    <a:gd name="T31" fmla="*/ 6 h 71"/>
                    <a:gd name="T32" fmla="*/ 6 w 86"/>
                    <a:gd name="T33" fmla="*/ 14 h 71"/>
                    <a:gd name="T34" fmla="*/ 14 w 86"/>
                    <a:gd name="T35" fmla="*/ 4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" h="71">
                      <a:moveTo>
                        <a:pt x="14" y="45"/>
                      </a:moveTo>
                      <a:cubicBezTo>
                        <a:pt x="17" y="46"/>
                        <a:pt x="19" y="47"/>
                        <a:pt x="22" y="47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4" y="48"/>
                        <a:pt x="24" y="48"/>
                        <a:pt x="25" y="48"/>
                      </a:cubicBezTo>
                      <a:cubicBezTo>
                        <a:pt x="36" y="48"/>
                        <a:pt x="50" y="48"/>
                        <a:pt x="50" y="48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70" y="71"/>
                        <a:pt x="70" y="71"/>
                        <a:pt x="70" y="71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49" y="22"/>
                        <a:pt x="43" y="13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8"/>
                        <a:pt x="36" y="6"/>
                      </a:cubicBezTo>
                      <a:cubicBezTo>
                        <a:pt x="26" y="0"/>
                        <a:pt x="12" y="4"/>
                        <a:pt x="6" y="14"/>
                      </a:cubicBezTo>
                      <a:cubicBezTo>
                        <a:pt x="0" y="25"/>
                        <a:pt x="4" y="39"/>
                        <a:pt x="14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8" name="Freeform 74">
                  <a:extLst>
                    <a:ext uri="{FF2B5EF4-FFF2-40B4-BE49-F238E27FC236}">
                      <a16:creationId xmlns:a16="http://schemas.microsoft.com/office/drawing/2014/main" id="{1F9E1623-D6C7-41D4-8022-D31ADD2148E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980363" y="1960563"/>
                  <a:ext cx="85725" cy="69850"/>
                </a:xfrm>
                <a:custGeom>
                  <a:avLst/>
                  <a:gdLst>
                    <a:gd name="T0" fmla="*/ 33 w 86"/>
                    <a:gd name="T1" fmla="*/ 62 h 71"/>
                    <a:gd name="T2" fmla="*/ 33 w 86"/>
                    <a:gd name="T3" fmla="*/ 62 h 71"/>
                    <a:gd name="T4" fmla="*/ 37 w 86"/>
                    <a:gd name="T5" fmla="*/ 48 h 71"/>
                    <a:gd name="T6" fmla="*/ 63 w 86"/>
                    <a:gd name="T7" fmla="*/ 48 h 71"/>
                    <a:gd name="T8" fmla="*/ 64 w 86"/>
                    <a:gd name="T9" fmla="*/ 47 h 71"/>
                    <a:gd name="T10" fmla="*/ 72 w 86"/>
                    <a:gd name="T11" fmla="*/ 45 h 71"/>
                    <a:gd name="T12" fmla="*/ 80 w 86"/>
                    <a:gd name="T13" fmla="*/ 14 h 71"/>
                    <a:gd name="T14" fmla="*/ 51 w 86"/>
                    <a:gd name="T15" fmla="*/ 6 h 71"/>
                    <a:gd name="T16" fmla="*/ 45 w 86"/>
                    <a:gd name="T17" fmla="*/ 11 h 71"/>
                    <a:gd name="T18" fmla="*/ 44 w 86"/>
                    <a:gd name="T19" fmla="*/ 12 h 71"/>
                    <a:gd name="T20" fmla="*/ 43 w 86"/>
                    <a:gd name="T21" fmla="*/ 14 h 71"/>
                    <a:gd name="T22" fmla="*/ 30 w 86"/>
                    <a:gd name="T23" fmla="*/ 36 h 71"/>
                    <a:gd name="T24" fmla="*/ 16 w 86"/>
                    <a:gd name="T25" fmla="*/ 33 h 71"/>
                    <a:gd name="T26" fmla="*/ 0 w 86"/>
                    <a:gd name="T27" fmla="*/ 42 h 71"/>
                    <a:gd name="T28" fmla="*/ 17 w 86"/>
                    <a:gd name="T29" fmla="*/ 71 h 71"/>
                    <a:gd name="T30" fmla="*/ 33 w 86"/>
                    <a:gd name="T31" fmla="*/ 62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71">
                      <a:moveTo>
                        <a:pt x="33" y="62"/>
                      </a:move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7" y="48"/>
                        <a:pt x="53" y="48"/>
                        <a:pt x="63" y="48"/>
                      </a:cubicBezTo>
                      <a:cubicBezTo>
                        <a:pt x="64" y="48"/>
                        <a:pt x="64" y="47"/>
                        <a:pt x="64" y="47"/>
                      </a:cubicBezTo>
                      <a:cubicBezTo>
                        <a:pt x="67" y="47"/>
                        <a:pt x="70" y="46"/>
                        <a:pt x="72" y="45"/>
                      </a:cubicBezTo>
                      <a:cubicBezTo>
                        <a:pt x="83" y="39"/>
                        <a:pt x="86" y="25"/>
                        <a:pt x="80" y="14"/>
                      </a:cubicBezTo>
                      <a:cubicBezTo>
                        <a:pt x="74" y="4"/>
                        <a:pt x="61" y="0"/>
                        <a:pt x="51" y="6"/>
                      </a:cubicBezTo>
                      <a:cubicBezTo>
                        <a:pt x="48" y="8"/>
                        <a:pt x="46" y="9"/>
                        <a:pt x="45" y="11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3"/>
                        <a:pt x="43" y="13"/>
                        <a:pt x="43" y="14"/>
                      </a:cubicBezTo>
                      <a:cubicBezTo>
                        <a:pt x="37" y="23"/>
                        <a:pt x="30" y="36"/>
                        <a:pt x="30" y="3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lnTo>
                        <a:pt x="33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9" name="Freeform 75">
                  <a:extLst>
                    <a:ext uri="{FF2B5EF4-FFF2-40B4-BE49-F238E27FC236}">
                      <a16:creationId xmlns:a16="http://schemas.microsoft.com/office/drawing/2014/main" id="{F203596B-C990-432B-9879-2E8B24AF9C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602538" y="2182813"/>
                  <a:ext cx="85725" cy="71438"/>
                </a:xfrm>
                <a:custGeom>
                  <a:avLst/>
                  <a:gdLst>
                    <a:gd name="T0" fmla="*/ 54 w 86"/>
                    <a:gd name="T1" fmla="*/ 9 h 71"/>
                    <a:gd name="T2" fmla="*/ 54 w 86"/>
                    <a:gd name="T3" fmla="*/ 9 h 71"/>
                    <a:gd name="T4" fmla="*/ 49 w 86"/>
                    <a:gd name="T5" fmla="*/ 23 h 71"/>
                    <a:gd name="T6" fmla="*/ 23 w 86"/>
                    <a:gd name="T7" fmla="*/ 23 h 71"/>
                    <a:gd name="T8" fmla="*/ 22 w 86"/>
                    <a:gd name="T9" fmla="*/ 24 h 71"/>
                    <a:gd name="T10" fmla="*/ 14 w 86"/>
                    <a:gd name="T11" fmla="*/ 26 h 71"/>
                    <a:gd name="T12" fmla="*/ 6 w 86"/>
                    <a:gd name="T13" fmla="*/ 57 h 71"/>
                    <a:gd name="T14" fmla="*/ 35 w 86"/>
                    <a:gd name="T15" fmla="*/ 65 h 71"/>
                    <a:gd name="T16" fmla="*/ 41 w 86"/>
                    <a:gd name="T17" fmla="*/ 60 h 71"/>
                    <a:gd name="T18" fmla="*/ 42 w 86"/>
                    <a:gd name="T19" fmla="*/ 59 h 71"/>
                    <a:gd name="T20" fmla="*/ 43 w 86"/>
                    <a:gd name="T21" fmla="*/ 57 h 71"/>
                    <a:gd name="T22" fmla="*/ 56 w 86"/>
                    <a:gd name="T23" fmla="*/ 35 h 71"/>
                    <a:gd name="T24" fmla="*/ 70 w 86"/>
                    <a:gd name="T25" fmla="*/ 38 h 71"/>
                    <a:gd name="T26" fmla="*/ 86 w 86"/>
                    <a:gd name="T27" fmla="*/ 29 h 71"/>
                    <a:gd name="T28" fmla="*/ 69 w 86"/>
                    <a:gd name="T29" fmla="*/ 0 h 71"/>
                    <a:gd name="T30" fmla="*/ 54 w 86"/>
                    <a:gd name="T31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71">
                      <a:moveTo>
                        <a:pt x="54" y="9"/>
                      </a:moveTo>
                      <a:cubicBezTo>
                        <a:pt x="54" y="9"/>
                        <a:pt x="54" y="9"/>
                        <a:pt x="54" y="9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3"/>
                        <a:pt x="33" y="23"/>
                        <a:pt x="23" y="23"/>
                      </a:cubicBezTo>
                      <a:cubicBezTo>
                        <a:pt x="22" y="23"/>
                        <a:pt x="22" y="23"/>
                        <a:pt x="22" y="24"/>
                      </a:cubicBezTo>
                      <a:cubicBezTo>
                        <a:pt x="19" y="24"/>
                        <a:pt x="16" y="25"/>
                        <a:pt x="14" y="26"/>
                      </a:cubicBezTo>
                      <a:cubicBezTo>
                        <a:pt x="3" y="32"/>
                        <a:pt x="0" y="46"/>
                        <a:pt x="6" y="57"/>
                      </a:cubicBezTo>
                      <a:cubicBezTo>
                        <a:pt x="12" y="67"/>
                        <a:pt x="25" y="71"/>
                        <a:pt x="35" y="65"/>
                      </a:cubicBezTo>
                      <a:cubicBezTo>
                        <a:pt x="38" y="63"/>
                        <a:pt x="40" y="62"/>
                        <a:pt x="41" y="60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42" y="58"/>
                        <a:pt x="43" y="58"/>
                        <a:pt x="43" y="57"/>
                      </a:cubicBezTo>
                      <a:cubicBezTo>
                        <a:pt x="49" y="48"/>
                        <a:pt x="56" y="35"/>
                        <a:pt x="56" y="35"/>
                      </a:cubicBezTo>
                      <a:cubicBezTo>
                        <a:pt x="70" y="38"/>
                        <a:pt x="70" y="38"/>
                        <a:pt x="70" y="38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69" y="0"/>
                        <a:pt x="69" y="0"/>
                        <a:pt x="69" y="0"/>
                      </a:cubicBezTo>
                      <a:lnTo>
                        <a:pt x="5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9D9BA02-0B13-4FC5-84D4-CCB245B45B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69075" y="1054101"/>
                <a:ext cx="658813" cy="598488"/>
                <a:chOff x="6569075" y="1054101"/>
                <a:chExt cx="658813" cy="598488"/>
              </a:xfrm>
            </p:grpSpPr>
            <p:sp>
              <p:nvSpPr>
                <p:cNvPr id="50" name="Freeform 76">
                  <a:extLst>
                    <a:ext uri="{FF2B5EF4-FFF2-40B4-BE49-F238E27FC236}">
                      <a16:creationId xmlns:a16="http://schemas.microsoft.com/office/drawing/2014/main" id="{B69611B2-37D1-41BA-A471-D5C3146B9D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69075" y="1054101"/>
                  <a:ext cx="658813" cy="598488"/>
                </a:xfrm>
                <a:custGeom>
                  <a:avLst/>
                  <a:gdLst>
                    <a:gd name="T0" fmla="*/ 23 w 661"/>
                    <a:gd name="T1" fmla="*/ 313 h 601"/>
                    <a:gd name="T2" fmla="*/ 289 w 661"/>
                    <a:gd name="T3" fmla="*/ 31 h 601"/>
                    <a:gd name="T4" fmla="*/ 638 w 661"/>
                    <a:gd name="T5" fmla="*/ 200 h 601"/>
                    <a:gd name="T6" fmla="*/ 372 w 661"/>
                    <a:gd name="T7" fmla="*/ 483 h 601"/>
                    <a:gd name="T8" fmla="*/ 317 w 661"/>
                    <a:gd name="T9" fmla="*/ 489 h 601"/>
                    <a:gd name="T10" fmla="*/ 378 w 661"/>
                    <a:gd name="T11" fmla="*/ 589 h 601"/>
                    <a:gd name="T12" fmla="*/ 371 w 661"/>
                    <a:gd name="T13" fmla="*/ 598 h 601"/>
                    <a:gd name="T14" fmla="*/ 202 w 661"/>
                    <a:gd name="T15" fmla="*/ 478 h 601"/>
                    <a:gd name="T16" fmla="*/ 23 w 661"/>
                    <a:gd name="T17" fmla="*/ 313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1" h="601">
                      <a:moveTo>
                        <a:pt x="23" y="313"/>
                      </a:moveTo>
                      <a:cubicBezTo>
                        <a:pt x="0" y="188"/>
                        <a:pt x="119" y="62"/>
                        <a:pt x="289" y="31"/>
                      </a:cubicBezTo>
                      <a:cubicBezTo>
                        <a:pt x="459" y="0"/>
                        <a:pt x="615" y="76"/>
                        <a:pt x="638" y="200"/>
                      </a:cubicBezTo>
                      <a:cubicBezTo>
                        <a:pt x="661" y="325"/>
                        <a:pt x="542" y="452"/>
                        <a:pt x="372" y="483"/>
                      </a:cubicBezTo>
                      <a:cubicBezTo>
                        <a:pt x="353" y="486"/>
                        <a:pt x="335" y="488"/>
                        <a:pt x="317" y="489"/>
                      </a:cubicBezTo>
                      <a:cubicBezTo>
                        <a:pt x="325" y="518"/>
                        <a:pt x="341" y="555"/>
                        <a:pt x="378" y="589"/>
                      </a:cubicBezTo>
                      <a:cubicBezTo>
                        <a:pt x="385" y="595"/>
                        <a:pt x="380" y="601"/>
                        <a:pt x="371" y="598"/>
                      </a:cubicBezTo>
                      <a:cubicBezTo>
                        <a:pt x="294" y="570"/>
                        <a:pt x="236" y="516"/>
                        <a:pt x="202" y="478"/>
                      </a:cubicBezTo>
                      <a:cubicBezTo>
                        <a:pt x="108" y="453"/>
                        <a:pt x="38" y="393"/>
                        <a:pt x="23" y="3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1" name="Freeform 77">
                  <a:extLst>
                    <a:ext uri="{FF2B5EF4-FFF2-40B4-BE49-F238E27FC236}">
                      <a16:creationId xmlns:a16="http://schemas.microsoft.com/office/drawing/2014/main" id="{D1B23312-FB64-4194-AB24-EF23731B13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45288" y="1300163"/>
                  <a:ext cx="66675" cy="66675"/>
                </a:xfrm>
                <a:custGeom>
                  <a:avLst/>
                  <a:gdLst>
                    <a:gd name="T0" fmla="*/ 64 w 67"/>
                    <a:gd name="T1" fmla="*/ 28 h 67"/>
                    <a:gd name="T2" fmla="*/ 39 w 67"/>
                    <a:gd name="T3" fmla="*/ 64 h 67"/>
                    <a:gd name="T4" fmla="*/ 3 w 67"/>
                    <a:gd name="T5" fmla="*/ 39 h 67"/>
                    <a:gd name="T6" fmla="*/ 28 w 67"/>
                    <a:gd name="T7" fmla="*/ 3 h 67"/>
                    <a:gd name="T8" fmla="*/ 64 w 67"/>
                    <a:gd name="T9" fmla="*/ 2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7">
                      <a:moveTo>
                        <a:pt x="64" y="28"/>
                      </a:moveTo>
                      <a:cubicBezTo>
                        <a:pt x="67" y="45"/>
                        <a:pt x="56" y="61"/>
                        <a:pt x="39" y="64"/>
                      </a:cubicBezTo>
                      <a:cubicBezTo>
                        <a:pt x="23" y="67"/>
                        <a:pt x="6" y="56"/>
                        <a:pt x="3" y="39"/>
                      </a:cubicBezTo>
                      <a:cubicBezTo>
                        <a:pt x="0" y="22"/>
                        <a:pt x="11" y="6"/>
                        <a:pt x="28" y="3"/>
                      </a:cubicBezTo>
                      <a:cubicBezTo>
                        <a:pt x="45" y="0"/>
                        <a:pt x="61" y="11"/>
                        <a:pt x="64" y="28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2" name="Freeform 78">
                  <a:extLst>
                    <a:ext uri="{FF2B5EF4-FFF2-40B4-BE49-F238E27FC236}">
                      <a16:creationId xmlns:a16="http://schemas.microsoft.com/office/drawing/2014/main" id="{EEA829E7-354F-41AE-B0CE-4B10E1E646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59588" y="1277938"/>
                  <a:ext cx="68263" cy="66675"/>
                </a:xfrm>
                <a:custGeom>
                  <a:avLst/>
                  <a:gdLst>
                    <a:gd name="T0" fmla="*/ 64 w 67"/>
                    <a:gd name="T1" fmla="*/ 28 h 67"/>
                    <a:gd name="T2" fmla="*/ 39 w 67"/>
                    <a:gd name="T3" fmla="*/ 64 h 67"/>
                    <a:gd name="T4" fmla="*/ 3 w 67"/>
                    <a:gd name="T5" fmla="*/ 39 h 67"/>
                    <a:gd name="T6" fmla="*/ 28 w 67"/>
                    <a:gd name="T7" fmla="*/ 3 h 67"/>
                    <a:gd name="T8" fmla="*/ 64 w 67"/>
                    <a:gd name="T9" fmla="*/ 2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7">
                      <a:moveTo>
                        <a:pt x="64" y="28"/>
                      </a:moveTo>
                      <a:cubicBezTo>
                        <a:pt x="67" y="45"/>
                        <a:pt x="56" y="61"/>
                        <a:pt x="39" y="64"/>
                      </a:cubicBezTo>
                      <a:cubicBezTo>
                        <a:pt x="22" y="67"/>
                        <a:pt x="6" y="56"/>
                        <a:pt x="3" y="39"/>
                      </a:cubicBezTo>
                      <a:cubicBezTo>
                        <a:pt x="0" y="22"/>
                        <a:pt x="11" y="6"/>
                        <a:pt x="28" y="3"/>
                      </a:cubicBezTo>
                      <a:cubicBezTo>
                        <a:pt x="45" y="0"/>
                        <a:pt x="61" y="11"/>
                        <a:pt x="64" y="28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3" name="Freeform 79">
                  <a:extLst>
                    <a:ext uri="{FF2B5EF4-FFF2-40B4-BE49-F238E27FC236}">
                      <a16:creationId xmlns:a16="http://schemas.microsoft.com/office/drawing/2014/main" id="{5291B300-ECDA-412A-9CE1-2E8828C3D7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73888" y="1257301"/>
                  <a:ext cx="66675" cy="66675"/>
                </a:xfrm>
                <a:custGeom>
                  <a:avLst/>
                  <a:gdLst>
                    <a:gd name="T0" fmla="*/ 64 w 67"/>
                    <a:gd name="T1" fmla="*/ 28 h 67"/>
                    <a:gd name="T2" fmla="*/ 39 w 67"/>
                    <a:gd name="T3" fmla="*/ 64 h 67"/>
                    <a:gd name="T4" fmla="*/ 3 w 67"/>
                    <a:gd name="T5" fmla="*/ 39 h 67"/>
                    <a:gd name="T6" fmla="*/ 28 w 67"/>
                    <a:gd name="T7" fmla="*/ 3 h 67"/>
                    <a:gd name="T8" fmla="*/ 64 w 67"/>
                    <a:gd name="T9" fmla="*/ 2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7">
                      <a:moveTo>
                        <a:pt x="64" y="28"/>
                      </a:moveTo>
                      <a:cubicBezTo>
                        <a:pt x="67" y="45"/>
                        <a:pt x="56" y="61"/>
                        <a:pt x="39" y="64"/>
                      </a:cubicBezTo>
                      <a:cubicBezTo>
                        <a:pt x="23" y="67"/>
                        <a:pt x="6" y="56"/>
                        <a:pt x="3" y="39"/>
                      </a:cubicBezTo>
                      <a:cubicBezTo>
                        <a:pt x="0" y="23"/>
                        <a:pt x="11" y="6"/>
                        <a:pt x="28" y="3"/>
                      </a:cubicBezTo>
                      <a:cubicBezTo>
                        <a:pt x="45" y="0"/>
                        <a:pt x="61" y="11"/>
                        <a:pt x="64" y="28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54" name="Freeform 80">
                <a:extLst>
                  <a:ext uri="{FF2B5EF4-FFF2-40B4-BE49-F238E27FC236}">
                    <a16:creationId xmlns:a16="http://schemas.microsoft.com/office/drawing/2014/main" id="{2FC557BD-D24D-4D96-86C5-FB337D916B35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302125" y="2155826"/>
                <a:ext cx="606425" cy="606425"/>
              </a:xfrm>
              <a:custGeom>
                <a:avLst/>
                <a:gdLst>
                  <a:gd name="T0" fmla="*/ 79 w 609"/>
                  <a:gd name="T1" fmla="*/ 162 h 610"/>
                  <a:gd name="T2" fmla="*/ 530 w 609"/>
                  <a:gd name="T3" fmla="*/ 449 h 610"/>
                  <a:gd name="T4" fmla="*/ 300 w 609"/>
                  <a:gd name="T5" fmla="*/ 90 h 610"/>
                  <a:gd name="T6" fmla="*/ 267 w 609"/>
                  <a:gd name="T7" fmla="*/ 93 h 610"/>
                  <a:gd name="T8" fmla="*/ 230 w 609"/>
                  <a:gd name="T9" fmla="*/ 104 h 610"/>
                  <a:gd name="T10" fmla="*/ 170 w 609"/>
                  <a:gd name="T11" fmla="*/ 202 h 610"/>
                  <a:gd name="T12" fmla="*/ 230 w 609"/>
                  <a:gd name="T13" fmla="*/ 104 h 610"/>
                  <a:gd name="T14" fmla="*/ 155 w 609"/>
                  <a:gd name="T15" fmla="*/ 226 h 610"/>
                  <a:gd name="T16" fmla="*/ 90 w 609"/>
                  <a:gd name="T17" fmla="*/ 320 h 610"/>
                  <a:gd name="T18" fmla="*/ 96 w 609"/>
                  <a:gd name="T19" fmla="*/ 357 h 610"/>
                  <a:gd name="T20" fmla="*/ 108 w 609"/>
                  <a:gd name="T21" fmla="*/ 393 h 610"/>
                  <a:gd name="T22" fmla="*/ 170 w 609"/>
                  <a:gd name="T23" fmla="*/ 473 h 610"/>
                  <a:gd name="T24" fmla="*/ 131 w 609"/>
                  <a:gd name="T25" fmla="*/ 379 h 610"/>
                  <a:gd name="T26" fmla="*/ 170 w 609"/>
                  <a:gd name="T27" fmla="*/ 473 h 610"/>
                  <a:gd name="T28" fmla="*/ 134 w 609"/>
                  <a:gd name="T29" fmla="*/ 348 h 610"/>
                  <a:gd name="T30" fmla="*/ 277 w 609"/>
                  <a:gd name="T31" fmla="*/ 304 h 610"/>
                  <a:gd name="T32" fmla="*/ 292 w 609"/>
                  <a:gd name="T33" fmla="*/ 280 h 610"/>
                  <a:gd name="T34" fmla="*/ 273 w 609"/>
                  <a:gd name="T35" fmla="*/ 131 h 610"/>
                  <a:gd name="T36" fmla="*/ 292 w 609"/>
                  <a:gd name="T37" fmla="*/ 280 h 610"/>
                  <a:gd name="T38" fmla="*/ 300 w 609"/>
                  <a:gd name="T39" fmla="*/ 115 h 610"/>
                  <a:gd name="T40" fmla="*/ 399 w 609"/>
                  <a:gd name="T41" fmla="*/ 112 h 610"/>
                  <a:gd name="T42" fmla="*/ 519 w 609"/>
                  <a:gd name="T43" fmla="*/ 288 h 610"/>
                  <a:gd name="T44" fmla="*/ 455 w 609"/>
                  <a:gd name="T45" fmla="*/ 384 h 610"/>
                  <a:gd name="T46" fmla="*/ 519 w 609"/>
                  <a:gd name="T47" fmla="*/ 288 h 610"/>
                  <a:gd name="T48" fmla="*/ 501 w 609"/>
                  <a:gd name="T49" fmla="*/ 243 h 610"/>
                  <a:gd name="T50" fmla="*/ 513 w 609"/>
                  <a:gd name="T51" fmla="*/ 250 h 610"/>
                  <a:gd name="T52" fmla="*/ 471 w 609"/>
                  <a:gd name="T53" fmla="*/ 169 h 610"/>
                  <a:gd name="T54" fmla="*/ 393 w 609"/>
                  <a:gd name="T55" fmla="*/ 174 h 610"/>
                  <a:gd name="T56" fmla="*/ 378 w 609"/>
                  <a:gd name="T57" fmla="*/ 198 h 610"/>
                  <a:gd name="T58" fmla="*/ 436 w 609"/>
                  <a:gd name="T59" fmla="*/ 372 h 610"/>
                  <a:gd name="T60" fmla="*/ 378 w 609"/>
                  <a:gd name="T61" fmla="*/ 198 h 610"/>
                  <a:gd name="T62" fmla="*/ 421 w 609"/>
                  <a:gd name="T63" fmla="*/ 396 h 610"/>
                  <a:gd name="T64" fmla="*/ 240 w 609"/>
                  <a:gd name="T65" fmla="*/ 415 h 610"/>
                  <a:gd name="T66" fmla="*/ 250 w 609"/>
                  <a:gd name="T67" fmla="*/ 514 h 610"/>
                  <a:gd name="T68" fmla="*/ 225 w 609"/>
                  <a:gd name="T69" fmla="*/ 439 h 610"/>
                  <a:gd name="T70" fmla="*/ 250 w 609"/>
                  <a:gd name="T71" fmla="*/ 514 h 610"/>
                  <a:gd name="T72" fmla="*/ 334 w 609"/>
                  <a:gd name="T73" fmla="*/ 508 h 610"/>
                  <a:gd name="T74" fmla="*/ 309 w 609"/>
                  <a:gd name="T75" fmla="*/ 521 h 610"/>
                  <a:gd name="T76" fmla="*/ 360 w 609"/>
                  <a:gd name="T77" fmla="*/ 491 h 610"/>
                  <a:gd name="T78" fmla="*/ 478 w 609"/>
                  <a:gd name="T79" fmla="*/ 432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9" h="610">
                    <a:moveTo>
                      <a:pt x="448" y="80"/>
                    </a:moveTo>
                    <a:cubicBezTo>
                      <a:pt x="324" y="0"/>
                      <a:pt x="158" y="37"/>
                      <a:pt x="79" y="162"/>
                    </a:cubicBezTo>
                    <a:cubicBezTo>
                      <a:pt x="0" y="286"/>
                      <a:pt x="37" y="452"/>
                      <a:pt x="161" y="531"/>
                    </a:cubicBezTo>
                    <a:cubicBezTo>
                      <a:pt x="286" y="610"/>
                      <a:pt x="451" y="573"/>
                      <a:pt x="530" y="449"/>
                    </a:cubicBezTo>
                    <a:cubicBezTo>
                      <a:pt x="609" y="324"/>
                      <a:pt x="573" y="159"/>
                      <a:pt x="448" y="80"/>
                    </a:cubicBezTo>
                    <a:close/>
                    <a:moveTo>
                      <a:pt x="300" y="90"/>
                    </a:moveTo>
                    <a:cubicBezTo>
                      <a:pt x="293" y="93"/>
                      <a:pt x="286" y="97"/>
                      <a:pt x="278" y="101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78" y="91"/>
                      <a:pt x="289" y="90"/>
                      <a:pt x="300" y="90"/>
                    </a:cubicBezTo>
                    <a:close/>
                    <a:moveTo>
                      <a:pt x="230" y="104"/>
                    </a:move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22" y="139"/>
                      <a:pt x="194" y="168"/>
                      <a:pt x="170" y="202"/>
                    </a:cubicBezTo>
                    <a:cubicBezTo>
                      <a:pt x="131" y="178"/>
                      <a:pt x="131" y="178"/>
                      <a:pt x="131" y="178"/>
                    </a:cubicBezTo>
                    <a:cubicBezTo>
                      <a:pt x="157" y="143"/>
                      <a:pt x="191" y="118"/>
                      <a:pt x="230" y="104"/>
                    </a:cubicBezTo>
                    <a:close/>
                    <a:moveTo>
                      <a:pt x="116" y="202"/>
                    </a:moveTo>
                    <a:cubicBezTo>
                      <a:pt x="155" y="226"/>
                      <a:pt x="155" y="226"/>
                      <a:pt x="155" y="226"/>
                    </a:cubicBezTo>
                    <a:cubicBezTo>
                      <a:pt x="134" y="262"/>
                      <a:pt x="120" y="299"/>
                      <a:pt x="113" y="335"/>
                    </a:cubicBezTo>
                    <a:cubicBezTo>
                      <a:pt x="90" y="320"/>
                      <a:pt x="90" y="320"/>
                      <a:pt x="90" y="320"/>
                    </a:cubicBezTo>
                    <a:cubicBezTo>
                      <a:pt x="87" y="280"/>
                      <a:pt x="96" y="239"/>
                      <a:pt x="116" y="202"/>
                    </a:cubicBezTo>
                    <a:close/>
                    <a:moveTo>
                      <a:pt x="96" y="357"/>
                    </a:moveTo>
                    <a:cubicBezTo>
                      <a:pt x="109" y="366"/>
                      <a:pt x="109" y="366"/>
                      <a:pt x="109" y="366"/>
                    </a:cubicBezTo>
                    <a:cubicBezTo>
                      <a:pt x="108" y="375"/>
                      <a:pt x="108" y="384"/>
                      <a:pt x="108" y="393"/>
                    </a:cubicBezTo>
                    <a:cubicBezTo>
                      <a:pt x="103" y="382"/>
                      <a:pt x="99" y="370"/>
                      <a:pt x="96" y="357"/>
                    </a:cubicBezTo>
                    <a:close/>
                    <a:moveTo>
                      <a:pt x="170" y="473"/>
                    </a:moveTo>
                    <a:cubicBezTo>
                      <a:pt x="159" y="464"/>
                      <a:pt x="149" y="455"/>
                      <a:pt x="140" y="444"/>
                    </a:cubicBezTo>
                    <a:cubicBezTo>
                      <a:pt x="133" y="425"/>
                      <a:pt x="130" y="403"/>
                      <a:pt x="131" y="379"/>
                    </a:cubicBezTo>
                    <a:cubicBezTo>
                      <a:pt x="201" y="424"/>
                      <a:pt x="201" y="424"/>
                      <a:pt x="201" y="424"/>
                    </a:cubicBezTo>
                    <a:lnTo>
                      <a:pt x="170" y="473"/>
                    </a:lnTo>
                    <a:close/>
                    <a:moveTo>
                      <a:pt x="216" y="400"/>
                    </a:moveTo>
                    <a:cubicBezTo>
                      <a:pt x="134" y="348"/>
                      <a:pt x="134" y="348"/>
                      <a:pt x="134" y="348"/>
                    </a:cubicBezTo>
                    <a:cubicBezTo>
                      <a:pt x="140" y="312"/>
                      <a:pt x="153" y="275"/>
                      <a:pt x="174" y="239"/>
                    </a:cubicBezTo>
                    <a:cubicBezTo>
                      <a:pt x="277" y="304"/>
                      <a:pt x="277" y="304"/>
                      <a:pt x="277" y="304"/>
                    </a:cubicBezTo>
                    <a:lnTo>
                      <a:pt x="216" y="400"/>
                    </a:lnTo>
                    <a:close/>
                    <a:moveTo>
                      <a:pt x="292" y="280"/>
                    </a:moveTo>
                    <a:cubicBezTo>
                      <a:pt x="189" y="215"/>
                      <a:pt x="189" y="215"/>
                      <a:pt x="189" y="215"/>
                    </a:cubicBezTo>
                    <a:cubicBezTo>
                      <a:pt x="214" y="180"/>
                      <a:pt x="242" y="151"/>
                      <a:pt x="273" y="131"/>
                    </a:cubicBezTo>
                    <a:cubicBezTo>
                      <a:pt x="354" y="183"/>
                      <a:pt x="354" y="183"/>
                      <a:pt x="354" y="183"/>
                    </a:cubicBezTo>
                    <a:lnTo>
                      <a:pt x="292" y="280"/>
                    </a:lnTo>
                    <a:close/>
                    <a:moveTo>
                      <a:pt x="369" y="159"/>
                    </a:moveTo>
                    <a:cubicBezTo>
                      <a:pt x="300" y="115"/>
                      <a:pt x="300" y="115"/>
                      <a:pt x="300" y="115"/>
                    </a:cubicBezTo>
                    <a:cubicBezTo>
                      <a:pt x="320" y="105"/>
                      <a:pt x="340" y="99"/>
                      <a:pt x="359" y="97"/>
                    </a:cubicBezTo>
                    <a:cubicBezTo>
                      <a:pt x="373" y="100"/>
                      <a:pt x="386" y="105"/>
                      <a:pt x="399" y="112"/>
                    </a:cubicBezTo>
                    <a:lnTo>
                      <a:pt x="369" y="159"/>
                    </a:lnTo>
                    <a:close/>
                    <a:moveTo>
                      <a:pt x="519" y="288"/>
                    </a:moveTo>
                    <a:cubicBezTo>
                      <a:pt x="523" y="328"/>
                      <a:pt x="514" y="370"/>
                      <a:pt x="494" y="408"/>
                    </a:cubicBezTo>
                    <a:cubicBezTo>
                      <a:pt x="455" y="384"/>
                      <a:pt x="455" y="384"/>
                      <a:pt x="455" y="384"/>
                    </a:cubicBezTo>
                    <a:cubicBezTo>
                      <a:pt x="477" y="348"/>
                      <a:pt x="491" y="310"/>
                      <a:pt x="497" y="274"/>
                    </a:cubicBezTo>
                    <a:lnTo>
                      <a:pt x="519" y="288"/>
                    </a:lnTo>
                    <a:close/>
                    <a:moveTo>
                      <a:pt x="513" y="250"/>
                    </a:moveTo>
                    <a:cubicBezTo>
                      <a:pt x="501" y="243"/>
                      <a:pt x="501" y="243"/>
                      <a:pt x="501" y="243"/>
                    </a:cubicBezTo>
                    <a:cubicBezTo>
                      <a:pt x="502" y="235"/>
                      <a:pt x="502" y="227"/>
                      <a:pt x="502" y="219"/>
                    </a:cubicBezTo>
                    <a:cubicBezTo>
                      <a:pt x="506" y="229"/>
                      <a:pt x="510" y="239"/>
                      <a:pt x="513" y="250"/>
                    </a:cubicBezTo>
                    <a:close/>
                    <a:moveTo>
                      <a:pt x="424" y="126"/>
                    </a:moveTo>
                    <a:cubicBezTo>
                      <a:pt x="442" y="138"/>
                      <a:pt x="458" y="153"/>
                      <a:pt x="471" y="169"/>
                    </a:cubicBezTo>
                    <a:cubicBezTo>
                      <a:pt x="477" y="187"/>
                      <a:pt x="480" y="207"/>
                      <a:pt x="480" y="229"/>
                    </a:cubicBezTo>
                    <a:cubicBezTo>
                      <a:pt x="393" y="174"/>
                      <a:pt x="393" y="174"/>
                      <a:pt x="393" y="174"/>
                    </a:cubicBezTo>
                    <a:lnTo>
                      <a:pt x="424" y="126"/>
                    </a:lnTo>
                    <a:close/>
                    <a:moveTo>
                      <a:pt x="378" y="198"/>
                    </a:moveTo>
                    <a:cubicBezTo>
                      <a:pt x="477" y="261"/>
                      <a:pt x="477" y="261"/>
                      <a:pt x="477" y="261"/>
                    </a:cubicBezTo>
                    <a:cubicBezTo>
                      <a:pt x="471" y="297"/>
                      <a:pt x="458" y="335"/>
                      <a:pt x="436" y="372"/>
                    </a:cubicBezTo>
                    <a:cubicBezTo>
                      <a:pt x="316" y="295"/>
                      <a:pt x="316" y="295"/>
                      <a:pt x="316" y="295"/>
                    </a:cubicBezTo>
                    <a:lnTo>
                      <a:pt x="378" y="198"/>
                    </a:lnTo>
                    <a:close/>
                    <a:moveTo>
                      <a:pt x="301" y="319"/>
                    </a:moveTo>
                    <a:cubicBezTo>
                      <a:pt x="421" y="396"/>
                      <a:pt x="421" y="396"/>
                      <a:pt x="421" y="396"/>
                    </a:cubicBezTo>
                    <a:cubicBezTo>
                      <a:pt x="397" y="430"/>
                      <a:pt x="369" y="458"/>
                      <a:pt x="339" y="478"/>
                    </a:cubicBezTo>
                    <a:cubicBezTo>
                      <a:pt x="240" y="415"/>
                      <a:pt x="240" y="415"/>
                      <a:pt x="240" y="415"/>
                    </a:cubicBezTo>
                    <a:lnTo>
                      <a:pt x="301" y="319"/>
                    </a:lnTo>
                    <a:close/>
                    <a:moveTo>
                      <a:pt x="250" y="514"/>
                    </a:moveTo>
                    <a:cubicBezTo>
                      <a:pt x="231" y="509"/>
                      <a:pt x="211" y="500"/>
                      <a:pt x="193" y="489"/>
                    </a:cubicBezTo>
                    <a:cubicBezTo>
                      <a:pt x="225" y="439"/>
                      <a:pt x="225" y="439"/>
                      <a:pt x="225" y="439"/>
                    </a:cubicBezTo>
                    <a:cubicBezTo>
                      <a:pt x="312" y="495"/>
                      <a:pt x="312" y="495"/>
                      <a:pt x="312" y="495"/>
                    </a:cubicBezTo>
                    <a:cubicBezTo>
                      <a:pt x="291" y="505"/>
                      <a:pt x="270" y="512"/>
                      <a:pt x="250" y="514"/>
                    </a:cubicBezTo>
                    <a:close/>
                    <a:moveTo>
                      <a:pt x="309" y="521"/>
                    </a:moveTo>
                    <a:cubicBezTo>
                      <a:pt x="317" y="517"/>
                      <a:pt x="326" y="513"/>
                      <a:pt x="334" y="508"/>
                    </a:cubicBezTo>
                    <a:cubicBezTo>
                      <a:pt x="346" y="516"/>
                      <a:pt x="346" y="516"/>
                      <a:pt x="346" y="516"/>
                    </a:cubicBezTo>
                    <a:cubicBezTo>
                      <a:pt x="334" y="519"/>
                      <a:pt x="322" y="520"/>
                      <a:pt x="309" y="521"/>
                    </a:cubicBezTo>
                    <a:close/>
                    <a:moveTo>
                      <a:pt x="383" y="506"/>
                    </a:moveTo>
                    <a:cubicBezTo>
                      <a:pt x="360" y="491"/>
                      <a:pt x="360" y="491"/>
                      <a:pt x="360" y="491"/>
                    </a:cubicBezTo>
                    <a:cubicBezTo>
                      <a:pt x="389" y="470"/>
                      <a:pt x="417" y="442"/>
                      <a:pt x="440" y="408"/>
                    </a:cubicBezTo>
                    <a:cubicBezTo>
                      <a:pt x="478" y="432"/>
                      <a:pt x="478" y="432"/>
                      <a:pt x="478" y="432"/>
                    </a:cubicBezTo>
                    <a:cubicBezTo>
                      <a:pt x="453" y="467"/>
                      <a:pt x="420" y="491"/>
                      <a:pt x="383" y="5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4EA91F1-83FA-4094-A9D3-30AFD3A56F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56525" y="3811588"/>
                <a:ext cx="592138" cy="522288"/>
                <a:chOff x="7756525" y="3811588"/>
                <a:chExt cx="592138" cy="522288"/>
              </a:xfrm>
            </p:grpSpPr>
            <p:sp>
              <p:nvSpPr>
                <p:cNvPr id="78" name="Freeform 104">
                  <a:extLst>
                    <a:ext uri="{FF2B5EF4-FFF2-40B4-BE49-F238E27FC236}">
                      <a16:creationId xmlns:a16="http://schemas.microsoft.com/office/drawing/2014/main" id="{E6CA5852-75A1-47EE-87FE-DDC8F11EE4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870825" y="3811588"/>
                  <a:ext cx="477838" cy="409575"/>
                </a:xfrm>
                <a:custGeom>
                  <a:avLst/>
                  <a:gdLst>
                    <a:gd name="T0" fmla="*/ 374 w 479"/>
                    <a:gd name="T1" fmla="*/ 404 h 411"/>
                    <a:gd name="T2" fmla="*/ 370 w 479"/>
                    <a:gd name="T3" fmla="*/ 402 h 411"/>
                    <a:gd name="T4" fmla="*/ 370 w 479"/>
                    <a:gd name="T5" fmla="*/ 402 h 411"/>
                    <a:gd name="T6" fmla="*/ 370 w 479"/>
                    <a:gd name="T7" fmla="*/ 402 h 411"/>
                    <a:gd name="T8" fmla="*/ 370 w 479"/>
                    <a:gd name="T9" fmla="*/ 402 h 411"/>
                    <a:gd name="T10" fmla="*/ 370 w 479"/>
                    <a:gd name="T11" fmla="*/ 402 h 411"/>
                    <a:gd name="T12" fmla="*/ 370 w 479"/>
                    <a:gd name="T13" fmla="*/ 402 h 411"/>
                    <a:gd name="T14" fmla="*/ 370 w 479"/>
                    <a:gd name="T15" fmla="*/ 402 h 411"/>
                    <a:gd name="T16" fmla="*/ 370 w 479"/>
                    <a:gd name="T17" fmla="*/ 402 h 411"/>
                    <a:gd name="T18" fmla="*/ 370 w 479"/>
                    <a:gd name="T19" fmla="*/ 402 h 411"/>
                    <a:gd name="T20" fmla="*/ 370 w 479"/>
                    <a:gd name="T21" fmla="*/ 402 h 411"/>
                    <a:gd name="T22" fmla="*/ 370 w 479"/>
                    <a:gd name="T23" fmla="*/ 402 h 411"/>
                    <a:gd name="T24" fmla="*/ 9 w 479"/>
                    <a:gd name="T25" fmla="*/ 255 h 411"/>
                    <a:gd name="T26" fmla="*/ 9 w 479"/>
                    <a:gd name="T27" fmla="*/ 256 h 411"/>
                    <a:gd name="T28" fmla="*/ 9 w 479"/>
                    <a:gd name="T29" fmla="*/ 256 h 411"/>
                    <a:gd name="T30" fmla="*/ 9 w 479"/>
                    <a:gd name="T31" fmla="*/ 255 h 411"/>
                    <a:gd name="T32" fmla="*/ 9 w 479"/>
                    <a:gd name="T33" fmla="*/ 256 h 411"/>
                    <a:gd name="T34" fmla="*/ 9 w 479"/>
                    <a:gd name="T35" fmla="*/ 256 h 411"/>
                    <a:gd name="T36" fmla="*/ 9 w 479"/>
                    <a:gd name="T37" fmla="*/ 256 h 411"/>
                    <a:gd name="T38" fmla="*/ 9 w 479"/>
                    <a:gd name="T39" fmla="*/ 256 h 411"/>
                    <a:gd name="T40" fmla="*/ 9 w 479"/>
                    <a:gd name="T41" fmla="*/ 256 h 411"/>
                    <a:gd name="T42" fmla="*/ 9 w 479"/>
                    <a:gd name="T43" fmla="*/ 256 h 411"/>
                    <a:gd name="T44" fmla="*/ 9 w 479"/>
                    <a:gd name="T45" fmla="*/ 256 h 411"/>
                    <a:gd name="T46" fmla="*/ 109 w 479"/>
                    <a:gd name="T47" fmla="*/ 9 h 411"/>
                    <a:gd name="T48" fmla="*/ 109 w 479"/>
                    <a:gd name="T49" fmla="*/ 9 h 411"/>
                    <a:gd name="T50" fmla="*/ 109 w 479"/>
                    <a:gd name="T51" fmla="*/ 9 h 411"/>
                    <a:gd name="T52" fmla="*/ 109 w 479"/>
                    <a:gd name="T53" fmla="*/ 9 h 411"/>
                    <a:gd name="T54" fmla="*/ 109 w 479"/>
                    <a:gd name="T55" fmla="*/ 9 h 411"/>
                    <a:gd name="T56" fmla="*/ 109 w 479"/>
                    <a:gd name="T57" fmla="*/ 9 h 411"/>
                    <a:gd name="T58" fmla="*/ 109 w 479"/>
                    <a:gd name="T59" fmla="*/ 8 h 411"/>
                    <a:gd name="T60" fmla="*/ 109 w 479"/>
                    <a:gd name="T61" fmla="*/ 9 h 411"/>
                    <a:gd name="T62" fmla="*/ 109 w 479"/>
                    <a:gd name="T63" fmla="*/ 9 h 411"/>
                    <a:gd name="T64" fmla="*/ 109 w 479"/>
                    <a:gd name="T65" fmla="*/ 8 h 411"/>
                    <a:gd name="T66" fmla="*/ 109 w 479"/>
                    <a:gd name="T67" fmla="*/ 9 h 411"/>
                    <a:gd name="T68" fmla="*/ 470 w 479"/>
                    <a:gd name="T69" fmla="*/ 155 h 411"/>
                    <a:gd name="T70" fmla="*/ 470 w 479"/>
                    <a:gd name="T71" fmla="*/ 155 h 411"/>
                    <a:gd name="T72" fmla="*/ 470 w 479"/>
                    <a:gd name="T73" fmla="*/ 155 h 411"/>
                    <a:gd name="T74" fmla="*/ 470 w 479"/>
                    <a:gd name="T75" fmla="*/ 155 h 411"/>
                    <a:gd name="T76" fmla="*/ 470 w 479"/>
                    <a:gd name="T77" fmla="*/ 155 h 411"/>
                    <a:gd name="T78" fmla="*/ 470 w 479"/>
                    <a:gd name="T79" fmla="*/ 155 h 411"/>
                    <a:gd name="T80" fmla="*/ 470 w 479"/>
                    <a:gd name="T81" fmla="*/ 155 h 411"/>
                    <a:gd name="T82" fmla="*/ 470 w 479"/>
                    <a:gd name="T83" fmla="*/ 155 h 411"/>
                    <a:gd name="T84" fmla="*/ 470 w 479"/>
                    <a:gd name="T85" fmla="*/ 155 h 411"/>
                    <a:gd name="T86" fmla="*/ 470 w 479"/>
                    <a:gd name="T87" fmla="*/ 155 h 411"/>
                    <a:gd name="T88" fmla="*/ 470 w 479"/>
                    <a:gd name="T89" fmla="*/ 155 h 411"/>
                    <a:gd name="T90" fmla="*/ 370 w 479"/>
                    <a:gd name="T91" fmla="*/ 402 h 411"/>
                    <a:gd name="T92" fmla="*/ 374 w 479"/>
                    <a:gd name="T93" fmla="*/ 404 h 411"/>
                    <a:gd name="T94" fmla="*/ 378 w 479"/>
                    <a:gd name="T95" fmla="*/ 405 h 411"/>
                    <a:gd name="T96" fmla="*/ 478 w 479"/>
                    <a:gd name="T97" fmla="*/ 158 h 411"/>
                    <a:gd name="T98" fmla="*/ 479 w 479"/>
                    <a:gd name="T99" fmla="*/ 155 h 411"/>
                    <a:gd name="T100" fmla="*/ 473 w 479"/>
                    <a:gd name="T101" fmla="*/ 146 h 411"/>
                    <a:gd name="T102" fmla="*/ 112 w 479"/>
                    <a:gd name="T103" fmla="*/ 0 h 411"/>
                    <a:gd name="T104" fmla="*/ 109 w 479"/>
                    <a:gd name="T105" fmla="*/ 0 h 411"/>
                    <a:gd name="T106" fmla="*/ 101 w 479"/>
                    <a:gd name="T107" fmla="*/ 5 h 411"/>
                    <a:gd name="T108" fmla="*/ 1 w 479"/>
                    <a:gd name="T109" fmla="*/ 252 h 411"/>
                    <a:gd name="T110" fmla="*/ 0 w 479"/>
                    <a:gd name="T111" fmla="*/ 256 h 411"/>
                    <a:gd name="T112" fmla="*/ 6 w 479"/>
                    <a:gd name="T113" fmla="*/ 264 h 411"/>
                    <a:gd name="T114" fmla="*/ 366 w 479"/>
                    <a:gd name="T115" fmla="*/ 410 h 411"/>
                    <a:gd name="T116" fmla="*/ 370 w 479"/>
                    <a:gd name="T117" fmla="*/ 411 h 411"/>
                    <a:gd name="T118" fmla="*/ 378 w 479"/>
                    <a:gd name="T119" fmla="*/ 405 h 411"/>
                    <a:gd name="T120" fmla="*/ 374 w 479"/>
                    <a:gd name="T121" fmla="*/ 404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9" h="411">
                      <a:moveTo>
                        <a:pt x="374" y="404"/>
                      </a:move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9" y="255"/>
                        <a:pt x="9" y="255"/>
                        <a:pt x="9" y="255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5"/>
                        <a:pt x="9" y="255"/>
                        <a:pt x="9" y="255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9" y="256"/>
                        <a:pt x="9" y="256"/>
                        <a:pt x="9" y="256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8"/>
                        <a:pt x="109" y="8"/>
                        <a:pt x="109" y="8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8"/>
                        <a:pt x="109" y="8"/>
                        <a:pt x="109" y="8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470" y="155"/>
                        <a:pt x="470" y="155"/>
                        <a:pt x="470" y="155"/>
                      </a:cubicBezTo>
                      <a:cubicBezTo>
                        <a:pt x="370" y="402"/>
                        <a:pt x="370" y="402"/>
                        <a:pt x="370" y="402"/>
                      </a:cubicBezTo>
                      <a:cubicBezTo>
                        <a:pt x="374" y="404"/>
                        <a:pt x="374" y="404"/>
                        <a:pt x="374" y="404"/>
                      </a:cubicBezTo>
                      <a:cubicBezTo>
                        <a:pt x="378" y="405"/>
                        <a:pt x="378" y="405"/>
                        <a:pt x="378" y="405"/>
                      </a:cubicBezTo>
                      <a:cubicBezTo>
                        <a:pt x="478" y="158"/>
                        <a:pt x="478" y="158"/>
                        <a:pt x="478" y="158"/>
                      </a:cubicBezTo>
                      <a:cubicBezTo>
                        <a:pt x="479" y="157"/>
                        <a:pt x="479" y="156"/>
                        <a:pt x="479" y="155"/>
                      </a:cubicBezTo>
                      <a:cubicBezTo>
                        <a:pt x="479" y="151"/>
                        <a:pt x="477" y="148"/>
                        <a:pt x="473" y="146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1" y="0"/>
                        <a:pt x="110" y="0"/>
                        <a:pt x="109" y="0"/>
                      </a:cubicBezTo>
                      <a:cubicBezTo>
                        <a:pt x="106" y="0"/>
                        <a:pt x="102" y="2"/>
                        <a:pt x="101" y="5"/>
                      </a:cubicBezTo>
                      <a:cubicBezTo>
                        <a:pt x="1" y="252"/>
                        <a:pt x="1" y="252"/>
                        <a:pt x="1" y="252"/>
                      </a:cubicBezTo>
                      <a:cubicBezTo>
                        <a:pt x="0" y="253"/>
                        <a:pt x="0" y="255"/>
                        <a:pt x="0" y="256"/>
                      </a:cubicBezTo>
                      <a:cubicBezTo>
                        <a:pt x="0" y="259"/>
                        <a:pt x="2" y="263"/>
                        <a:pt x="6" y="264"/>
                      </a:cubicBezTo>
                      <a:cubicBezTo>
                        <a:pt x="366" y="410"/>
                        <a:pt x="366" y="410"/>
                        <a:pt x="366" y="410"/>
                      </a:cubicBezTo>
                      <a:cubicBezTo>
                        <a:pt x="368" y="411"/>
                        <a:pt x="369" y="411"/>
                        <a:pt x="370" y="411"/>
                      </a:cubicBezTo>
                      <a:cubicBezTo>
                        <a:pt x="373" y="411"/>
                        <a:pt x="377" y="409"/>
                        <a:pt x="378" y="405"/>
                      </a:cubicBezTo>
                      <a:lnTo>
                        <a:pt x="374" y="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9" name="Freeform 105">
                  <a:extLst>
                    <a:ext uri="{FF2B5EF4-FFF2-40B4-BE49-F238E27FC236}">
                      <a16:creationId xmlns:a16="http://schemas.microsoft.com/office/drawing/2014/main" id="{A4A58FB3-84F2-49F9-9E8C-AECCCF28B7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8750" y="4084638"/>
                  <a:ext cx="519113" cy="212725"/>
                </a:xfrm>
                <a:custGeom>
                  <a:avLst/>
                  <a:gdLst>
                    <a:gd name="T0" fmla="*/ 327 w 327"/>
                    <a:gd name="T1" fmla="*/ 134 h 134"/>
                    <a:gd name="T2" fmla="*/ 0 w 327"/>
                    <a:gd name="T3" fmla="*/ 2 h 134"/>
                    <a:gd name="T4" fmla="*/ 50 w 327"/>
                    <a:gd name="T5" fmla="*/ 0 h 134"/>
                    <a:gd name="T6" fmla="*/ 292 w 327"/>
                    <a:gd name="T7" fmla="*/ 98 h 134"/>
                    <a:gd name="T8" fmla="*/ 327 w 327"/>
                    <a:gd name="T9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7" h="134">
                      <a:moveTo>
                        <a:pt x="327" y="134"/>
                      </a:moveTo>
                      <a:lnTo>
                        <a:pt x="0" y="2"/>
                      </a:lnTo>
                      <a:lnTo>
                        <a:pt x="50" y="0"/>
                      </a:lnTo>
                      <a:lnTo>
                        <a:pt x="292" y="98"/>
                      </a:lnTo>
                      <a:lnTo>
                        <a:pt x="327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0" name="Freeform 106">
                  <a:extLst>
                    <a:ext uri="{FF2B5EF4-FFF2-40B4-BE49-F238E27FC236}">
                      <a16:creationId xmlns:a16="http://schemas.microsoft.com/office/drawing/2014/main" id="{D4B7588A-DFB3-4DA6-AF16-F3F8310568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56525" y="4095751"/>
                  <a:ext cx="542925" cy="238125"/>
                </a:xfrm>
                <a:custGeom>
                  <a:avLst/>
                  <a:gdLst>
                    <a:gd name="T0" fmla="*/ 536 w 544"/>
                    <a:gd name="T1" fmla="*/ 236 h 240"/>
                    <a:gd name="T2" fmla="*/ 531 w 544"/>
                    <a:gd name="T3" fmla="*/ 239 h 240"/>
                    <a:gd name="T4" fmla="*/ 4 w 544"/>
                    <a:gd name="T5" fmla="*/ 25 h 240"/>
                    <a:gd name="T6" fmla="*/ 1 w 544"/>
                    <a:gd name="T7" fmla="*/ 20 h 240"/>
                    <a:gd name="T8" fmla="*/ 8 w 544"/>
                    <a:gd name="T9" fmla="*/ 3 h 240"/>
                    <a:gd name="T10" fmla="*/ 14 w 544"/>
                    <a:gd name="T11" fmla="*/ 1 h 240"/>
                    <a:gd name="T12" fmla="*/ 541 w 544"/>
                    <a:gd name="T13" fmla="*/ 215 h 240"/>
                    <a:gd name="T14" fmla="*/ 543 w 544"/>
                    <a:gd name="T15" fmla="*/ 220 h 240"/>
                    <a:gd name="T16" fmla="*/ 536 w 544"/>
                    <a:gd name="T17" fmla="*/ 236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4" h="240">
                      <a:moveTo>
                        <a:pt x="536" y="236"/>
                      </a:moveTo>
                      <a:cubicBezTo>
                        <a:pt x="536" y="239"/>
                        <a:pt x="533" y="240"/>
                        <a:pt x="531" y="239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1" y="24"/>
                        <a:pt x="0" y="22"/>
                        <a:pt x="1" y="2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1"/>
                        <a:pt x="11" y="0"/>
                        <a:pt x="14" y="1"/>
                      </a:cubicBezTo>
                      <a:cubicBezTo>
                        <a:pt x="541" y="215"/>
                        <a:pt x="541" y="215"/>
                        <a:pt x="541" y="215"/>
                      </a:cubicBezTo>
                      <a:cubicBezTo>
                        <a:pt x="543" y="215"/>
                        <a:pt x="544" y="218"/>
                        <a:pt x="543" y="220"/>
                      </a:cubicBezTo>
                      <a:lnTo>
                        <a:pt x="536" y="2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1" name="Freeform 107">
                  <a:extLst>
                    <a:ext uri="{FF2B5EF4-FFF2-40B4-BE49-F238E27FC236}">
                      <a16:creationId xmlns:a16="http://schemas.microsoft.com/office/drawing/2014/main" id="{457C7D6E-BE11-4B77-B1BC-A4D4B392707E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8034338" y="3943351"/>
                  <a:ext cx="150813" cy="146050"/>
                </a:xfrm>
                <a:custGeom>
                  <a:avLst/>
                  <a:gdLst>
                    <a:gd name="T0" fmla="*/ 48 w 152"/>
                    <a:gd name="T1" fmla="*/ 142 h 147"/>
                    <a:gd name="T2" fmla="*/ 7 w 152"/>
                    <a:gd name="T3" fmla="*/ 104 h 147"/>
                    <a:gd name="T4" fmla="*/ 7 w 152"/>
                    <a:gd name="T5" fmla="*/ 48 h 147"/>
                    <a:gd name="T6" fmla="*/ 47 w 152"/>
                    <a:gd name="T7" fmla="*/ 8 h 147"/>
                    <a:gd name="T8" fmla="*/ 104 w 152"/>
                    <a:gd name="T9" fmla="*/ 7 h 147"/>
                    <a:gd name="T10" fmla="*/ 144 w 152"/>
                    <a:gd name="T11" fmla="*/ 47 h 147"/>
                    <a:gd name="T12" fmla="*/ 144 w 152"/>
                    <a:gd name="T13" fmla="*/ 104 h 147"/>
                    <a:gd name="T14" fmla="*/ 125 w 152"/>
                    <a:gd name="T15" fmla="*/ 131 h 147"/>
                    <a:gd name="T16" fmla="*/ 102 w 152"/>
                    <a:gd name="T17" fmla="*/ 135 h 147"/>
                    <a:gd name="T18" fmla="*/ 91 w 152"/>
                    <a:gd name="T19" fmla="*/ 124 h 147"/>
                    <a:gd name="T20" fmla="*/ 92 w 152"/>
                    <a:gd name="T21" fmla="*/ 106 h 147"/>
                    <a:gd name="T22" fmla="*/ 53 w 152"/>
                    <a:gd name="T23" fmla="*/ 115 h 147"/>
                    <a:gd name="T24" fmla="*/ 32 w 152"/>
                    <a:gd name="T25" fmla="*/ 93 h 147"/>
                    <a:gd name="T26" fmla="*/ 33 w 152"/>
                    <a:gd name="T27" fmla="*/ 59 h 147"/>
                    <a:gd name="T28" fmla="*/ 56 w 152"/>
                    <a:gd name="T29" fmla="*/ 33 h 147"/>
                    <a:gd name="T30" fmla="*/ 89 w 152"/>
                    <a:gd name="T31" fmla="*/ 32 h 147"/>
                    <a:gd name="T32" fmla="*/ 102 w 152"/>
                    <a:gd name="T33" fmla="*/ 42 h 147"/>
                    <a:gd name="T34" fmla="*/ 108 w 152"/>
                    <a:gd name="T35" fmla="*/ 56 h 147"/>
                    <a:gd name="T36" fmla="*/ 112 w 152"/>
                    <a:gd name="T37" fmla="*/ 45 h 147"/>
                    <a:gd name="T38" fmla="*/ 129 w 152"/>
                    <a:gd name="T39" fmla="*/ 51 h 147"/>
                    <a:gd name="T40" fmla="*/ 105 w 152"/>
                    <a:gd name="T41" fmla="*/ 110 h 147"/>
                    <a:gd name="T42" fmla="*/ 109 w 152"/>
                    <a:gd name="T43" fmla="*/ 126 h 147"/>
                    <a:gd name="T44" fmla="*/ 122 w 152"/>
                    <a:gd name="T45" fmla="*/ 122 h 147"/>
                    <a:gd name="T46" fmla="*/ 134 w 152"/>
                    <a:gd name="T47" fmla="*/ 104 h 147"/>
                    <a:gd name="T48" fmla="*/ 137 w 152"/>
                    <a:gd name="T49" fmla="*/ 51 h 147"/>
                    <a:gd name="T50" fmla="*/ 102 w 152"/>
                    <a:gd name="T51" fmla="*/ 15 h 147"/>
                    <a:gd name="T52" fmla="*/ 51 w 152"/>
                    <a:gd name="T53" fmla="*/ 15 h 147"/>
                    <a:gd name="T54" fmla="*/ 15 w 152"/>
                    <a:gd name="T55" fmla="*/ 51 h 147"/>
                    <a:gd name="T56" fmla="*/ 15 w 152"/>
                    <a:gd name="T57" fmla="*/ 101 h 147"/>
                    <a:gd name="T58" fmla="*/ 51 w 152"/>
                    <a:gd name="T59" fmla="*/ 135 h 147"/>
                    <a:gd name="T60" fmla="*/ 86 w 152"/>
                    <a:gd name="T61" fmla="*/ 137 h 147"/>
                    <a:gd name="T62" fmla="*/ 87 w 152"/>
                    <a:gd name="T63" fmla="*/ 145 h 147"/>
                    <a:gd name="T64" fmla="*/ 68 w 152"/>
                    <a:gd name="T65" fmla="*/ 147 h 147"/>
                    <a:gd name="T66" fmla="*/ 48 w 152"/>
                    <a:gd name="T67" fmla="*/ 142 h 147"/>
                    <a:gd name="T68" fmla="*/ 97 w 152"/>
                    <a:gd name="T69" fmla="*/ 84 h 147"/>
                    <a:gd name="T70" fmla="*/ 97 w 152"/>
                    <a:gd name="T71" fmla="*/ 63 h 147"/>
                    <a:gd name="T72" fmla="*/ 84 w 152"/>
                    <a:gd name="T73" fmla="*/ 49 h 147"/>
                    <a:gd name="T74" fmla="*/ 64 w 152"/>
                    <a:gd name="T75" fmla="*/ 50 h 147"/>
                    <a:gd name="T76" fmla="*/ 50 w 152"/>
                    <a:gd name="T77" fmla="*/ 65 h 147"/>
                    <a:gd name="T78" fmla="*/ 49 w 152"/>
                    <a:gd name="T79" fmla="*/ 86 h 147"/>
                    <a:gd name="T80" fmla="*/ 63 w 152"/>
                    <a:gd name="T81" fmla="*/ 101 h 147"/>
                    <a:gd name="T82" fmla="*/ 83 w 152"/>
                    <a:gd name="T83" fmla="*/ 100 h 147"/>
                    <a:gd name="T84" fmla="*/ 97 w 152"/>
                    <a:gd name="T85" fmla="*/ 8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2" h="147">
                      <a:moveTo>
                        <a:pt x="48" y="142"/>
                      </a:moveTo>
                      <a:cubicBezTo>
                        <a:pt x="29" y="134"/>
                        <a:pt x="15" y="122"/>
                        <a:pt x="7" y="104"/>
                      </a:cubicBezTo>
                      <a:cubicBezTo>
                        <a:pt x="0" y="86"/>
                        <a:pt x="0" y="67"/>
                        <a:pt x="7" y="48"/>
                      </a:cubicBezTo>
                      <a:cubicBezTo>
                        <a:pt x="15" y="29"/>
                        <a:pt x="28" y="16"/>
                        <a:pt x="47" y="8"/>
                      </a:cubicBezTo>
                      <a:cubicBezTo>
                        <a:pt x="66" y="0"/>
                        <a:pt x="85" y="0"/>
                        <a:pt x="104" y="7"/>
                      </a:cubicBezTo>
                      <a:cubicBezTo>
                        <a:pt x="123" y="15"/>
                        <a:pt x="137" y="28"/>
                        <a:pt x="144" y="47"/>
                      </a:cubicBezTo>
                      <a:cubicBezTo>
                        <a:pt x="152" y="66"/>
                        <a:pt x="152" y="85"/>
                        <a:pt x="144" y="104"/>
                      </a:cubicBezTo>
                      <a:cubicBezTo>
                        <a:pt x="139" y="117"/>
                        <a:pt x="133" y="126"/>
                        <a:pt x="125" y="131"/>
                      </a:cubicBezTo>
                      <a:cubicBezTo>
                        <a:pt x="117" y="137"/>
                        <a:pt x="110" y="138"/>
                        <a:pt x="102" y="135"/>
                      </a:cubicBezTo>
                      <a:cubicBezTo>
                        <a:pt x="96" y="133"/>
                        <a:pt x="93" y="129"/>
                        <a:pt x="91" y="124"/>
                      </a:cubicBezTo>
                      <a:cubicBezTo>
                        <a:pt x="89" y="119"/>
                        <a:pt x="90" y="113"/>
                        <a:pt x="92" y="106"/>
                      </a:cubicBezTo>
                      <a:cubicBezTo>
                        <a:pt x="80" y="118"/>
                        <a:pt x="67" y="121"/>
                        <a:pt x="53" y="115"/>
                      </a:cubicBezTo>
                      <a:cubicBezTo>
                        <a:pt x="43" y="111"/>
                        <a:pt x="36" y="104"/>
                        <a:pt x="32" y="93"/>
                      </a:cubicBezTo>
                      <a:cubicBezTo>
                        <a:pt x="28" y="82"/>
                        <a:pt x="28" y="71"/>
                        <a:pt x="33" y="59"/>
                      </a:cubicBezTo>
                      <a:cubicBezTo>
                        <a:pt x="38" y="47"/>
                        <a:pt x="45" y="38"/>
                        <a:pt x="56" y="33"/>
                      </a:cubicBezTo>
                      <a:cubicBezTo>
                        <a:pt x="66" y="28"/>
                        <a:pt x="77" y="27"/>
                        <a:pt x="89" y="32"/>
                      </a:cubicBezTo>
                      <a:cubicBezTo>
                        <a:pt x="94" y="34"/>
                        <a:pt x="98" y="38"/>
                        <a:pt x="102" y="42"/>
                      </a:cubicBezTo>
                      <a:cubicBezTo>
                        <a:pt x="105" y="47"/>
                        <a:pt x="107" y="51"/>
                        <a:pt x="108" y="56"/>
                      </a:cubicBezTo>
                      <a:cubicBezTo>
                        <a:pt x="112" y="45"/>
                        <a:pt x="112" y="45"/>
                        <a:pt x="112" y="45"/>
                      </a:cubicBezTo>
                      <a:cubicBezTo>
                        <a:pt x="129" y="51"/>
                        <a:pt x="129" y="51"/>
                        <a:pt x="129" y="51"/>
                      </a:cubicBezTo>
                      <a:cubicBezTo>
                        <a:pt x="105" y="110"/>
                        <a:pt x="105" y="110"/>
                        <a:pt x="105" y="110"/>
                      </a:cubicBezTo>
                      <a:cubicBezTo>
                        <a:pt x="101" y="118"/>
                        <a:pt x="103" y="123"/>
                        <a:pt x="109" y="126"/>
                      </a:cubicBezTo>
                      <a:cubicBezTo>
                        <a:pt x="113" y="127"/>
                        <a:pt x="117" y="126"/>
                        <a:pt x="122" y="122"/>
                      </a:cubicBezTo>
                      <a:cubicBezTo>
                        <a:pt x="127" y="118"/>
                        <a:pt x="131" y="112"/>
                        <a:pt x="134" y="104"/>
                      </a:cubicBezTo>
                      <a:cubicBezTo>
                        <a:pt x="142" y="86"/>
                        <a:pt x="142" y="68"/>
                        <a:pt x="137" y="51"/>
                      </a:cubicBezTo>
                      <a:cubicBezTo>
                        <a:pt x="131" y="34"/>
                        <a:pt x="119" y="22"/>
                        <a:pt x="102" y="15"/>
                      </a:cubicBezTo>
                      <a:cubicBezTo>
                        <a:pt x="85" y="8"/>
                        <a:pt x="68" y="8"/>
                        <a:pt x="51" y="15"/>
                      </a:cubicBezTo>
                      <a:cubicBezTo>
                        <a:pt x="34" y="23"/>
                        <a:pt x="22" y="35"/>
                        <a:pt x="15" y="51"/>
                      </a:cubicBezTo>
                      <a:cubicBezTo>
                        <a:pt x="8" y="68"/>
                        <a:pt x="8" y="85"/>
                        <a:pt x="15" y="101"/>
                      </a:cubicBezTo>
                      <a:cubicBezTo>
                        <a:pt x="22" y="116"/>
                        <a:pt x="34" y="128"/>
                        <a:pt x="51" y="135"/>
                      </a:cubicBezTo>
                      <a:cubicBezTo>
                        <a:pt x="64" y="140"/>
                        <a:pt x="76" y="141"/>
                        <a:pt x="86" y="137"/>
                      </a:cubicBezTo>
                      <a:cubicBezTo>
                        <a:pt x="87" y="145"/>
                        <a:pt x="87" y="145"/>
                        <a:pt x="87" y="145"/>
                      </a:cubicBezTo>
                      <a:cubicBezTo>
                        <a:pt x="82" y="147"/>
                        <a:pt x="75" y="147"/>
                        <a:pt x="68" y="147"/>
                      </a:cubicBezTo>
                      <a:cubicBezTo>
                        <a:pt x="61" y="146"/>
                        <a:pt x="54" y="145"/>
                        <a:pt x="48" y="142"/>
                      </a:cubicBezTo>
                      <a:close/>
                      <a:moveTo>
                        <a:pt x="97" y="84"/>
                      </a:moveTo>
                      <a:cubicBezTo>
                        <a:pt x="100" y="77"/>
                        <a:pt x="100" y="70"/>
                        <a:pt x="97" y="63"/>
                      </a:cubicBezTo>
                      <a:cubicBezTo>
                        <a:pt x="95" y="57"/>
                        <a:pt x="90" y="52"/>
                        <a:pt x="84" y="49"/>
                      </a:cubicBezTo>
                      <a:cubicBezTo>
                        <a:pt x="77" y="46"/>
                        <a:pt x="70" y="47"/>
                        <a:pt x="64" y="50"/>
                      </a:cubicBezTo>
                      <a:cubicBezTo>
                        <a:pt x="58" y="53"/>
                        <a:pt x="53" y="58"/>
                        <a:pt x="50" y="65"/>
                      </a:cubicBezTo>
                      <a:cubicBezTo>
                        <a:pt x="48" y="72"/>
                        <a:pt x="47" y="79"/>
                        <a:pt x="49" y="86"/>
                      </a:cubicBezTo>
                      <a:cubicBezTo>
                        <a:pt x="51" y="93"/>
                        <a:pt x="56" y="98"/>
                        <a:pt x="63" y="101"/>
                      </a:cubicBezTo>
                      <a:cubicBezTo>
                        <a:pt x="70" y="104"/>
                        <a:pt x="77" y="103"/>
                        <a:pt x="83" y="100"/>
                      </a:cubicBezTo>
                      <a:cubicBezTo>
                        <a:pt x="89" y="97"/>
                        <a:pt x="94" y="91"/>
                        <a:pt x="97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012D0D4-C4B2-4BC1-AC25-FEB1C391FD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94175" y="2887663"/>
                <a:ext cx="560388" cy="560388"/>
                <a:chOff x="4194175" y="2887663"/>
                <a:chExt cx="560388" cy="560388"/>
              </a:xfrm>
            </p:grpSpPr>
            <p:sp>
              <p:nvSpPr>
                <p:cNvPr id="82" name="Oval 108">
                  <a:extLst>
                    <a:ext uri="{FF2B5EF4-FFF2-40B4-BE49-F238E27FC236}">
                      <a16:creationId xmlns:a16="http://schemas.microsoft.com/office/drawing/2014/main" id="{3122EAEA-C20D-4933-B375-9628CF60D5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194175" y="2887663"/>
                  <a:ext cx="560388" cy="560388"/>
                </a:xfrm>
                <a:prstGeom prst="ellipse">
                  <a:avLst/>
                </a:pr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83" name="Freeform 109">
                  <a:extLst>
                    <a:ext uri="{FF2B5EF4-FFF2-40B4-BE49-F238E27FC236}">
                      <a16:creationId xmlns:a16="http://schemas.microsoft.com/office/drawing/2014/main" id="{E0F62B4A-5D9C-4DFF-843C-B9E215BF92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49750" y="3022601"/>
                  <a:ext cx="49213" cy="44450"/>
                </a:xfrm>
                <a:custGeom>
                  <a:avLst/>
                  <a:gdLst>
                    <a:gd name="T0" fmla="*/ 31 w 31"/>
                    <a:gd name="T1" fmla="*/ 28 h 28"/>
                    <a:gd name="T2" fmla="*/ 31 w 31"/>
                    <a:gd name="T3" fmla="*/ 0 h 28"/>
                    <a:gd name="T4" fmla="*/ 0 w 31"/>
                    <a:gd name="T5" fmla="*/ 28 h 28"/>
                    <a:gd name="T6" fmla="*/ 0 w 31"/>
                    <a:gd name="T7" fmla="*/ 28 h 28"/>
                    <a:gd name="T8" fmla="*/ 31 w 31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8">
                      <a:moveTo>
                        <a:pt x="31" y="28"/>
                      </a:moveTo>
                      <a:lnTo>
                        <a:pt x="31" y="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31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4" name="Freeform 110">
                  <a:extLst>
                    <a:ext uri="{FF2B5EF4-FFF2-40B4-BE49-F238E27FC236}">
                      <a16:creationId xmlns:a16="http://schemas.microsoft.com/office/drawing/2014/main" id="{E226B23A-58E8-4282-AD12-06B9D61B1A8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4349750" y="3022601"/>
                  <a:ext cx="247650" cy="282575"/>
                </a:xfrm>
                <a:custGeom>
                  <a:avLst/>
                  <a:gdLst>
                    <a:gd name="T0" fmla="*/ 39 w 156"/>
                    <a:gd name="T1" fmla="*/ 0 h 178"/>
                    <a:gd name="T2" fmla="*/ 39 w 156"/>
                    <a:gd name="T3" fmla="*/ 36 h 178"/>
                    <a:gd name="T4" fmla="*/ 0 w 156"/>
                    <a:gd name="T5" fmla="*/ 36 h 178"/>
                    <a:gd name="T6" fmla="*/ 0 w 156"/>
                    <a:gd name="T7" fmla="*/ 178 h 178"/>
                    <a:gd name="T8" fmla="*/ 156 w 156"/>
                    <a:gd name="T9" fmla="*/ 178 h 178"/>
                    <a:gd name="T10" fmla="*/ 156 w 156"/>
                    <a:gd name="T11" fmla="*/ 0 h 178"/>
                    <a:gd name="T12" fmla="*/ 39 w 156"/>
                    <a:gd name="T13" fmla="*/ 0 h 178"/>
                    <a:gd name="T14" fmla="*/ 26 w 156"/>
                    <a:gd name="T15" fmla="*/ 55 h 178"/>
                    <a:gd name="T16" fmla="*/ 95 w 156"/>
                    <a:gd name="T17" fmla="*/ 55 h 178"/>
                    <a:gd name="T18" fmla="*/ 95 w 156"/>
                    <a:gd name="T19" fmla="*/ 68 h 178"/>
                    <a:gd name="T20" fmla="*/ 26 w 156"/>
                    <a:gd name="T21" fmla="*/ 68 h 178"/>
                    <a:gd name="T22" fmla="*/ 26 w 156"/>
                    <a:gd name="T23" fmla="*/ 55 h 178"/>
                    <a:gd name="T24" fmla="*/ 26 w 156"/>
                    <a:gd name="T25" fmla="*/ 85 h 178"/>
                    <a:gd name="T26" fmla="*/ 48 w 156"/>
                    <a:gd name="T27" fmla="*/ 85 h 178"/>
                    <a:gd name="T28" fmla="*/ 48 w 156"/>
                    <a:gd name="T29" fmla="*/ 99 h 178"/>
                    <a:gd name="T30" fmla="*/ 26 w 156"/>
                    <a:gd name="T31" fmla="*/ 99 h 178"/>
                    <a:gd name="T32" fmla="*/ 26 w 156"/>
                    <a:gd name="T33" fmla="*/ 85 h 178"/>
                    <a:gd name="T34" fmla="*/ 76 w 156"/>
                    <a:gd name="T35" fmla="*/ 131 h 178"/>
                    <a:gd name="T36" fmla="*/ 26 w 156"/>
                    <a:gd name="T37" fmla="*/ 131 h 178"/>
                    <a:gd name="T38" fmla="*/ 26 w 156"/>
                    <a:gd name="T39" fmla="*/ 117 h 178"/>
                    <a:gd name="T40" fmla="*/ 76 w 156"/>
                    <a:gd name="T41" fmla="*/ 117 h 178"/>
                    <a:gd name="T42" fmla="*/ 76 w 156"/>
                    <a:gd name="T43" fmla="*/ 131 h 178"/>
                    <a:gd name="T44" fmla="*/ 109 w 156"/>
                    <a:gd name="T45" fmla="*/ 131 h 178"/>
                    <a:gd name="T46" fmla="*/ 88 w 156"/>
                    <a:gd name="T47" fmla="*/ 131 h 178"/>
                    <a:gd name="T48" fmla="*/ 88 w 156"/>
                    <a:gd name="T49" fmla="*/ 117 h 178"/>
                    <a:gd name="T50" fmla="*/ 109 w 156"/>
                    <a:gd name="T51" fmla="*/ 117 h 178"/>
                    <a:gd name="T52" fmla="*/ 109 w 156"/>
                    <a:gd name="T53" fmla="*/ 131 h 178"/>
                    <a:gd name="T54" fmla="*/ 109 w 156"/>
                    <a:gd name="T55" fmla="*/ 99 h 178"/>
                    <a:gd name="T56" fmla="*/ 59 w 156"/>
                    <a:gd name="T57" fmla="*/ 99 h 178"/>
                    <a:gd name="T58" fmla="*/ 59 w 156"/>
                    <a:gd name="T59" fmla="*/ 85 h 178"/>
                    <a:gd name="T60" fmla="*/ 109 w 156"/>
                    <a:gd name="T61" fmla="*/ 85 h 178"/>
                    <a:gd name="T62" fmla="*/ 109 w 156"/>
                    <a:gd name="T63" fmla="*/ 99 h 178"/>
                    <a:gd name="T64" fmla="*/ 135 w 156"/>
                    <a:gd name="T65" fmla="*/ 99 h 178"/>
                    <a:gd name="T66" fmla="*/ 122 w 156"/>
                    <a:gd name="T67" fmla="*/ 99 h 178"/>
                    <a:gd name="T68" fmla="*/ 122 w 156"/>
                    <a:gd name="T69" fmla="*/ 85 h 178"/>
                    <a:gd name="T70" fmla="*/ 135 w 156"/>
                    <a:gd name="T71" fmla="*/ 85 h 178"/>
                    <a:gd name="T72" fmla="*/ 135 w 156"/>
                    <a:gd name="T73" fmla="*/ 99 h 178"/>
                    <a:gd name="T74" fmla="*/ 135 w 156"/>
                    <a:gd name="T75" fmla="*/ 68 h 178"/>
                    <a:gd name="T76" fmla="*/ 105 w 156"/>
                    <a:gd name="T77" fmla="*/ 68 h 178"/>
                    <a:gd name="T78" fmla="*/ 105 w 156"/>
                    <a:gd name="T79" fmla="*/ 55 h 178"/>
                    <a:gd name="T80" fmla="*/ 135 w 156"/>
                    <a:gd name="T81" fmla="*/ 55 h 178"/>
                    <a:gd name="T82" fmla="*/ 135 w 156"/>
                    <a:gd name="T83" fmla="*/ 6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6" h="178">
                      <a:moveTo>
                        <a:pt x="39" y="0"/>
                      </a:moveTo>
                      <a:lnTo>
                        <a:pt x="39" y="36"/>
                      </a:lnTo>
                      <a:lnTo>
                        <a:pt x="0" y="36"/>
                      </a:lnTo>
                      <a:lnTo>
                        <a:pt x="0" y="178"/>
                      </a:lnTo>
                      <a:lnTo>
                        <a:pt x="156" y="178"/>
                      </a:lnTo>
                      <a:lnTo>
                        <a:pt x="156" y="0"/>
                      </a:lnTo>
                      <a:lnTo>
                        <a:pt x="39" y="0"/>
                      </a:lnTo>
                      <a:close/>
                      <a:moveTo>
                        <a:pt x="26" y="55"/>
                      </a:moveTo>
                      <a:lnTo>
                        <a:pt x="95" y="55"/>
                      </a:lnTo>
                      <a:lnTo>
                        <a:pt x="95" y="68"/>
                      </a:lnTo>
                      <a:lnTo>
                        <a:pt x="26" y="68"/>
                      </a:lnTo>
                      <a:lnTo>
                        <a:pt x="26" y="55"/>
                      </a:lnTo>
                      <a:close/>
                      <a:moveTo>
                        <a:pt x="26" y="85"/>
                      </a:moveTo>
                      <a:lnTo>
                        <a:pt x="48" y="85"/>
                      </a:lnTo>
                      <a:lnTo>
                        <a:pt x="48" y="99"/>
                      </a:lnTo>
                      <a:lnTo>
                        <a:pt x="26" y="99"/>
                      </a:lnTo>
                      <a:lnTo>
                        <a:pt x="26" y="85"/>
                      </a:lnTo>
                      <a:close/>
                      <a:moveTo>
                        <a:pt x="76" y="131"/>
                      </a:moveTo>
                      <a:lnTo>
                        <a:pt x="26" y="131"/>
                      </a:lnTo>
                      <a:lnTo>
                        <a:pt x="26" y="117"/>
                      </a:lnTo>
                      <a:lnTo>
                        <a:pt x="76" y="117"/>
                      </a:lnTo>
                      <a:lnTo>
                        <a:pt x="76" y="131"/>
                      </a:lnTo>
                      <a:close/>
                      <a:moveTo>
                        <a:pt x="109" y="131"/>
                      </a:moveTo>
                      <a:lnTo>
                        <a:pt x="88" y="131"/>
                      </a:lnTo>
                      <a:lnTo>
                        <a:pt x="88" y="117"/>
                      </a:lnTo>
                      <a:lnTo>
                        <a:pt x="109" y="117"/>
                      </a:lnTo>
                      <a:lnTo>
                        <a:pt x="109" y="131"/>
                      </a:lnTo>
                      <a:close/>
                      <a:moveTo>
                        <a:pt x="109" y="99"/>
                      </a:moveTo>
                      <a:lnTo>
                        <a:pt x="59" y="99"/>
                      </a:lnTo>
                      <a:lnTo>
                        <a:pt x="59" y="85"/>
                      </a:lnTo>
                      <a:lnTo>
                        <a:pt x="109" y="85"/>
                      </a:lnTo>
                      <a:lnTo>
                        <a:pt x="109" y="99"/>
                      </a:lnTo>
                      <a:close/>
                      <a:moveTo>
                        <a:pt x="135" y="99"/>
                      </a:moveTo>
                      <a:lnTo>
                        <a:pt x="122" y="99"/>
                      </a:lnTo>
                      <a:lnTo>
                        <a:pt x="122" y="85"/>
                      </a:lnTo>
                      <a:lnTo>
                        <a:pt x="135" y="85"/>
                      </a:lnTo>
                      <a:lnTo>
                        <a:pt x="135" y="99"/>
                      </a:lnTo>
                      <a:close/>
                      <a:moveTo>
                        <a:pt x="135" y="68"/>
                      </a:moveTo>
                      <a:lnTo>
                        <a:pt x="105" y="68"/>
                      </a:lnTo>
                      <a:lnTo>
                        <a:pt x="105" y="55"/>
                      </a:lnTo>
                      <a:lnTo>
                        <a:pt x="135" y="55"/>
                      </a:lnTo>
                      <a:lnTo>
                        <a:pt x="135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5EF39BC-C1E9-48A4-BDB7-971BF48CFE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69200" y="4335463"/>
                <a:ext cx="630238" cy="630238"/>
                <a:chOff x="7569200" y="4335463"/>
                <a:chExt cx="630238" cy="630238"/>
              </a:xfrm>
            </p:grpSpPr>
            <p:sp>
              <p:nvSpPr>
                <p:cNvPr id="85" name="Freeform 111">
                  <a:extLst>
                    <a:ext uri="{FF2B5EF4-FFF2-40B4-BE49-F238E27FC236}">
                      <a16:creationId xmlns:a16="http://schemas.microsoft.com/office/drawing/2014/main" id="{38A50626-9E4C-46A2-ABBE-33DCD5E9BA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69200" y="4335463"/>
                  <a:ext cx="630238" cy="630238"/>
                </a:xfrm>
                <a:custGeom>
                  <a:avLst/>
                  <a:gdLst>
                    <a:gd name="T0" fmla="*/ 599 w 632"/>
                    <a:gd name="T1" fmla="*/ 378 h 632"/>
                    <a:gd name="T2" fmla="*/ 255 w 632"/>
                    <a:gd name="T3" fmla="*/ 599 h 632"/>
                    <a:gd name="T4" fmla="*/ 34 w 632"/>
                    <a:gd name="T5" fmla="*/ 255 h 632"/>
                    <a:gd name="T6" fmla="*/ 377 w 632"/>
                    <a:gd name="T7" fmla="*/ 34 h 632"/>
                    <a:gd name="T8" fmla="*/ 599 w 632"/>
                    <a:gd name="T9" fmla="*/ 378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2" h="632">
                      <a:moveTo>
                        <a:pt x="599" y="378"/>
                      </a:moveTo>
                      <a:cubicBezTo>
                        <a:pt x="565" y="533"/>
                        <a:pt x="411" y="632"/>
                        <a:pt x="255" y="599"/>
                      </a:cubicBezTo>
                      <a:cubicBezTo>
                        <a:pt x="99" y="565"/>
                        <a:pt x="0" y="411"/>
                        <a:pt x="34" y="255"/>
                      </a:cubicBezTo>
                      <a:cubicBezTo>
                        <a:pt x="68" y="99"/>
                        <a:pt x="222" y="0"/>
                        <a:pt x="377" y="34"/>
                      </a:cubicBezTo>
                      <a:cubicBezTo>
                        <a:pt x="533" y="68"/>
                        <a:pt x="632" y="222"/>
                        <a:pt x="599" y="3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88" name="Freeform 112">
                  <a:extLst>
                    <a:ext uri="{FF2B5EF4-FFF2-40B4-BE49-F238E27FC236}">
                      <a16:creationId xmlns:a16="http://schemas.microsoft.com/office/drawing/2014/main" id="{875F9B37-8B47-4374-A1EE-09038D40CD1C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7673975" y="4537076"/>
                  <a:ext cx="411163" cy="209550"/>
                </a:xfrm>
                <a:custGeom>
                  <a:avLst/>
                  <a:gdLst>
                    <a:gd name="T0" fmla="*/ 412 w 412"/>
                    <a:gd name="T1" fmla="*/ 76 h 211"/>
                    <a:gd name="T2" fmla="*/ 407 w 412"/>
                    <a:gd name="T3" fmla="*/ 0 h 211"/>
                    <a:gd name="T4" fmla="*/ 330 w 412"/>
                    <a:gd name="T5" fmla="*/ 11 h 211"/>
                    <a:gd name="T6" fmla="*/ 361 w 412"/>
                    <a:gd name="T7" fmla="*/ 36 h 211"/>
                    <a:gd name="T8" fmla="*/ 283 w 412"/>
                    <a:gd name="T9" fmla="*/ 133 h 211"/>
                    <a:gd name="T10" fmla="*/ 276 w 412"/>
                    <a:gd name="T11" fmla="*/ 132 h 211"/>
                    <a:gd name="T12" fmla="*/ 253 w 412"/>
                    <a:gd name="T13" fmla="*/ 136 h 211"/>
                    <a:gd name="T14" fmla="*/ 201 w 412"/>
                    <a:gd name="T15" fmla="*/ 91 h 211"/>
                    <a:gd name="T16" fmla="*/ 203 w 412"/>
                    <a:gd name="T17" fmla="*/ 82 h 211"/>
                    <a:gd name="T18" fmla="*/ 169 w 412"/>
                    <a:gd name="T19" fmla="*/ 39 h 211"/>
                    <a:gd name="T20" fmla="*/ 140 w 412"/>
                    <a:gd name="T21" fmla="*/ 47 h 211"/>
                    <a:gd name="T22" fmla="*/ 125 w 412"/>
                    <a:gd name="T23" fmla="*/ 73 h 211"/>
                    <a:gd name="T24" fmla="*/ 126 w 412"/>
                    <a:gd name="T25" fmla="*/ 87 h 211"/>
                    <a:gd name="T26" fmla="*/ 63 w 412"/>
                    <a:gd name="T27" fmla="*/ 130 h 211"/>
                    <a:gd name="T28" fmla="*/ 46 w 412"/>
                    <a:gd name="T29" fmla="*/ 123 h 211"/>
                    <a:gd name="T30" fmla="*/ 17 w 412"/>
                    <a:gd name="T31" fmla="*/ 132 h 211"/>
                    <a:gd name="T32" fmla="*/ 2 w 412"/>
                    <a:gd name="T33" fmla="*/ 158 h 211"/>
                    <a:gd name="T34" fmla="*/ 33 w 412"/>
                    <a:gd name="T35" fmla="*/ 201 h 211"/>
                    <a:gd name="T36" fmla="*/ 37 w 412"/>
                    <a:gd name="T37" fmla="*/ 202 h 211"/>
                    <a:gd name="T38" fmla="*/ 80 w 412"/>
                    <a:gd name="T39" fmla="*/ 167 h 211"/>
                    <a:gd name="T40" fmla="*/ 79 w 412"/>
                    <a:gd name="T41" fmla="*/ 153 h 211"/>
                    <a:gd name="T42" fmla="*/ 142 w 412"/>
                    <a:gd name="T43" fmla="*/ 111 h 211"/>
                    <a:gd name="T44" fmla="*/ 156 w 412"/>
                    <a:gd name="T45" fmla="*/ 116 h 211"/>
                    <a:gd name="T46" fmla="*/ 160 w 412"/>
                    <a:gd name="T47" fmla="*/ 117 h 211"/>
                    <a:gd name="T48" fmla="*/ 183 w 412"/>
                    <a:gd name="T49" fmla="*/ 113 h 211"/>
                    <a:gd name="T50" fmla="*/ 234 w 412"/>
                    <a:gd name="T51" fmla="*/ 157 h 211"/>
                    <a:gd name="T52" fmla="*/ 232 w 412"/>
                    <a:gd name="T53" fmla="*/ 166 h 211"/>
                    <a:gd name="T54" fmla="*/ 263 w 412"/>
                    <a:gd name="T55" fmla="*/ 209 h 211"/>
                    <a:gd name="T56" fmla="*/ 266 w 412"/>
                    <a:gd name="T57" fmla="*/ 210 h 211"/>
                    <a:gd name="T58" fmla="*/ 295 w 412"/>
                    <a:gd name="T59" fmla="*/ 202 h 211"/>
                    <a:gd name="T60" fmla="*/ 310 w 412"/>
                    <a:gd name="T61" fmla="*/ 175 h 211"/>
                    <a:gd name="T62" fmla="*/ 305 w 412"/>
                    <a:gd name="T63" fmla="*/ 152 h 211"/>
                    <a:gd name="T64" fmla="*/ 383 w 412"/>
                    <a:gd name="T65" fmla="*/ 53 h 211"/>
                    <a:gd name="T66" fmla="*/ 412 w 412"/>
                    <a:gd name="T67" fmla="*/ 76 h 211"/>
                    <a:gd name="T68" fmla="*/ 38 w 412"/>
                    <a:gd name="T69" fmla="*/ 189 h 211"/>
                    <a:gd name="T70" fmla="*/ 14 w 412"/>
                    <a:gd name="T71" fmla="*/ 159 h 211"/>
                    <a:gd name="T72" fmla="*/ 24 w 412"/>
                    <a:gd name="T73" fmla="*/ 141 h 211"/>
                    <a:gd name="T74" fmla="*/ 44 w 412"/>
                    <a:gd name="T75" fmla="*/ 136 h 211"/>
                    <a:gd name="T76" fmla="*/ 47 w 412"/>
                    <a:gd name="T77" fmla="*/ 136 h 211"/>
                    <a:gd name="T78" fmla="*/ 68 w 412"/>
                    <a:gd name="T79" fmla="*/ 166 h 211"/>
                    <a:gd name="T80" fmla="*/ 38 w 412"/>
                    <a:gd name="T81" fmla="*/ 189 h 211"/>
                    <a:gd name="T82" fmla="*/ 161 w 412"/>
                    <a:gd name="T83" fmla="*/ 105 h 211"/>
                    <a:gd name="T84" fmla="*/ 137 w 412"/>
                    <a:gd name="T85" fmla="*/ 75 h 211"/>
                    <a:gd name="T86" fmla="*/ 147 w 412"/>
                    <a:gd name="T87" fmla="*/ 57 h 211"/>
                    <a:gd name="T88" fmla="*/ 167 w 412"/>
                    <a:gd name="T89" fmla="*/ 51 h 211"/>
                    <a:gd name="T90" fmla="*/ 170 w 412"/>
                    <a:gd name="T91" fmla="*/ 52 h 211"/>
                    <a:gd name="T92" fmla="*/ 191 w 412"/>
                    <a:gd name="T93" fmla="*/ 81 h 211"/>
                    <a:gd name="T94" fmla="*/ 161 w 412"/>
                    <a:gd name="T95" fmla="*/ 105 h 211"/>
                    <a:gd name="T96" fmla="*/ 288 w 412"/>
                    <a:gd name="T97" fmla="*/ 192 h 211"/>
                    <a:gd name="T98" fmla="*/ 268 w 412"/>
                    <a:gd name="T99" fmla="*/ 198 h 211"/>
                    <a:gd name="T100" fmla="*/ 244 w 412"/>
                    <a:gd name="T101" fmla="*/ 168 h 211"/>
                    <a:gd name="T102" fmla="*/ 254 w 412"/>
                    <a:gd name="T103" fmla="*/ 150 h 211"/>
                    <a:gd name="T104" fmla="*/ 274 w 412"/>
                    <a:gd name="T105" fmla="*/ 144 h 211"/>
                    <a:gd name="T106" fmla="*/ 277 w 412"/>
                    <a:gd name="T107" fmla="*/ 144 h 211"/>
                    <a:gd name="T108" fmla="*/ 298 w 412"/>
                    <a:gd name="T109" fmla="*/ 174 h 211"/>
                    <a:gd name="T110" fmla="*/ 288 w 412"/>
                    <a:gd name="T111" fmla="*/ 192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12" h="211">
                      <a:moveTo>
                        <a:pt x="412" y="76"/>
                      </a:moveTo>
                      <a:cubicBezTo>
                        <a:pt x="407" y="0"/>
                        <a:pt x="407" y="0"/>
                        <a:pt x="407" y="0"/>
                      </a:cubicBezTo>
                      <a:cubicBezTo>
                        <a:pt x="330" y="11"/>
                        <a:pt x="330" y="11"/>
                        <a:pt x="330" y="11"/>
                      </a:cubicBezTo>
                      <a:cubicBezTo>
                        <a:pt x="361" y="36"/>
                        <a:pt x="361" y="36"/>
                        <a:pt x="361" y="36"/>
                      </a:cubicBezTo>
                      <a:cubicBezTo>
                        <a:pt x="283" y="133"/>
                        <a:pt x="283" y="133"/>
                        <a:pt x="283" y="133"/>
                      </a:cubicBezTo>
                      <a:cubicBezTo>
                        <a:pt x="281" y="133"/>
                        <a:pt x="278" y="132"/>
                        <a:pt x="276" y="132"/>
                      </a:cubicBezTo>
                      <a:cubicBezTo>
                        <a:pt x="268" y="131"/>
                        <a:pt x="260" y="132"/>
                        <a:pt x="253" y="136"/>
                      </a:cubicBezTo>
                      <a:cubicBezTo>
                        <a:pt x="201" y="91"/>
                        <a:pt x="201" y="91"/>
                        <a:pt x="201" y="91"/>
                      </a:cubicBezTo>
                      <a:cubicBezTo>
                        <a:pt x="202" y="88"/>
                        <a:pt x="203" y="85"/>
                        <a:pt x="203" y="82"/>
                      </a:cubicBezTo>
                      <a:cubicBezTo>
                        <a:pt x="206" y="61"/>
                        <a:pt x="191" y="41"/>
                        <a:pt x="169" y="39"/>
                      </a:cubicBezTo>
                      <a:cubicBezTo>
                        <a:pt x="158" y="37"/>
                        <a:pt x="148" y="40"/>
                        <a:pt x="140" y="47"/>
                      </a:cubicBezTo>
                      <a:cubicBezTo>
                        <a:pt x="132" y="53"/>
                        <a:pt x="126" y="63"/>
                        <a:pt x="125" y="73"/>
                      </a:cubicBezTo>
                      <a:cubicBezTo>
                        <a:pt x="125" y="78"/>
                        <a:pt x="125" y="83"/>
                        <a:pt x="126" y="87"/>
                      </a:cubicBezTo>
                      <a:cubicBezTo>
                        <a:pt x="63" y="130"/>
                        <a:pt x="63" y="130"/>
                        <a:pt x="63" y="130"/>
                      </a:cubicBezTo>
                      <a:cubicBezTo>
                        <a:pt x="58" y="127"/>
                        <a:pt x="52" y="124"/>
                        <a:pt x="46" y="123"/>
                      </a:cubicBezTo>
                      <a:cubicBezTo>
                        <a:pt x="35" y="122"/>
                        <a:pt x="25" y="125"/>
                        <a:pt x="17" y="132"/>
                      </a:cubicBezTo>
                      <a:cubicBezTo>
                        <a:pt x="8" y="138"/>
                        <a:pt x="3" y="147"/>
                        <a:pt x="2" y="158"/>
                      </a:cubicBezTo>
                      <a:cubicBezTo>
                        <a:pt x="0" y="178"/>
                        <a:pt x="13" y="197"/>
                        <a:pt x="33" y="201"/>
                      </a:cubicBezTo>
                      <a:cubicBezTo>
                        <a:pt x="34" y="201"/>
                        <a:pt x="35" y="201"/>
                        <a:pt x="37" y="202"/>
                      </a:cubicBezTo>
                      <a:cubicBezTo>
                        <a:pt x="58" y="204"/>
                        <a:pt x="78" y="189"/>
                        <a:pt x="80" y="167"/>
                      </a:cubicBezTo>
                      <a:cubicBezTo>
                        <a:pt x="81" y="162"/>
                        <a:pt x="80" y="158"/>
                        <a:pt x="79" y="153"/>
                      </a:cubicBezTo>
                      <a:cubicBezTo>
                        <a:pt x="142" y="111"/>
                        <a:pt x="142" y="111"/>
                        <a:pt x="142" y="111"/>
                      </a:cubicBezTo>
                      <a:cubicBezTo>
                        <a:pt x="146" y="113"/>
                        <a:pt x="151" y="115"/>
                        <a:pt x="156" y="116"/>
                      </a:cubicBezTo>
                      <a:cubicBezTo>
                        <a:pt x="157" y="117"/>
                        <a:pt x="158" y="117"/>
                        <a:pt x="160" y="117"/>
                      </a:cubicBezTo>
                      <a:cubicBezTo>
                        <a:pt x="168" y="118"/>
                        <a:pt x="176" y="116"/>
                        <a:pt x="183" y="113"/>
                      </a:cubicBezTo>
                      <a:cubicBezTo>
                        <a:pt x="234" y="157"/>
                        <a:pt x="234" y="157"/>
                        <a:pt x="234" y="157"/>
                      </a:cubicBezTo>
                      <a:cubicBezTo>
                        <a:pt x="233" y="160"/>
                        <a:pt x="232" y="163"/>
                        <a:pt x="232" y="166"/>
                      </a:cubicBezTo>
                      <a:cubicBezTo>
                        <a:pt x="229" y="186"/>
                        <a:pt x="243" y="205"/>
                        <a:pt x="263" y="209"/>
                      </a:cubicBezTo>
                      <a:cubicBezTo>
                        <a:pt x="264" y="210"/>
                        <a:pt x="265" y="210"/>
                        <a:pt x="266" y="210"/>
                      </a:cubicBezTo>
                      <a:cubicBezTo>
                        <a:pt x="277" y="211"/>
                        <a:pt x="287" y="208"/>
                        <a:pt x="295" y="202"/>
                      </a:cubicBezTo>
                      <a:cubicBezTo>
                        <a:pt x="304" y="195"/>
                        <a:pt x="309" y="186"/>
                        <a:pt x="310" y="175"/>
                      </a:cubicBezTo>
                      <a:cubicBezTo>
                        <a:pt x="311" y="167"/>
                        <a:pt x="309" y="159"/>
                        <a:pt x="305" y="152"/>
                      </a:cubicBezTo>
                      <a:cubicBezTo>
                        <a:pt x="383" y="53"/>
                        <a:pt x="383" y="53"/>
                        <a:pt x="383" y="53"/>
                      </a:cubicBezTo>
                      <a:lnTo>
                        <a:pt x="412" y="76"/>
                      </a:lnTo>
                      <a:close/>
                      <a:moveTo>
                        <a:pt x="38" y="189"/>
                      </a:moveTo>
                      <a:cubicBezTo>
                        <a:pt x="23" y="187"/>
                        <a:pt x="13" y="174"/>
                        <a:pt x="14" y="159"/>
                      </a:cubicBezTo>
                      <a:cubicBezTo>
                        <a:pt x="15" y="152"/>
                        <a:pt x="19" y="146"/>
                        <a:pt x="24" y="141"/>
                      </a:cubicBezTo>
                      <a:cubicBezTo>
                        <a:pt x="30" y="137"/>
                        <a:pt x="37" y="135"/>
                        <a:pt x="44" y="136"/>
                      </a:cubicBezTo>
                      <a:cubicBezTo>
                        <a:pt x="45" y="136"/>
                        <a:pt x="46" y="136"/>
                        <a:pt x="47" y="136"/>
                      </a:cubicBezTo>
                      <a:cubicBezTo>
                        <a:pt x="61" y="139"/>
                        <a:pt x="70" y="152"/>
                        <a:pt x="68" y="166"/>
                      </a:cubicBezTo>
                      <a:cubicBezTo>
                        <a:pt x="66" y="180"/>
                        <a:pt x="53" y="191"/>
                        <a:pt x="38" y="189"/>
                      </a:cubicBezTo>
                      <a:close/>
                      <a:moveTo>
                        <a:pt x="161" y="105"/>
                      </a:moveTo>
                      <a:cubicBezTo>
                        <a:pt x="146" y="103"/>
                        <a:pt x="136" y="89"/>
                        <a:pt x="137" y="75"/>
                      </a:cubicBezTo>
                      <a:cubicBezTo>
                        <a:pt x="138" y="68"/>
                        <a:pt x="142" y="61"/>
                        <a:pt x="147" y="57"/>
                      </a:cubicBezTo>
                      <a:cubicBezTo>
                        <a:pt x="153" y="52"/>
                        <a:pt x="160" y="50"/>
                        <a:pt x="167" y="51"/>
                      </a:cubicBezTo>
                      <a:cubicBezTo>
                        <a:pt x="168" y="51"/>
                        <a:pt x="169" y="51"/>
                        <a:pt x="170" y="52"/>
                      </a:cubicBezTo>
                      <a:cubicBezTo>
                        <a:pt x="184" y="54"/>
                        <a:pt x="193" y="67"/>
                        <a:pt x="191" y="81"/>
                      </a:cubicBezTo>
                      <a:cubicBezTo>
                        <a:pt x="189" y="96"/>
                        <a:pt x="176" y="106"/>
                        <a:pt x="161" y="105"/>
                      </a:cubicBezTo>
                      <a:close/>
                      <a:moveTo>
                        <a:pt x="288" y="192"/>
                      </a:moveTo>
                      <a:cubicBezTo>
                        <a:pt x="282" y="196"/>
                        <a:pt x="275" y="198"/>
                        <a:pt x="268" y="198"/>
                      </a:cubicBezTo>
                      <a:cubicBezTo>
                        <a:pt x="253" y="196"/>
                        <a:pt x="242" y="182"/>
                        <a:pt x="244" y="168"/>
                      </a:cubicBezTo>
                      <a:cubicBezTo>
                        <a:pt x="245" y="160"/>
                        <a:pt x="249" y="154"/>
                        <a:pt x="254" y="150"/>
                      </a:cubicBezTo>
                      <a:cubicBezTo>
                        <a:pt x="260" y="145"/>
                        <a:pt x="267" y="143"/>
                        <a:pt x="274" y="144"/>
                      </a:cubicBezTo>
                      <a:cubicBezTo>
                        <a:pt x="275" y="144"/>
                        <a:pt x="276" y="144"/>
                        <a:pt x="277" y="144"/>
                      </a:cubicBezTo>
                      <a:cubicBezTo>
                        <a:pt x="290" y="147"/>
                        <a:pt x="299" y="160"/>
                        <a:pt x="298" y="174"/>
                      </a:cubicBezTo>
                      <a:cubicBezTo>
                        <a:pt x="297" y="181"/>
                        <a:pt x="293" y="188"/>
                        <a:pt x="288" y="192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DD53687-8C4F-4143-B78E-B5DFBAFB12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8650" y="3390901"/>
              <a:ext cx="3541713" cy="2784475"/>
              <a:chOff x="4438650" y="3390901"/>
              <a:chExt cx="3541713" cy="2784475"/>
            </a:xfrm>
          </p:grpSpPr>
          <p:sp>
            <p:nvSpPr>
              <p:cNvPr id="55" name="Freeform 81">
                <a:extLst>
                  <a:ext uri="{FF2B5EF4-FFF2-40B4-BE49-F238E27FC236}">
                    <a16:creationId xmlns:a16="http://schemas.microsoft.com/office/drawing/2014/main" id="{B314E2A3-AE59-4FBB-B9CC-C9F399A6FB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0325" y="4914901"/>
                <a:ext cx="300038" cy="206375"/>
              </a:xfrm>
              <a:custGeom>
                <a:avLst/>
                <a:gdLst>
                  <a:gd name="T0" fmla="*/ 4 w 301"/>
                  <a:gd name="T1" fmla="*/ 51 h 207"/>
                  <a:gd name="T2" fmla="*/ 42 w 301"/>
                  <a:gd name="T3" fmla="*/ 48 h 207"/>
                  <a:gd name="T4" fmla="*/ 219 w 301"/>
                  <a:gd name="T5" fmla="*/ 0 h 207"/>
                  <a:gd name="T6" fmla="*/ 185 w 301"/>
                  <a:gd name="T7" fmla="*/ 44 h 207"/>
                  <a:gd name="T8" fmla="*/ 148 w 301"/>
                  <a:gd name="T9" fmla="*/ 70 h 207"/>
                  <a:gd name="T10" fmla="*/ 206 w 301"/>
                  <a:gd name="T11" fmla="*/ 100 h 207"/>
                  <a:gd name="T12" fmla="*/ 294 w 301"/>
                  <a:gd name="T13" fmla="*/ 115 h 207"/>
                  <a:gd name="T14" fmla="*/ 291 w 301"/>
                  <a:gd name="T15" fmla="*/ 137 h 207"/>
                  <a:gd name="T16" fmla="*/ 291 w 301"/>
                  <a:gd name="T17" fmla="*/ 160 h 207"/>
                  <a:gd name="T18" fmla="*/ 208 w 301"/>
                  <a:gd name="T19" fmla="*/ 174 h 207"/>
                  <a:gd name="T20" fmla="*/ 259 w 301"/>
                  <a:gd name="T21" fmla="*/ 206 h 207"/>
                  <a:gd name="T22" fmla="*/ 185 w 301"/>
                  <a:gd name="T23" fmla="*/ 192 h 207"/>
                  <a:gd name="T24" fmla="*/ 94 w 301"/>
                  <a:gd name="T25" fmla="*/ 169 h 207"/>
                  <a:gd name="T26" fmla="*/ 20 w 301"/>
                  <a:gd name="T27" fmla="*/ 123 h 207"/>
                  <a:gd name="T28" fmla="*/ 1 w 301"/>
                  <a:gd name="T29" fmla="*/ 118 h 207"/>
                  <a:gd name="T30" fmla="*/ 4 w 301"/>
                  <a:gd name="T31" fmla="*/ 5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1" h="207">
                    <a:moveTo>
                      <a:pt x="4" y="51"/>
                    </a:moveTo>
                    <a:cubicBezTo>
                      <a:pt x="20" y="50"/>
                      <a:pt x="25" y="50"/>
                      <a:pt x="42" y="48"/>
                    </a:cubicBezTo>
                    <a:cubicBezTo>
                      <a:pt x="59" y="46"/>
                      <a:pt x="219" y="0"/>
                      <a:pt x="219" y="0"/>
                    </a:cubicBezTo>
                    <a:cubicBezTo>
                      <a:pt x="219" y="0"/>
                      <a:pt x="224" y="34"/>
                      <a:pt x="185" y="44"/>
                    </a:cubicBezTo>
                    <a:cubicBezTo>
                      <a:pt x="147" y="53"/>
                      <a:pt x="148" y="70"/>
                      <a:pt x="148" y="70"/>
                    </a:cubicBezTo>
                    <a:cubicBezTo>
                      <a:pt x="148" y="70"/>
                      <a:pt x="153" y="75"/>
                      <a:pt x="206" y="100"/>
                    </a:cubicBezTo>
                    <a:cubicBezTo>
                      <a:pt x="237" y="104"/>
                      <a:pt x="278" y="101"/>
                      <a:pt x="294" y="115"/>
                    </a:cubicBezTo>
                    <a:cubicBezTo>
                      <a:pt x="298" y="118"/>
                      <a:pt x="301" y="134"/>
                      <a:pt x="291" y="137"/>
                    </a:cubicBezTo>
                    <a:cubicBezTo>
                      <a:pt x="297" y="146"/>
                      <a:pt x="294" y="157"/>
                      <a:pt x="291" y="160"/>
                    </a:cubicBezTo>
                    <a:cubicBezTo>
                      <a:pt x="286" y="165"/>
                      <a:pt x="247" y="171"/>
                      <a:pt x="208" y="174"/>
                    </a:cubicBezTo>
                    <a:cubicBezTo>
                      <a:pt x="226" y="184"/>
                      <a:pt x="270" y="190"/>
                      <a:pt x="259" y="206"/>
                    </a:cubicBezTo>
                    <a:cubicBezTo>
                      <a:pt x="249" y="207"/>
                      <a:pt x="190" y="193"/>
                      <a:pt x="185" y="192"/>
                    </a:cubicBezTo>
                    <a:cubicBezTo>
                      <a:pt x="175" y="188"/>
                      <a:pt x="128" y="183"/>
                      <a:pt x="94" y="169"/>
                    </a:cubicBezTo>
                    <a:cubicBezTo>
                      <a:pt x="59" y="155"/>
                      <a:pt x="20" y="123"/>
                      <a:pt x="20" y="123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8"/>
                      <a:pt x="0" y="89"/>
                      <a:pt x="4" y="51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" name="Freeform 82">
                <a:extLst>
                  <a:ext uri="{FF2B5EF4-FFF2-40B4-BE49-F238E27FC236}">
                    <a16:creationId xmlns:a16="http://schemas.microsoft.com/office/drawing/2014/main" id="{3A68A42C-6F45-48E0-AA3D-AE51739F31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35675" y="4106863"/>
                <a:ext cx="1651000" cy="1031875"/>
              </a:xfrm>
              <a:custGeom>
                <a:avLst/>
                <a:gdLst>
                  <a:gd name="T0" fmla="*/ 489 w 1654"/>
                  <a:gd name="T1" fmla="*/ 211 h 1037"/>
                  <a:gd name="T2" fmla="*/ 934 w 1654"/>
                  <a:gd name="T3" fmla="*/ 855 h 1037"/>
                  <a:gd name="T4" fmla="*/ 1651 w 1654"/>
                  <a:gd name="T5" fmla="*/ 855 h 1037"/>
                  <a:gd name="T6" fmla="*/ 1654 w 1654"/>
                  <a:gd name="T7" fmla="*/ 954 h 1037"/>
                  <a:gd name="T8" fmla="*/ 931 w 1654"/>
                  <a:gd name="T9" fmla="*/ 1032 h 1037"/>
                  <a:gd name="T10" fmla="*/ 704 w 1654"/>
                  <a:gd name="T11" fmla="*/ 940 h 1037"/>
                  <a:gd name="T12" fmla="*/ 440 w 1654"/>
                  <a:gd name="T13" fmla="*/ 691 h 1037"/>
                  <a:gd name="T14" fmla="*/ 170 w 1654"/>
                  <a:gd name="T15" fmla="*/ 26 h 1037"/>
                  <a:gd name="T16" fmla="*/ 489 w 1654"/>
                  <a:gd name="T17" fmla="*/ 211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4" h="1037">
                    <a:moveTo>
                      <a:pt x="489" y="211"/>
                    </a:moveTo>
                    <a:cubicBezTo>
                      <a:pt x="607" y="398"/>
                      <a:pt x="792" y="661"/>
                      <a:pt x="934" y="855"/>
                    </a:cubicBezTo>
                    <a:cubicBezTo>
                      <a:pt x="1267" y="860"/>
                      <a:pt x="1651" y="855"/>
                      <a:pt x="1651" y="855"/>
                    </a:cubicBezTo>
                    <a:cubicBezTo>
                      <a:pt x="1654" y="954"/>
                      <a:pt x="1654" y="954"/>
                      <a:pt x="1654" y="954"/>
                    </a:cubicBezTo>
                    <a:cubicBezTo>
                      <a:pt x="1654" y="954"/>
                      <a:pt x="1298" y="1011"/>
                      <a:pt x="931" y="1032"/>
                    </a:cubicBezTo>
                    <a:cubicBezTo>
                      <a:pt x="856" y="1037"/>
                      <a:pt x="782" y="1018"/>
                      <a:pt x="704" y="940"/>
                    </a:cubicBezTo>
                    <a:cubicBezTo>
                      <a:pt x="605" y="841"/>
                      <a:pt x="440" y="691"/>
                      <a:pt x="440" y="691"/>
                    </a:cubicBezTo>
                    <a:cubicBezTo>
                      <a:pt x="440" y="691"/>
                      <a:pt x="0" y="0"/>
                      <a:pt x="170" y="26"/>
                    </a:cubicBezTo>
                    <a:cubicBezTo>
                      <a:pt x="249" y="37"/>
                      <a:pt x="362" y="8"/>
                      <a:pt x="489" y="211"/>
                    </a:cubicBez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" name="Freeform 83">
                <a:extLst>
                  <a:ext uri="{FF2B5EF4-FFF2-40B4-BE49-F238E27FC236}">
                    <a16:creationId xmlns:a16="http://schemas.microsoft.com/office/drawing/2014/main" id="{2E602D34-2180-483A-8AB5-88B16FF62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18088" y="4945063"/>
                <a:ext cx="1087438" cy="1039813"/>
              </a:xfrm>
              <a:custGeom>
                <a:avLst/>
                <a:gdLst>
                  <a:gd name="T0" fmla="*/ 0 w 1089"/>
                  <a:gd name="T1" fmla="*/ 1044 h 1044"/>
                  <a:gd name="T2" fmla="*/ 546 w 1089"/>
                  <a:gd name="T3" fmla="*/ 902 h 1044"/>
                  <a:gd name="T4" fmla="*/ 1089 w 1089"/>
                  <a:gd name="T5" fmla="*/ 0 h 1044"/>
                  <a:gd name="T6" fmla="*/ 87 w 1089"/>
                  <a:gd name="T7" fmla="*/ 836 h 1044"/>
                  <a:gd name="T8" fmla="*/ 0 w 1089"/>
                  <a:gd name="T9" fmla="*/ 104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44">
                    <a:moveTo>
                      <a:pt x="0" y="1044"/>
                    </a:moveTo>
                    <a:cubicBezTo>
                      <a:pt x="0" y="1044"/>
                      <a:pt x="116" y="922"/>
                      <a:pt x="546" y="902"/>
                    </a:cubicBezTo>
                    <a:cubicBezTo>
                      <a:pt x="953" y="883"/>
                      <a:pt x="1089" y="0"/>
                      <a:pt x="1089" y="0"/>
                    </a:cubicBezTo>
                    <a:cubicBezTo>
                      <a:pt x="1089" y="0"/>
                      <a:pt x="322" y="552"/>
                      <a:pt x="87" y="836"/>
                    </a:cubicBezTo>
                    <a:cubicBezTo>
                      <a:pt x="24" y="912"/>
                      <a:pt x="0" y="1044"/>
                      <a:pt x="0" y="1044"/>
                    </a:cubicBezTo>
                  </a:path>
                </a:pathLst>
              </a:custGeom>
              <a:solidFill>
                <a:srgbClr val="415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" name="Freeform 84">
                <a:extLst>
                  <a:ext uri="{FF2B5EF4-FFF2-40B4-BE49-F238E27FC236}">
                    <a16:creationId xmlns:a16="http://schemas.microsoft.com/office/drawing/2014/main" id="{132FA12F-0F32-4E38-A863-688EB74EF5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54788" y="4589463"/>
                <a:ext cx="69850" cy="320675"/>
              </a:xfrm>
              <a:custGeom>
                <a:avLst/>
                <a:gdLst>
                  <a:gd name="T0" fmla="*/ 0 w 70"/>
                  <a:gd name="T1" fmla="*/ 73 h 322"/>
                  <a:gd name="T2" fmla="*/ 59 w 70"/>
                  <a:gd name="T3" fmla="*/ 117 h 322"/>
                  <a:gd name="T4" fmla="*/ 46 w 70"/>
                  <a:gd name="T5" fmla="*/ 322 h 322"/>
                  <a:gd name="T6" fmla="*/ 15 w 70"/>
                  <a:gd name="T7" fmla="*/ 295 h 322"/>
                  <a:gd name="T8" fmla="*/ 0 w 70"/>
                  <a:gd name="T9" fmla="*/ 7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22">
                    <a:moveTo>
                      <a:pt x="0" y="73"/>
                    </a:moveTo>
                    <a:cubicBezTo>
                      <a:pt x="0" y="73"/>
                      <a:pt x="47" y="0"/>
                      <a:pt x="59" y="117"/>
                    </a:cubicBezTo>
                    <a:cubicBezTo>
                      <a:pt x="70" y="229"/>
                      <a:pt x="46" y="322"/>
                      <a:pt x="46" y="322"/>
                    </a:cubicBezTo>
                    <a:cubicBezTo>
                      <a:pt x="15" y="295"/>
                      <a:pt x="15" y="295"/>
                      <a:pt x="15" y="295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15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" name="Freeform 85">
                <a:extLst>
                  <a:ext uri="{FF2B5EF4-FFF2-40B4-BE49-F238E27FC236}">
                    <a16:creationId xmlns:a16="http://schemas.microsoft.com/office/drawing/2014/main" id="{680BE17D-419C-4FC3-84EF-CB62ADA122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99188" y="4108451"/>
                <a:ext cx="417513" cy="1357313"/>
              </a:xfrm>
              <a:custGeom>
                <a:avLst/>
                <a:gdLst>
                  <a:gd name="T0" fmla="*/ 0 w 418"/>
                  <a:gd name="T1" fmla="*/ 1363 h 1363"/>
                  <a:gd name="T2" fmla="*/ 400 w 418"/>
                  <a:gd name="T3" fmla="*/ 611 h 1363"/>
                  <a:gd name="T4" fmla="*/ 88 w 418"/>
                  <a:gd name="T5" fmla="*/ 0 h 1363"/>
                  <a:gd name="T6" fmla="*/ 0 w 418"/>
                  <a:gd name="T7" fmla="*/ 1363 h 1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1363">
                    <a:moveTo>
                      <a:pt x="0" y="1363"/>
                    </a:moveTo>
                    <a:cubicBezTo>
                      <a:pt x="0" y="1363"/>
                      <a:pt x="377" y="1103"/>
                      <a:pt x="400" y="611"/>
                    </a:cubicBezTo>
                    <a:cubicBezTo>
                      <a:pt x="418" y="232"/>
                      <a:pt x="88" y="0"/>
                      <a:pt x="88" y="0"/>
                    </a:cubicBezTo>
                    <a:lnTo>
                      <a:pt x="0" y="1363"/>
                    </a:ln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" name="Freeform 86">
                <a:extLst>
                  <a:ext uri="{FF2B5EF4-FFF2-40B4-BE49-F238E27FC236}">
                    <a16:creationId xmlns:a16="http://schemas.microsoft.com/office/drawing/2014/main" id="{49D8C0EE-8FE3-4DFC-8AE9-5472BE40D3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29263" y="4073526"/>
                <a:ext cx="1031875" cy="1663700"/>
              </a:xfrm>
              <a:custGeom>
                <a:avLst/>
                <a:gdLst>
                  <a:gd name="T0" fmla="*/ 769 w 1034"/>
                  <a:gd name="T1" fmla="*/ 1671 h 1671"/>
                  <a:gd name="T2" fmla="*/ 951 w 1034"/>
                  <a:gd name="T3" fmla="*/ 808 h 1671"/>
                  <a:gd name="T4" fmla="*/ 762 w 1034"/>
                  <a:gd name="T5" fmla="*/ 5 h 1671"/>
                  <a:gd name="T6" fmla="*/ 558 w 1034"/>
                  <a:gd name="T7" fmla="*/ 0 h 1671"/>
                  <a:gd name="T8" fmla="*/ 104 w 1034"/>
                  <a:gd name="T9" fmla="*/ 676 h 1671"/>
                  <a:gd name="T10" fmla="*/ 0 w 1034"/>
                  <a:gd name="T11" fmla="*/ 1318 h 1671"/>
                  <a:gd name="T12" fmla="*/ 16 w 1034"/>
                  <a:gd name="T13" fmla="*/ 1662 h 1671"/>
                  <a:gd name="T14" fmla="*/ 769 w 1034"/>
                  <a:gd name="T15" fmla="*/ 1671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4" h="1671">
                    <a:moveTo>
                      <a:pt x="769" y="1671"/>
                    </a:moveTo>
                    <a:cubicBezTo>
                      <a:pt x="769" y="1671"/>
                      <a:pt x="849" y="1279"/>
                      <a:pt x="951" y="808"/>
                    </a:cubicBezTo>
                    <a:cubicBezTo>
                      <a:pt x="1034" y="421"/>
                      <a:pt x="762" y="5"/>
                      <a:pt x="762" y="5"/>
                    </a:cubicBezTo>
                    <a:cubicBezTo>
                      <a:pt x="558" y="0"/>
                      <a:pt x="558" y="0"/>
                      <a:pt x="558" y="0"/>
                    </a:cubicBezTo>
                    <a:cubicBezTo>
                      <a:pt x="558" y="0"/>
                      <a:pt x="200" y="304"/>
                      <a:pt x="104" y="676"/>
                    </a:cubicBezTo>
                    <a:cubicBezTo>
                      <a:pt x="45" y="904"/>
                      <a:pt x="0" y="1318"/>
                      <a:pt x="0" y="1318"/>
                    </a:cubicBezTo>
                    <a:cubicBezTo>
                      <a:pt x="16" y="1662"/>
                      <a:pt x="16" y="1662"/>
                      <a:pt x="16" y="1662"/>
                    </a:cubicBezTo>
                    <a:cubicBezTo>
                      <a:pt x="769" y="1671"/>
                      <a:pt x="769" y="1671"/>
                      <a:pt x="769" y="167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" name="Freeform 87">
                <a:extLst>
                  <a:ext uri="{FF2B5EF4-FFF2-40B4-BE49-F238E27FC236}">
                    <a16:creationId xmlns:a16="http://schemas.microsoft.com/office/drawing/2014/main" id="{2B6E7B70-812B-4754-B498-A2E1A53EF6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87913" y="4090988"/>
                <a:ext cx="1631950" cy="2014538"/>
              </a:xfrm>
              <a:custGeom>
                <a:avLst/>
                <a:gdLst>
                  <a:gd name="T0" fmla="*/ 1200 w 1635"/>
                  <a:gd name="T1" fmla="*/ 0 h 2023"/>
                  <a:gd name="T2" fmla="*/ 1091 w 1635"/>
                  <a:gd name="T3" fmla="*/ 1098 h 2023"/>
                  <a:gd name="T4" fmla="*/ 73 w 1635"/>
                  <a:gd name="T5" fmla="*/ 2023 h 2023"/>
                  <a:gd name="T6" fmla="*/ 333 w 1635"/>
                  <a:gd name="T7" fmla="*/ 1378 h 2023"/>
                  <a:gd name="T8" fmla="*/ 1200 w 1635"/>
                  <a:gd name="T9" fmla="*/ 0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5" h="2023">
                    <a:moveTo>
                      <a:pt x="1200" y="0"/>
                    </a:moveTo>
                    <a:cubicBezTo>
                      <a:pt x="1200" y="0"/>
                      <a:pt x="1635" y="673"/>
                      <a:pt x="1091" y="1098"/>
                    </a:cubicBezTo>
                    <a:cubicBezTo>
                      <a:pt x="215" y="1784"/>
                      <a:pt x="73" y="2023"/>
                      <a:pt x="73" y="2023"/>
                    </a:cubicBezTo>
                    <a:cubicBezTo>
                      <a:pt x="73" y="2023"/>
                      <a:pt x="0" y="1624"/>
                      <a:pt x="333" y="1378"/>
                    </a:cubicBezTo>
                    <a:cubicBezTo>
                      <a:pt x="1202" y="738"/>
                      <a:pt x="1200" y="0"/>
                      <a:pt x="1200" y="0"/>
                    </a:cubicBezTo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Freeform 88">
                <a:extLst>
                  <a:ext uri="{FF2B5EF4-FFF2-40B4-BE49-F238E27FC236}">
                    <a16:creationId xmlns:a16="http://schemas.microsoft.com/office/drawing/2014/main" id="{F2C10583-4897-48C9-842A-4D9016F151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00688" y="4090988"/>
                <a:ext cx="796925" cy="1222375"/>
              </a:xfrm>
              <a:custGeom>
                <a:avLst/>
                <a:gdLst>
                  <a:gd name="T0" fmla="*/ 23 w 799"/>
                  <a:gd name="T1" fmla="*/ 1227 h 1227"/>
                  <a:gd name="T2" fmla="*/ 17 w 799"/>
                  <a:gd name="T3" fmla="*/ 247 h 1227"/>
                  <a:gd name="T4" fmla="*/ 103 w 799"/>
                  <a:gd name="T5" fmla="*/ 177 h 1227"/>
                  <a:gd name="T6" fmla="*/ 587 w 799"/>
                  <a:gd name="T7" fmla="*/ 0 h 1227"/>
                  <a:gd name="T8" fmla="*/ 516 w 799"/>
                  <a:gd name="T9" fmla="*/ 775 h 1227"/>
                  <a:gd name="T10" fmla="*/ 23 w 799"/>
                  <a:gd name="T11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9" h="1227">
                    <a:moveTo>
                      <a:pt x="23" y="1227"/>
                    </a:moveTo>
                    <a:cubicBezTo>
                      <a:pt x="23" y="1227"/>
                      <a:pt x="0" y="615"/>
                      <a:pt x="17" y="247"/>
                    </a:cubicBezTo>
                    <a:cubicBezTo>
                      <a:pt x="41" y="214"/>
                      <a:pt x="69" y="189"/>
                      <a:pt x="103" y="177"/>
                    </a:cubicBezTo>
                    <a:cubicBezTo>
                      <a:pt x="399" y="66"/>
                      <a:pt x="587" y="0"/>
                      <a:pt x="587" y="0"/>
                    </a:cubicBezTo>
                    <a:cubicBezTo>
                      <a:pt x="587" y="0"/>
                      <a:pt x="799" y="356"/>
                      <a:pt x="516" y="775"/>
                    </a:cubicBezTo>
                    <a:cubicBezTo>
                      <a:pt x="232" y="1194"/>
                      <a:pt x="23" y="1227"/>
                      <a:pt x="23" y="1227"/>
                    </a:cubicBezTo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91">
                <a:extLst>
                  <a:ext uri="{FF2B5EF4-FFF2-40B4-BE49-F238E27FC236}">
                    <a16:creationId xmlns:a16="http://schemas.microsoft.com/office/drawing/2014/main" id="{E5304245-C86F-4E5F-8D75-69DAB6D6E3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00763" y="4964113"/>
                <a:ext cx="209550" cy="842963"/>
              </a:xfrm>
              <a:custGeom>
                <a:avLst/>
                <a:gdLst>
                  <a:gd name="T0" fmla="*/ 30 w 210"/>
                  <a:gd name="T1" fmla="*/ 848 h 848"/>
                  <a:gd name="T2" fmla="*/ 99 w 210"/>
                  <a:gd name="T3" fmla="*/ 464 h 848"/>
                  <a:gd name="T4" fmla="*/ 210 w 210"/>
                  <a:gd name="T5" fmla="*/ 0 h 848"/>
                  <a:gd name="T6" fmla="*/ 88 w 210"/>
                  <a:gd name="T7" fmla="*/ 444 h 848"/>
                  <a:gd name="T8" fmla="*/ 0 w 210"/>
                  <a:gd name="T9" fmla="*/ 844 h 848"/>
                  <a:gd name="T10" fmla="*/ 30 w 210"/>
                  <a:gd name="T11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848">
                    <a:moveTo>
                      <a:pt x="30" y="848"/>
                    </a:moveTo>
                    <a:cubicBezTo>
                      <a:pt x="30" y="848"/>
                      <a:pt x="4" y="604"/>
                      <a:pt x="99" y="464"/>
                    </a:cubicBezTo>
                    <a:cubicBezTo>
                      <a:pt x="202" y="312"/>
                      <a:pt x="210" y="0"/>
                      <a:pt x="210" y="0"/>
                    </a:cubicBezTo>
                    <a:cubicBezTo>
                      <a:pt x="210" y="0"/>
                      <a:pt x="170" y="258"/>
                      <a:pt x="88" y="444"/>
                    </a:cubicBezTo>
                    <a:cubicBezTo>
                      <a:pt x="7" y="630"/>
                      <a:pt x="0" y="844"/>
                      <a:pt x="0" y="844"/>
                    </a:cubicBezTo>
                    <a:lnTo>
                      <a:pt x="30" y="848"/>
                    </a:ln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92">
                <a:extLst>
                  <a:ext uri="{FF2B5EF4-FFF2-40B4-BE49-F238E27FC236}">
                    <a16:creationId xmlns:a16="http://schemas.microsoft.com/office/drawing/2014/main" id="{3EC99AF2-A02D-491C-9ACE-3238F63058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61075" y="4076701"/>
                <a:ext cx="252413" cy="195263"/>
              </a:xfrm>
              <a:custGeom>
                <a:avLst/>
                <a:gdLst>
                  <a:gd name="T0" fmla="*/ 20 w 252"/>
                  <a:gd name="T1" fmla="*/ 0 h 196"/>
                  <a:gd name="T2" fmla="*/ 0 w 252"/>
                  <a:gd name="T3" fmla="*/ 14 h 196"/>
                  <a:gd name="T4" fmla="*/ 140 w 252"/>
                  <a:gd name="T5" fmla="*/ 196 h 196"/>
                  <a:gd name="T6" fmla="*/ 252 w 252"/>
                  <a:gd name="T7" fmla="*/ 98 h 196"/>
                  <a:gd name="T8" fmla="*/ 20 w 252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96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40" y="196"/>
                      <a:pt x="140" y="196"/>
                      <a:pt x="140" y="196"/>
                    </a:cubicBezTo>
                    <a:cubicBezTo>
                      <a:pt x="140" y="196"/>
                      <a:pt x="218" y="168"/>
                      <a:pt x="252" y="98"/>
                    </a:cubicBezTo>
                    <a:cubicBezTo>
                      <a:pt x="108" y="91"/>
                      <a:pt x="20" y="0"/>
                      <a:pt x="20" y="0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" name="Freeform 93">
                <a:extLst>
                  <a:ext uri="{FF2B5EF4-FFF2-40B4-BE49-F238E27FC236}">
                    <a16:creationId xmlns:a16="http://schemas.microsoft.com/office/drawing/2014/main" id="{41F8CEC7-8D1E-4789-9CBF-ED38CC1F90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30875" y="5149851"/>
                <a:ext cx="522288" cy="531813"/>
              </a:xfrm>
              <a:custGeom>
                <a:avLst/>
                <a:gdLst>
                  <a:gd name="T0" fmla="*/ 523 w 523"/>
                  <a:gd name="T1" fmla="*/ 0 h 533"/>
                  <a:gd name="T2" fmla="*/ 370 w 523"/>
                  <a:gd name="T3" fmla="*/ 317 h 533"/>
                  <a:gd name="T4" fmla="*/ 248 w 523"/>
                  <a:gd name="T5" fmla="*/ 500 h 533"/>
                  <a:gd name="T6" fmla="*/ 94 w 523"/>
                  <a:gd name="T7" fmla="*/ 503 h 533"/>
                  <a:gd name="T8" fmla="*/ 0 w 523"/>
                  <a:gd name="T9" fmla="*/ 533 h 533"/>
                  <a:gd name="T10" fmla="*/ 60 w 523"/>
                  <a:gd name="T11" fmla="*/ 326 h 533"/>
                  <a:gd name="T12" fmla="*/ 132 w 523"/>
                  <a:gd name="T13" fmla="*/ 245 h 533"/>
                  <a:gd name="T14" fmla="*/ 259 w 523"/>
                  <a:gd name="T15" fmla="*/ 134 h 533"/>
                  <a:gd name="T16" fmla="*/ 523 w 523"/>
                  <a:gd name="T17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533">
                    <a:moveTo>
                      <a:pt x="523" y="0"/>
                    </a:moveTo>
                    <a:cubicBezTo>
                      <a:pt x="523" y="0"/>
                      <a:pt x="440" y="190"/>
                      <a:pt x="370" y="317"/>
                    </a:cubicBezTo>
                    <a:cubicBezTo>
                      <a:pt x="301" y="443"/>
                      <a:pt x="248" y="500"/>
                      <a:pt x="248" y="500"/>
                    </a:cubicBezTo>
                    <a:cubicBezTo>
                      <a:pt x="248" y="500"/>
                      <a:pt x="139" y="493"/>
                      <a:pt x="94" y="503"/>
                    </a:cubicBezTo>
                    <a:cubicBezTo>
                      <a:pt x="48" y="513"/>
                      <a:pt x="0" y="533"/>
                      <a:pt x="0" y="533"/>
                    </a:cubicBezTo>
                    <a:cubicBezTo>
                      <a:pt x="0" y="533"/>
                      <a:pt x="36" y="373"/>
                      <a:pt x="60" y="326"/>
                    </a:cubicBezTo>
                    <a:cubicBezTo>
                      <a:pt x="85" y="280"/>
                      <a:pt x="132" y="245"/>
                      <a:pt x="132" y="245"/>
                    </a:cubicBezTo>
                    <a:cubicBezTo>
                      <a:pt x="259" y="134"/>
                      <a:pt x="259" y="134"/>
                      <a:pt x="259" y="134"/>
                    </a:cubicBez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" name="Freeform 94">
                <a:extLst>
                  <a:ext uri="{FF2B5EF4-FFF2-40B4-BE49-F238E27FC236}">
                    <a16:creationId xmlns:a16="http://schemas.microsoft.com/office/drawing/2014/main" id="{F507D63E-4607-4E0F-9EF8-D3F254D036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88025" y="4178301"/>
                <a:ext cx="641350" cy="1393825"/>
              </a:xfrm>
              <a:custGeom>
                <a:avLst/>
                <a:gdLst>
                  <a:gd name="T0" fmla="*/ 538 w 644"/>
                  <a:gd name="T1" fmla="*/ 0 h 1401"/>
                  <a:gd name="T2" fmla="*/ 573 w 644"/>
                  <a:gd name="T3" fmla="*/ 65 h 1401"/>
                  <a:gd name="T4" fmla="*/ 556 w 644"/>
                  <a:gd name="T5" fmla="*/ 118 h 1401"/>
                  <a:gd name="T6" fmla="*/ 628 w 644"/>
                  <a:gd name="T7" fmla="*/ 549 h 1401"/>
                  <a:gd name="T8" fmla="*/ 197 w 644"/>
                  <a:gd name="T9" fmla="*/ 1373 h 1401"/>
                  <a:gd name="T10" fmla="*/ 0 w 644"/>
                  <a:gd name="T11" fmla="*/ 1401 h 1401"/>
                  <a:gd name="T12" fmla="*/ 30 w 644"/>
                  <a:gd name="T13" fmla="*/ 1193 h 1401"/>
                  <a:gd name="T14" fmla="*/ 523 w 644"/>
                  <a:gd name="T15" fmla="*/ 523 h 1401"/>
                  <a:gd name="T16" fmla="*/ 518 w 644"/>
                  <a:gd name="T17" fmla="*/ 125 h 1401"/>
                  <a:gd name="T18" fmla="*/ 468 w 644"/>
                  <a:gd name="T19" fmla="*/ 81 h 1401"/>
                  <a:gd name="T20" fmla="*/ 538 w 644"/>
                  <a:gd name="T21" fmla="*/ 0 h 1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1401">
                    <a:moveTo>
                      <a:pt x="538" y="0"/>
                    </a:moveTo>
                    <a:cubicBezTo>
                      <a:pt x="538" y="0"/>
                      <a:pt x="559" y="14"/>
                      <a:pt x="573" y="65"/>
                    </a:cubicBezTo>
                    <a:cubicBezTo>
                      <a:pt x="575" y="95"/>
                      <a:pt x="556" y="118"/>
                      <a:pt x="556" y="118"/>
                    </a:cubicBezTo>
                    <a:cubicBezTo>
                      <a:pt x="556" y="118"/>
                      <a:pt x="644" y="301"/>
                      <a:pt x="628" y="549"/>
                    </a:cubicBezTo>
                    <a:cubicBezTo>
                      <a:pt x="604" y="931"/>
                      <a:pt x="197" y="1373"/>
                      <a:pt x="197" y="1373"/>
                    </a:cubicBezTo>
                    <a:cubicBezTo>
                      <a:pt x="0" y="1401"/>
                      <a:pt x="0" y="1401"/>
                      <a:pt x="0" y="1401"/>
                    </a:cubicBezTo>
                    <a:cubicBezTo>
                      <a:pt x="30" y="1193"/>
                      <a:pt x="30" y="1193"/>
                      <a:pt x="30" y="1193"/>
                    </a:cubicBezTo>
                    <a:cubicBezTo>
                      <a:pt x="30" y="1193"/>
                      <a:pt x="455" y="891"/>
                      <a:pt x="523" y="523"/>
                    </a:cubicBezTo>
                    <a:cubicBezTo>
                      <a:pt x="570" y="269"/>
                      <a:pt x="518" y="125"/>
                      <a:pt x="518" y="125"/>
                    </a:cubicBezTo>
                    <a:cubicBezTo>
                      <a:pt x="518" y="125"/>
                      <a:pt x="504" y="118"/>
                      <a:pt x="468" y="81"/>
                    </a:cubicBezTo>
                    <a:cubicBezTo>
                      <a:pt x="516" y="51"/>
                      <a:pt x="538" y="0"/>
                      <a:pt x="538" y="0"/>
                    </a:cubicBezTo>
                    <a:close/>
                  </a:path>
                </a:pathLst>
              </a:custGeom>
              <a:solidFill>
                <a:srgbClr val="754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" name="Freeform 95">
                <a:extLst>
                  <a:ext uri="{FF2B5EF4-FFF2-40B4-BE49-F238E27FC236}">
                    <a16:creationId xmlns:a16="http://schemas.microsoft.com/office/drawing/2014/main" id="{4E1B06AC-1EF5-4F67-A832-993BA700B1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40438" y="3883026"/>
                <a:ext cx="446088" cy="287338"/>
              </a:xfrm>
              <a:custGeom>
                <a:avLst/>
                <a:gdLst>
                  <a:gd name="T0" fmla="*/ 44 w 448"/>
                  <a:gd name="T1" fmla="*/ 195 h 289"/>
                  <a:gd name="T2" fmla="*/ 42 w 448"/>
                  <a:gd name="T3" fmla="*/ 134 h 289"/>
                  <a:gd name="T4" fmla="*/ 77 w 448"/>
                  <a:gd name="T5" fmla="*/ 0 h 289"/>
                  <a:gd name="T6" fmla="*/ 173 w 448"/>
                  <a:gd name="T7" fmla="*/ 64 h 289"/>
                  <a:gd name="T8" fmla="*/ 273 w 448"/>
                  <a:gd name="T9" fmla="*/ 146 h 289"/>
                  <a:gd name="T10" fmla="*/ 448 w 448"/>
                  <a:gd name="T11" fmla="*/ 88 h 289"/>
                  <a:gd name="T12" fmla="*/ 278 w 448"/>
                  <a:gd name="T13" fmla="*/ 281 h 289"/>
                  <a:gd name="T14" fmla="*/ 44 w 448"/>
                  <a:gd name="T15" fmla="*/ 19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289">
                    <a:moveTo>
                      <a:pt x="44" y="195"/>
                    </a:moveTo>
                    <a:cubicBezTo>
                      <a:pt x="44" y="195"/>
                      <a:pt x="51" y="154"/>
                      <a:pt x="42" y="134"/>
                    </a:cubicBezTo>
                    <a:cubicBezTo>
                      <a:pt x="0" y="40"/>
                      <a:pt x="77" y="0"/>
                      <a:pt x="77" y="0"/>
                    </a:cubicBezTo>
                    <a:cubicBezTo>
                      <a:pt x="77" y="0"/>
                      <a:pt x="140" y="20"/>
                      <a:pt x="173" y="64"/>
                    </a:cubicBezTo>
                    <a:cubicBezTo>
                      <a:pt x="204" y="105"/>
                      <a:pt x="249" y="144"/>
                      <a:pt x="273" y="146"/>
                    </a:cubicBezTo>
                    <a:cubicBezTo>
                      <a:pt x="322" y="151"/>
                      <a:pt x="448" y="88"/>
                      <a:pt x="448" y="88"/>
                    </a:cubicBezTo>
                    <a:cubicBezTo>
                      <a:pt x="448" y="88"/>
                      <a:pt x="320" y="181"/>
                      <a:pt x="278" y="281"/>
                    </a:cubicBezTo>
                    <a:cubicBezTo>
                      <a:pt x="163" y="289"/>
                      <a:pt x="44" y="195"/>
                      <a:pt x="44" y="195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6152EDE9-11BB-4517-8776-080A04A3A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81713" y="3644901"/>
                <a:ext cx="414338" cy="404813"/>
              </a:xfrm>
              <a:custGeom>
                <a:avLst/>
                <a:gdLst>
                  <a:gd name="T0" fmla="*/ 401 w 415"/>
                  <a:gd name="T1" fmla="*/ 330 h 406"/>
                  <a:gd name="T2" fmla="*/ 262 w 415"/>
                  <a:gd name="T3" fmla="*/ 388 h 406"/>
                  <a:gd name="T4" fmla="*/ 180 w 415"/>
                  <a:gd name="T5" fmla="*/ 361 h 406"/>
                  <a:gd name="T6" fmla="*/ 115 w 415"/>
                  <a:gd name="T7" fmla="*/ 292 h 406"/>
                  <a:gd name="T8" fmla="*/ 69 w 415"/>
                  <a:gd name="T9" fmla="*/ 280 h 406"/>
                  <a:gd name="T10" fmla="*/ 60 w 415"/>
                  <a:gd name="T11" fmla="*/ 211 h 406"/>
                  <a:gd name="T12" fmla="*/ 0 w 415"/>
                  <a:gd name="T13" fmla="*/ 56 h 406"/>
                  <a:gd name="T14" fmla="*/ 67 w 415"/>
                  <a:gd name="T15" fmla="*/ 0 h 406"/>
                  <a:gd name="T16" fmla="*/ 151 w 415"/>
                  <a:gd name="T17" fmla="*/ 4 h 406"/>
                  <a:gd name="T18" fmla="*/ 356 w 415"/>
                  <a:gd name="T19" fmla="*/ 136 h 406"/>
                  <a:gd name="T20" fmla="*/ 349 w 415"/>
                  <a:gd name="T21" fmla="*/ 154 h 406"/>
                  <a:gd name="T22" fmla="*/ 321 w 415"/>
                  <a:gd name="T23" fmla="*/ 176 h 406"/>
                  <a:gd name="T24" fmla="*/ 405 w 415"/>
                  <a:gd name="T25" fmla="*/ 310 h 406"/>
                  <a:gd name="T26" fmla="*/ 401 w 415"/>
                  <a:gd name="T27" fmla="*/ 33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5" h="406">
                    <a:moveTo>
                      <a:pt x="401" y="330"/>
                    </a:moveTo>
                    <a:cubicBezTo>
                      <a:pt x="362" y="348"/>
                      <a:pt x="298" y="376"/>
                      <a:pt x="262" y="388"/>
                    </a:cubicBezTo>
                    <a:cubicBezTo>
                      <a:pt x="211" y="406"/>
                      <a:pt x="180" y="361"/>
                      <a:pt x="180" y="361"/>
                    </a:cubicBezTo>
                    <a:cubicBezTo>
                      <a:pt x="115" y="292"/>
                      <a:pt x="115" y="292"/>
                      <a:pt x="115" y="292"/>
                    </a:cubicBezTo>
                    <a:cubicBezTo>
                      <a:pt x="115" y="292"/>
                      <a:pt x="92" y="291"/>
                      <a:pt x="69" y="280"/>
                    </a:cubicBezTo>
                    <a:cubicBezTo>
                      <a:pt x="60" y="275"/>
                      <a:pt x="29" y="243"/>
                      <a:pt x="60" y="211"/>
                    </a:cubicBezTo>
                    <a:cubicBezTo>
                      <a:pt x="105" y="164"/>
                      <a:pt x="0" y="56"/>
                      <a:pt x="0" y="5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356" y="136"/>
                      <a:pt x="356" y="136"/>
                      <a:pt x="356" y="136"/>
                    </a:cubicBezTo>
                    <a:cubicBezTo>
                      <a:pt x="356" y="136"/>
                      <a:pt x="362" y="146"/>
                      <a:pt x="349" y="154"/>
                    </a:cubicBezTo>
                    <a:cubicBezTo>
                      <a:pt x="334" y="165"/>
                      <a:pt x="321" y="176"/>
                      <a:pt x="321" y="176"/>
                    </a:cubicBezTo>
                    <a:cubicBezTo>
                      <a:pt x="321" y="176"/>
                      <a:pt x="401" y="302"/>
                      <a:pt x="405" y="310"/>
                    </a:cubicBezTo>
                    <a:cubicBezTo>
                      <a:pt x="409" y="316"/>
                      <a:pt x="415" y="323"/>
                      <a:pt x="401" y="330"/>
                    </a:cubicBezTo>
                    <a:close/>
                  </a:path>
                </a:pathLst>
              </a:custGeom>
              <a:solidFill>
                <a:srgbClr val="EA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1E1B0559-9FAB-46F7-AA8F-FD19D2C909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75388" y="3725863"/>
                <a:ext cx="55563" cy="57150"/>
              </a:xfrm>
              <a:custGeom>
                <a:avLst/>
                <a:gdLst>
                  <a:gd name="T0" fmla="*/ 50 w 55"/>
                  <a:gd name="T1" fmla="*/ 22 h 58"/>
                  <a:gd name="T2" fmla="*/ 42 w 55"/>
                  <a:gd name="T3" fmla="*/ 40 h 58"/>
                  <a:gd name="T4" fmla="*/ 0 w 55"/>
                  <a:gd name="T5" fmla="*/ 56 h 58"/>
                  <a:gd name="T6" fmla="*/ 36 w 55"/>
                  <a:gd name="T7" fmla="*/ 9 h 58"/>
                  <a:gd name="T8" fmla="*/ 50 w 55"/>
                  <a:gd name="T9" fmla="*/ 2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50" y="22"/>
                    </a:moveTo>
                    <a:cubicBezTo>
                      <a:pt x="55" y="33"/>
                      <a:pt x="53" y="35"/>
                      <a:pt x="42" y="40"/>
                    </a:cubicBezTo>
                    <a:cubicBezTo>
                      <a:pt x="32" y="45"/>
                      <a:pt x="0" y="58"/>
                      <a:pt x="0" y="56"/>
                    </a:cubicBezTo>
                    <a:cubicBezTo>
                      <a:pt x="1" y="53"/>
                      <a:pt x="14" y="37"/>
                      <a:pt x="36" y="9"/>
                    </a:cubicBezTo>
                    <a:cubicBezTo>
                      <a:pt x="43" y="0"/>
                      <a:pt x="44" y="11"/>
                      <a:pt x="50" y="22"/>
                    </a:cubicBezTo>
                    <a:close/>
                  </a:path>
                </a:pathLst>
              </a:custGeom>
              <a:solidFill>
                <a:srgbClr val="1D2D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2" name="Freeform 98">
                <a:extLst>
                  <a:ext uri="{FF2B5EF4-FFF2-40B4-BE49-F238E27FC236}">
                    <a16:creationId xmlns:a16="http://schemas.microsoft.com/office/drawing/2014/main" id="{9A4B69EC-31FD-415F-A628-8239CA5074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80113" y="3560763"/>
                <a:ext cx="301625" cy="454025"/>
              </a:xfrm>
              <a:custGeom>
                <a:avLst/>
                <a:gdLst>
                  <a:gd name="T0" fmla="*/ 0 w 302"/>
                  <a:gd name="T1" fmla="*/ 226 h 457"/>
                  <a:gd name="T2" fmla="*/ 241 w 302"/>
                  <a:gd name="T3" fmla="*/ 42 h 457"/>
                  <a:gd name="T4" fmla="*/ 253 w 302"/>
                  <a:gd name="T5" fmla="*/ 89 h 457"/>
                  <a:gd name="T6" fmla="*/ 166 w 302"/>
                  <a:gd name="T7" fmla="*/ 173 h 457"/>
                  <a:gd name="T8" fmla="*/ 255 w 302"/>
                  <a:gd name="T9" fmla="*/ 325 h 457"/>
                  <a:gd name="T10" fmla="*/ 152 w 302"/>
                  <a:gd name="T11" fmla="*/ 314 h 457"/>
                  <a:gd name="T12" fmla="*/ 102 w 302"/>
                  <a:gd name="T13" fmla="*/ 457 h 457"/>
                  <a:gd name="T14" fmla="*/ 0 w 302"/>
                  <a:gd name="T15" fmla="*/ 22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2" h="457">
                    <a:moveTo>
                      <a:pt x="0" y="226"/>
                    </a:moveTo>
                    <a:cubicBezTo>
                      <a:pt x="136" y="30"/>
                      <a:pt x="197" y="0"/>
                      <a:pt x="241" y="42"/>
                    </a:cubicBezTo>
                    <a:cubicBezTo>
                      <a:pt x="249" y="50"/>
                      <a:pt x="259" y="72"/>
                      <a:pt x="253" y="89"/>
                    </a:cubicBezTo>
                    <a:cubicBezTo>
                      <a:pt x="188" y="112"/>
                      <a:pt x="129" y="140"/>
                      <a:pt x="166" y="173"/>
                    </a:cubicBezTo>
                    <a:cubicBezTo>
                      <a:pt x="175" y="184"/>
                      <a:pt x="302" y="297"/>
                      <a:pt x="255" y="325"/>
                    </a:cubicBezTo>
                    <a:cubicBezTo>
                      <a:pt x="235" y="311"/>
                      <a:pt x="180" y="276"/>
                      <a:pt x="152" y="314"/>
                    </a:cubicBezTo>
                    <a:cubicBezTo>
                      <a:pt x="136" y="336"/>
                      <a:pt x="194" y="390"/>
                      <a:pt x="102" y="457"/>
                    </a:cubicBezTo>
                    <a:cubicBezTo>
                      <a:pt x="58" y="378"/>
                      <a:pt x="0" y="263"/>
                      <a:pt x="0" y="226"/>
                    </a:cubicBez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" name="Freeform 99">
                <a:extLst>
                  <a:ext uri="{FF2B5EF4-FFF2-40B4-BE49-F238E27FC236}">
                    <a16:creationId xmlns:a16="http://schemas.microsoft.com/office/drawing/2014/main" id="{D04B1439-8BFE-4B3C-A8CE-E53E8B72B3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03900" y="5737226"/>
                <a:ext cx="493713" cy="438150"/>
              </a:xfrm>
              <a:custGeom>
                <a:avLst/>
                <a:gdLst>
                  <a:gd name="T0" fmla="*/ 257 w 311"/>
                  <a:gd name="T1" fmla="*/ 276 h 276"/>
                  <a:gd name="T2" fmla="*/ 0 w 311"/>
                  <a:gd name="T3" fmla="*/ 276 h 276"/>
                  <a:gd name="T4" fmla="*/ 311 w 311"/>
                  <a:gd name="T5" fmla="*/ 0 h 276"/>
                  <a:gd name="T6" fmla="*/ 257 w 311"/>
                  <a:gd name="T7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1" h="276">
                    <a:moveTo>
                      <a:pt x="257" y="276"/>
                    </a:moveTo>
                    <a:lnTo>
                      <a:pt x="0" y="276"/>
                    </a:lnTo>
                    <a:lnTo>
                      <a:pt x="311" y="0"/>
                    </a:lnTo>
                    <a:lnTo>
                      <a:pt x="257" y="276"/>
                    </a:ln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4" name="Freeform 100">
                <a:extLst>
                  <a:ext uri="{FF2B5EF4-FFF2-40B4-BE49-F238E27FC236}">
                    <a16:creationId xmlns:a16="http://schemas.microsoft.com/office/drawing/2014/main" id="{50A73E1E-B7EE-456A-87EF-B8CB89113F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14975" y="4337051"/>
                <a:ext cx="374650" cy="88900"/>
              </a:xfrm>
              <a:custGeom>
                <a:avLst/>
                <a:gdLst>
                  <a:gd name="T0" fmla="*/ 239 w 376"/>
                  <a:gd name="T1" fmla="*/ 0 h 90"/>
                  <a:gd name="T2" fmla="*/ 219 w 376"/>
                  <a:gd name="T3" fmla="*/ 76 h 90"/>
                  <a:gd name="T4" fmla="*/ 0 w 376"/>
                  <a:gd name="T5" fmla="*/ 75 h 90"/>
                  <a:gd name="T6" fmla="*/ 0 w 376"/>
                  <a:gd name="T7" fmla="*/ 17 h 90"/>
                  <a:gd name="T8" fmla="*/ 239 w 376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90">
                    <a:moveTo>
                      <a:pt x="239" y="0"/>
                    </a:moveTo>
                    <a:cubicBezTo>
                      <a:pt x="239" y="0"/>
                      <a:pt x="376" y="56"/>
                      <a:pt x="219" y="76"/>
                    </a:cubicBezTo>
                    <a:cubicBezTo>
                      <a:pt x="108" y="90"/>
                      <a:pt x="0" y="75"/>
                      <a:pt x="0" y="75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415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5" name="Freeform 101">
                <a:extLst>
                  <a:ext uri="{FF2B5EF4-FFF2-40B4-BE49-F238E27FC236}">
                    <a16:creationId xmlns:a16="http://schemas.microsoft.com/office/drawing/2014/main" id="{DEF7BA5F-8C9C-4607-82CA-7B87304C9B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45138" y="5729288"/>
                <a:ext cx="752475" cy="446088"/>
              </a:xfrm>
              <a:custGeom>
                <a:avLst/>
                <a:gdLst>
                  <a:gd name="T0" fmla="*/ 754 w 754"/>
                  <a:gd name="T1" fmla="*/ 9 h 449"/>
                  <a:gd name="T2" fmla="*/ 439 w 754"/>
                  <a:gd name="T3" fmla="*/ 449 h 449"/>
                  <a:gd name="T4" fmla="*/ 5 w 754"/>
                  <a:gd name="T5" fmla="*/ 449 h 449"/>
                  <a:gd name="T6" fmla="*/ 0 w 754"/>
                  <a:gd name="T7" fmla="*/ 0 h 449"/>
                  <a:gd name="T8" fmla="*/ 754 w 754"/>
                  <a:gd name="T9" fmla="*/ 9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4" h="449">
                    <a:moveTo>
                      <a:pt x="754" y="9"/>
                    </a:moveTo>
                    <a:cubicBezTo>
                      <a:pt x="439" y="449"/>
                      <a:pt x="439" y="449"/>
                      <a:pt x="439" y="449"/>
                    </a:cubicBezTo>
                    <a:cubicBezTo>
                      <a:pt x="5" y="449"/>
                      <a:pt x="5" y="449"/>
                      <a:pt x="5" y="449"/>
                    </a:cubicBezTo>
                    <a:cubicBezTo>
                      <a:pt x="5" y="449"/>
                      <a:pt x="6" y="138"/>
                      <a:pt x="0" y="0"/>
                    </a:cubicBezTo>
                    <a:cubicBezTo>
                      <a:pt x="288" y="12"/>
                      <a:pt x="754" y="9"/>
                      <a:pt x="754" y="9"/>
                    </a:cubicBez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" name="Freeform 102">
                <a:extLst>
                  <a:ext uri="{FF2B5EF4-FFF2-40B4-BE49-F238E27FC236}">
                    <a16:creationId xmlns:a16="http://schemas.microsoft.com/office/drawing/2014/main" id="{E2B8A2CE-9960-4665-ACE3-A31D8EBF16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38650" y="3390901"/>
                <a:ext cx="311150" cy="211138"/>
              </a:xfrm>
              <a:custGeom>
                <a:avLst/>
                <a:gdLst>
                  <a:gd name="T0" fmla="*/ 312 w 312"/>
                  <a:gd name="T1" fmla="*/ 173 h 212"/>
                  <a:gd name="T2" fmla="*/ 263 w 312"/>
                  <a:gd name="T3" fmla="*/ 111 h 212"/>
                  <a:gd name="T4" fmla="*/ 147 w 312"/>
                  <a:gd name="T5" fmla="*/ 0 h 212"/>
                  <a:gd name="T6" fmla="*/ 156 w 312"/>
                  <a:gd name="T7" fmla="*/ 55 h 212"/>
                  <a:gd name="T8" fmla="*/ 176 w 312"/>
                  <a:gd name="T9" fmla="*/ 95 h 212"/>
                  <a:gd name="T10" fmla="*/ 111 w 312"/>
                  <a:gd name="T11" fmla="*/ 94 h 212"/>
                  <a:gd name="T12" fmla="*/ 20 w 312"/>
                  <a:gd name="T13" fmla="*/ 86 h 212"/>
                  <a:gd name="T14" fmla="*/ 13 w 312"/>
                  <a:gd name="T15" fmla="*/ 107 h 212"/>
                  <a:gd name="T16" fmla="*/ 2 w 312"/>
                  <a:gd name="T17" fmla="*/ 127 h 212"/>
                  <a:gd name="T18" fmla="*/ 74 w 312"/>
                  <a:gd name="T19" fmla="*/ 159 h 212"/>
                  <a:gd name="T20" fmla="*/ 14 w 312"/>
                  <a:gd name="T21" fmla="*/ 163 h 212"/>
                  <a:gd name="T22" fmla="*/ 86 w 312"/>
                  <a:gd name="T23" fmla="*/ 185 h 212"/>
                  <a:gd name="T24" fmla="*/ 177 w 312"/>
                  <a:gd name="T25" fmla="*/ 208 h 212"/>
                  <a:gd name="T26" fmla="*/ 263 w 312"/>
                  <a:gd name="T27" fmla="*/ 203 h 212"/>
                  <a:gd name="T28" fmla="*/ 274 w 312"/>
                  <a:gd name="T29" fmla="*/ 210 h 212"/>
                  <a:gd name="T30" fmla="*/ 312 w 312"/>
                  <a:gd name="T31" fmla="*/ 17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212">
                    <a:moveTo>
                      <a:pt x="312" y="173"/>
                    </a:moveTo>
                    <a:cubicBezTo>
                      <a:pt x="300" y="156"/>
                      <a:pt x="277" y="121"/>
                      <a:pt x="263" y="111"/>
                    </a:cubicBezTo>
                    <a:cubicBezTo>
                      <a:pt x="249" y="102"/>
                      <a:pt x="147" y="0"/>
                      <a:pt x="147" y="0"/>
                    </a:cubicBezTo>
                    <a:cubicBezTo>
                      <a:pt x="147" y="0"/>
                      <a:pt x="127" y="27"/>
                      <a:pt x="156" y="55"/>
                    </a:cubicBezTo>
                    <a:cubicBezTo>
                      <a:pt x="185" y="81"/>
                      <a:pt x="176" y="95"/>
                      <a:pt x="176" y="95"/>
                    </a:cubicBezTo>
                    <a:cubicBezTo>
                      <a:pt x="176" y="95"/>
                      <a:pt x="170" y="97"/>
                      <a:pt x="111" y="94"/>
                    </a:cubicBezTo>
                    <a:cubicBezTo>
                      <a:pt x="82" y="83"/>
                      <a:pt x="41" y="81"/>
                      <a:pt x="20" y="86"/>
                    </a:cubicBezTo>
                    <a:cubicBezTo>
                      <a:pt x="16" y="86"/>
                      <a:pt x="5" y="100"/>
                      <a:pt x="13" y="107"/>
                    </a:cubicBezTo>
                    <a:cubicBezTo>
                      <a:pt x="3" y="112"/>
                      <a:pt x="0" y="123"/>
                      <a:pt x="2" y="127"/>
                    </a:cubicBezTo>
                    <a:cubicBezTo>
                      <a:pt x="4" y="134"/>
                      <a:pt x="45" y="144"/>
                      <a:pt x="74" y="159"/>
                    </a:cubicBezTo>
                    <a:cubicBezTo>
                      <a:pt x="53" y="159"/>
                      <a:pt x="12" y="143"/>
                      <a:pt x="14" y="163"/>
                    </a:cubicBezTo>
                    <a:cubicBezTo>
                      <a:pt x="23" y="168"/>
                      <a:pt x="81" y="184"/>
                      <a:pt x="86" y="185"/>
                    </a:cubicBezTo>
                    <a:cubicBezTo>
                      <a:pt x="97" y="187"/>
                      <a:pt x="140" y="204"/>
                      <a:pt x="177" y="208"/>
                    </a:cubicBezTo>
                    <a:cubicBezTo>
                      <a:pt x="214" y="212"/>
                      <a:pt x="263" y="203"/>
                      <a:pt x="263" y="203"/>
                    </a:cubicBezTo>
                    <a:cubicBezTo>
                      <a:pt x="274" y="210"/>
                      <a:pt x="274" y="210"/>
                      <a:pt x="274" y="210"/>
                    </a:cubicBezTo>
                    <a:cubicBezTo>
                      <a:pt x="274" y="210"/>
                      <a:pt x="297" y="208"/>
                      <a:pt x="312" y="173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" name="Freeform 103">
                <a:extLst>
                  <a:ext uri="{FF2B5EF4-FFF2-40B4-BE49-F238E27FC236}">
                    <a16:creationId xmlns:a16="http://schemas.microsoft.com/office/drawing/2014/main" id="{45A8AD69-742E-48CA-BE04-FE50F40781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70425" y="3557588"/>
                <a:ext cx="1420813" cy="852488"/>
              </a:xfrm>
              <a:custGeom>
                <a:avLst/>
                <a:gdLst>
                  <a:gd name="T0" fmla="*/ 1389 w 1424"/>
                  <a:gd name="T1" fmla="*/ 537 h 857"/>
                  <a:gd name="T2" fmla="*/ 515 w 1424"/>
                  <a:gd name="T3" fmla="*/ 570 h 857"/>
                  <a:gd name="T4" fmla="*/ 80 w 1424"/>
                  <a:gd name="T5" fmla="*/ 0 h 857"/>
                  <a:gd name="T6" fmla="*/ 0 w 1424"/>
                  <a:gd name="T7" fmla="*/ 58 h 857"/>
                  <a:gd name="T8" fmla="*/ 387 w 1424"/>
                  <a:gd name="T9" fmla="*/ 675 h 857"/>
                  <a:gd name="T10" fmla="*/ 598 w 1424"/>
                  <a:gd name="T11" fmla="*/ 799 h 857"/>
                  <a:gd name="T12" fmla="*/ 1236 w 1424"/>
                  <a:gd name="T13" fmla="*/ 857 h 857"/>
                  <a:gd name="T14" fmla="*/ 1389 w 1424"/>
                  <a:gd name="T15" fmla="*/ 53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4" h="857">
                    <a:moveTo>
                      <a:pt x="1389" y="537"/>
                    </a:moveTo>
                    <a:cubicBezTo>
                      <a:pt x="1158" y="551"/>
                      <a:pt x="756" y="565"/>
                      <a:pt x="515" y="570"/>
                    </a:cubicBezTo>
                    <a:cubicBezTo>
                      <a:pt x="309" y="309"/>
                      <a:pt x="80" y="0"/>
                      <a:pt x="8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181" y="371"/>
                      <a:pt x="387" y="675"/>
                    </a:cubicBezTo>
                    <a:cubicBezTo>
                      <a:pt x="429" y="737"/>
                      <a:pt x="489" y="785"/>
                      <a:pt x="598" y="799"/>
                    </a:cubicBezTo>
                    <a:cubicBezTo>
                      <a:pt x="736" y="818"/>
                      <a:pt x="1068" y="856"/>
                      <a:pt x="1236" y="857"/>
                    </a:cubicBezTo>
                    <a:cubicBezTo>
                      <a:pt x="1288" y="798"/>
                      <a:pt x="1424" y="669"/>
                      <a:pt x="1389" y="537"/>
                    </a:cubicBezTo>
                    <a:close/>
                  </a:path>
                </a:pathLst>
              </a:custGeom>
              <a:solidFill>
                <a:srgbClr val="21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3" name="Freeform 166">
                <a:extLst>
                  <a:ext uri="{FF2B5EF4-FFF2-40B4-BE49-F238E27FC236}">
                    <a16:creationId xmlns:a16="http://schemas.microsoft.com/office/drawing/2014/main" id="{EDEC2A36-DED2-47EB-A754-5B728158E6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346840">
                <a:off x="6011863" y="4183931"/>
                <a:ext cx="266900" cy="752511"/>
              </a:xfrm>
              <a:custGeom>
                <a:avLst/>
                <a:gdLst>
                  <a:gd name="T0" fmla="*/ 5 w 53"/>
                  <a:gd name="T1" fmla="*/ 0 h 150"/>
                  <a:gd name="T2" fmla="*/ 0 w 53"/>
                  <a:gd name="T3" fmla="*/ 9 h 150"/>
                  <a:gd name="T4" fmla="*/ 14 w 53"/>
                  <a:gd name="T5" fmla="*/ 53 h 150"/>
                  <a:gd name="T6" fmla="*/ 30 w 53"/>
                  <a:gd name="T7" fmla="*/ 61 h 150"/>
                  <a:gd name="T8" fmla="*/ 18 w 53"/>
                  <a:gd name="T9" fmla="*/ 78 h 150"/>
                  <a:gd name="T10" fmla="*/ 28 w 53"/>
                  <a:gd name="T11" fmla="*/ 149 h 150"/>
                  <a:gd name="T12" fmla="*/ 29 w 53"/>
                  <a:gd name="T13" fmla="*/ 150 h 150"/>
                  <a:gd name="T14" fmla="*/ 28 w 53"/>
                  <a:gd name="T15" fmla="*/ 38 h 150"/>
                  <a:gd name="T16" fmla="*/ 5 w 53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0">
                    <a:moveTo>
                      <a:pt x="5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0" y="41"/>
                      <a:pt x="14" y="53"/>
                    </a:cubicBezTo>
                    <a:cubicBezTo>
                      <a:pt x="22" y="58"/>
                      <a:pt x="30" y="61"/>
                      <a:pt x="30" y="61"/>
                    </a:cubicBezTo>
                    <a:cubicBezTo>
                      <a:pt x="30" y="61"/>
                      <a:pt x="27" y="68"/>
                      <a:pt x="18" y="78"/>
                    </a:cubicBezTo>
                    <a:cubicBezTo>
                      <a:pt x="26" y="89"/>
                      <a:pt x="32" y="121"/>
                      <a:pt x="28" y="149"/>
                    </a:cubicBezTo>
                    <a:cubicBezTo>
                      <a:pt x="29" y="149"/>
                      <a:pt x="29" y="150"/>
                      <a:pt x="29" y="150"/>
                    </a:cubicBezTo>
                    <a:cubicBezTo>
                      <a:pt x="53" y="103"/>
                      <a:pt x="36" y="58"/>
                      <a:pt x="28" y="38"/>
                    </a:cubicBezTo>
                    <a:cubicBezTo>
                      <a:pt x="19" y="19"/>
                      <a:pt x="5" y="0"/>
                      <a:pt x="5" y="0"/>
                    </a:cubicBezTo>
                  </a:path>
                </a:pathLst>
              </a:custGeom>
              <a:solidFill>
                <a:srgbClr val="324A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32009-DDD2-4621-BD1C-AC1636A0227F}"/>
              </a:ext>
            </a:extLst>
          </p:cNvPr>
          <p:cNvGrpSpPr>
            <a:grpSpLocks noChangeAspect="1"/>
          </p:cNvGrpSpPr>
          <p:nvPr/>
        </p:nvGrpSpPr>
        <p:grpSpPr>
          <a:xfrm>
            <a:off x="400199" y="1856826"/>
            <a:ext cx="281036" cy="320669"/>
            <a:chOff x="6112271" y="1722096"/>
            <a:chExt cx="281036" cy="320669"/>
          </a:xfrm>
        </p:grpSpPr>
        <p:sp>
          <p:nvSpPr>
            <p:cNvPr id="152" name="Freeform 109">
              <a:extLst>
                <a:ext uri="{FF2B5EF4-FFF2-40B4-BE49-F238E27FC236}">
                  <a16:creationId xmlns:a16="http://schemas.microsoft.com/office/drawing/2014/main" id="{53B275F4-6633-4AF5-87BD-39A4E311E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2271" y="1722096"/>
              <a:ext cx="55848" cy="50442"/>
            </a:xfrm>
            <a:custGeom>
              <a:avLst/>
              <a:gdLst>
                <a:gd name="T0" fmla="*/ 31 w 31"/>
                <a:gd name="T1" fmla="*/ 28 h 28"/>
                <a:gd name="T2" fmla="*/ 31 w 31"/>
                <a:gd name="T3" fmla="*/ 0 h 28"/>
                <a:gd name="T4" fmla="*/ 0 w 31"/>
                <a:gd name="T5" fmla="*/ 28 h 28"/>
                <a:gd name="T6" fmla="*/ 0 w 31"/>
                <a:gd name="T7" fmla="*/ 28 h 28"/>
                <a:gd name="T8" fmla="*/ 31 w 3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31" y="28"/>
                  </a:moveTo>
                  <a:lnTo>
                    <a:pt x="31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2132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110">
              <a:extLst>
                <a:ext uri="{FF2B5EF4-FFF2-40B4-BE49-F238E27FC236}">
                  <a16:creationId xmlns:a16="http://schemas.microsoft.com/office/drawing/2014/main" id="{B9D156EC-9E94-460C-8C7C-945FDA754AF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12271" y="1722096"/>
              <a:ext cx="281036" cy="320669"/>
            </a:xfrm>
            <a:custGeom>
              <a:avLst/>
              <a:gdLst>
                <a:gd name="T0" fmla="*/ 39 w 156"/>
                <a:gd name="T1" fmla="*/ 0 h 178"/>
                <a:gd name="T2" fmla="*/ 39 w 156"/>
                <a:gd name="T3" fmla="*/ 36 h 178"/>
                <a:gd name="T4" fmla="*/ 0 w 156"/>
                <a:gd name="T5" fmla="*/ 36 h 178"/>
                <a:gd name="T6" fmla="*/ 0 w 156"/>
                <a:gd name="T7" fmla="*/ 178 h 178"/>
                <a:gd name="T8" fmla="*/ 156 w 156"/>
                <a:gd name="T9" fmla="*/ 178 h 178"/>
                <a:gd name="T10" fmla="*/ 156 w 156"/>
                <a:gd name="T11" fmla="*/ 0 h 178"/>
                <a:gd name="T12" fmla="*/ 39 w 156"/>
                <a:gd name="T13" fmla="*/ 0 h 178"/>
                <a:gd name="T14" fmla="*/ 26 w 156"/>
                <a:gd name="T15" fmla="*/ 55 h 178"/>
                <a:gd name="T16" fmla="*/ 95 w 156"/>
                <a:gd name="T17" fmla="*/ 55 h 178"/>
                <a:gd name="T18" fmla="*/ 95 w 156"/>
                <a:gd name="T19" fmla="*/ 68 h 178"/>
                <a:gd name="T20" fmla="*/ 26 w 156"/>
                <a:gd name="T21" fmla="*/ 68 h 178"/>
                <a:gd name="T22" fmla="*/ 26 w 156"/>
                <a:gd name="T23" fmla="*/ 55 h 178"/>
                <a:gd name="T24" fmla="*/ 26 w 156"/>
                <a:gd name="T25" fmla="*/ 85 h 178"/>
                <a:gd name="T26" fmla="*/ 48 w 156"/>
                <a:gd name="T27" fmla="*/ 85 h 178"/>
                <a:gd name="T28" fmla="*/ 48 w 156"/>
                <a:gd name="T29" fmla="*/ 99 h 178"/>
                <a:gd name="T30" fmla="*/ 26 w 156"/>
                <a:gd name="T31" fmla="*/ 99 h 178"/>
                <a:gd name="T32" fmla="*/ 26 w 156"/>
                <a:gd name="T33" fmla="*/ 85 h 178"/>
                <a:gd name="T34" fmla="*/ 76 w 156"/>
                <a:gd name="T35" fmla="*/ 131 h 178"/>
                <a:gd name="T36" fmla="*/ 26 w 156"/>
                <a:gd name="T37" fmla="*/ 131 h 178"/>
                <a:gd name="T38" fmla="*/ 26 w 156"/>
                <a:gd name="T39" fmla="*/ 117 h 178"/>
                <a:gd name="T40" fmla="*/ 76 w 156"/>
                <a:gd name="T41" fmla="*/ 117 h 178"/>
                <a:gd name="T42" fmla="*/ 76 w 156"/>
                <a:gd name="T43" fmla="*/ 131 h 178"/>
                <a:gd name="T44" fmla="*/ 109 w 156"/>
                <a:gd name="T45" fmla="*/ 131 h 178"/>
                <a:gd name="T46" fmla="*/ 88 w 156"/>
                <a:gd name="T47" fmla="*/ 131 h 178"/>
                <a:gd name="T48" fmla="*/ 88 w 156"/>
                <a:gd name="T49" fmla="*/ 117 h 178"/>
                <a:gd name="T50" fmla="*/ 109 w 156"/>
                <a:gd name="T51" fmla="*/ 117 h 178"/>
                <a:gd name="T52" fmla="*/ 109 w 156"/>
                <a:gd name="T53" fmla="*/ 131 h 178"/>
                <a:gd name="T54" fmla="*/ 109 w 156"/>
                <a:gd name="T55" fmla="*/ 99 h 178"/>
                <a:gd name="T56" fmla="*/ 59 w 156"/>
                <a:gd name="T57" fmla="*/ 99 h 178"/>
                <a:gd name="T58" fmla="*/ 59 w 156"/>
                <a:gd name="T59" fmla="*/ 85 h 178"/>
                <a:gd name="T60" fmla="*/ 109 w 156"/>
                <a:gd name="T61" fmla="*/ 85 h 178"/>
                <a:gd name="T62" fmla="*/ 109 w 156"/>
                <a:gd name="T63" fmla="*/ 99 h 178"/>
                <a:gd name="T64" fmla="*/ 135 w 156"/>
                <a:gd name="T65" fmla="*/ 99 h 178"/>
                <a:gd name="T66" fmla="*/ 122 w 156"/>
                <a:gd name="T67" fmla="*/ 99 h 178"/>
                <a:gd name="T68" fmla="*/ 122 w 156"/>
                <a:gd name="T69" fmla="*/ 85 h 178"/>
                <a:gd name="T70" fmla="*/ 135 w 156"/>
                <a:gd name="T71" fmla="*/ 85 h 178"/>
                <a:gd name="T72" fmla="*/ 135 w 156"/>
                <a:gd name="T73" fmla="*/ 99 h 178"/>
                <a:gd name="T74" fmla="*/ 135 w 156"/>
                <a:gd name="T75" fmla="*/ 68 h 178"/>
                <a:gd name="T76" fmla="*/ 105 w 156"/>
                <a:gd name="T77" fmla="*/ 68 h 178"/>
                <a:gd name="T78" fmla="*/ 105 w 156"/>
                <a:gd name="T79" fmla="*/ 55 h 178"/>
                <a:gd name="T80" fmla="*/ 135 w 156"/>
                <a:gd name="T81" fmla="*/ 55 h 178"/>
                <a:gd name="T82" fmla="*/ 135 w 156"/>
                <a:gd name="T83" fmla="*/ 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78">
                  <a:moveTo>
                    <a:pt x="39" y="0"/>
                  </a:moveTo>
                  <a:lnTo>
                    <a:pt x="39" y="36"/>
                  </a:lnTo>
                  <a:lnTo>
                    <a:pt x="0" y="36"/>
                  </a:lnTo>
                  <a:lnTo>
                    <a:pt x="0" y="178"/>
                  </a:lnTo>
                  <a:lnTo>
                    <a:pt x="156" y="178"/>
                  </a:lnTo>
                  <a:lnTo>
                    <a:pt x="156" y="0"/>
                  </a:lnTo>
                  <a:lnTo>
                    <a:pt x="39" y="0"/>
                  </a:lnTo>
                  <a:close/>
                  <a:moveTo>
                    <a:pt x="26" y="55"/>
                  </a:moveTo>
                  <a:lnTo>
                    <a:pt x="95" y="55"/>
                  </a:lnTo>
                  <a:lnTo>
                    <a:pt x="95" y="68"/>
                  </a:lnTo>
                  <a:lnTo>
                    <a:pt x="26" y="68"/>
                  </a:lnTo>
                  <a:lnTo>
                    <a:pt x="26" y="55"/>
                  </a:lnTo>
                  <a:close/>
                  <a:moveTo>
                    <a:pt x="26" y="85"/>
                  </a:moveTo>
                  <a:lnTo>
                    <a:pt x="48" y="85"/>
                  </a:lnTo>
                  <a:lnTo>
                    <a:pt x="48" y="99"/>
                  </a:lnTo>
                  <a:lnTo>
                    <a:pt x="26" y="99"/>
                  </a:lnTo>
                  <a:lnTo>
                    <a:pt x="26" y="85"/>
                  </a:lnTo>
                  <a:close/>
                  <a:moveTo>
                    <a:pt x="76" y="131"/>
                  </a:moveTo>
                  <a:lnTo>
                    <a:pt x="26" y="131"/>
                  </a:lnTo>
                  <a:lnTo>
                    <a:pt x="26" y="117"/>
                  </a:lnTo>
                  <a:lnTo>
                    <a:pt x="76" y="117"/>
                  </a:lnTo>
                  <a:lnTo>
                    <a:pt x="76" y="131"/>
                  </a:lnTo>
                  <a:close/>
                  <a:moveTo>
                    <a:pt x="109" y="131"/>
                  </a:moveTo>
                  <a:lnTo>
                    <a:pt x="88" y="131"/>
                  </a:lnTo>
                  <a:lnTo>
                    <a:pt x="88" y="117"/>
                  </a:lnTo>
                  <a:lnTo>
                    <a:pt x="109" y="117"/>
                  </a:lnTo>
                  <a:lnTo>
                    <a:pt x="109" y="131"/>
                  </a:lnTo>
                  <a:close/>
                  <a:moveTo>
                    <a:pt x="109" y="99"/>
                  </a:moveTo>
                  <a:lnTo>
                    <a:pt x="59" y="99"/>
                  </a:lnTo>
                  <a:lnTo>
                    <a:pt x="59" y="85"/>
                  </a:lnTo>
                  <a:lnTo>
                    <a:pt x="109" y="85"/>
                  </a:lnTo>
                  <a:lnTo>
                    <a:pt x="109" y="99"/>
                  </a:lnTo>
                  <a:close/>
                  <a:moveTo>
                    <a:pt x="135" y="99"/>
                  </a:moveTo>
                  <a:lnTo>
                    <a:pt x="122" y="99"/>
                  </a:lnTo>
                  <a:lnTo>
                    <a:pt x="122" y="85"/>
                  </a:lnTo>
                  <a:lnTo>
                    <a:pt x="135" y="85"/>
                  </a:lnTo>
                  <a:lnTo>
                    <a:pt x="135" y="99"/>
                  </a:lnTo>
                  <a:close/>
                  <a:moveTo>
                    <a:pt x="135" y="68"/>
                  </a:moveTo>
                  <a:lnTo>
                    <a:pt x="105" y="68"/>
                  </a:lnTo>
                  <a:lnTo>
                    <a:pt x="105" y="55"/>
                  </a:lnTo>
                  <a:lnTo>
                    <a:pt x="135" y="55"/>
                  </a:lnTo>
                  <a:lnTo>
                    <a:pt x="135" y="68"/>
                  </a:lnTo>
                  <a:close/>
                </a:path>
              </a:pathLst>
            </a:custGeom>
            <a:solidFill>
              <a:srgbClr val="2132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49" name="Freeform 80">
            <a:extLst>
              <a:ext uri="{FF2B5EF4-FFF2-40B4-BE49-F238E27FC236}">
                <a16:creationId xmlns:a16="http://schemas.microsoft.com/office/drawing/2014/main" id="{428CF2FA-1354-4004-BA51-ECBF7CFA8B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1185" y="2850165"/>
            <a:ext cx="400275" cy="400275"/>
          </a:xfrm>
          <a:custGeom>
            <a:avLst/>
            <a:gdLst>
              <a:gd name="T0" fmla="*/ 79 w 609"/>
              <a:gd name="T1" fmla="*/ 162 h 610"/>
              <a:gd name="T2" fmla="*/ 530 w 609"/>
              <a:gd name="T3" fmla="*/ 449 h 610"/>
              <a:gd name="T4" fmla="*/ 300 w 609"/>
              <a:gd name="T5" fmla="*/ 90 h 610"/>
              <a:gd name="T6" fmla="*/ 267 w 609"/>
              <a:gd name="T7" fmla="*/ 93 h 610"/>
              <a:gd name="T8" fmla="*/ 230 w 609"/>
              <a:gd name="T9" fmla="*/ 104 h 610"/>
              <a:gd name="T10" fmla="*/ 170 w 609"/>
              <a:gd name="T11" fmla="*/ 202 h 610"/>
              <a:gd name="T12" fmla="*/ 230 w 609"/>
              <a:gd name="T13" fmla="*/ 104 h 610"/>
              <a:gd name="T14" fmla="*/ 155 w 609"/>
              <a:gd name="T15" fmla="*/ 226 h 610"/>
              <a:gd name="T16" fmla="*/ 90 w 609"/>
              <a:gd name="T17" fmla="*/ 320 h 610"/>
              <a:gd name="T18" fmla="*/ 96 w 609"/>
              <a:gd name="T19" fmla="*/ 357 h 610"/>
              <a:gd name="T20" fmla="*/ 108 w 609"/>
              <a:gd name="T21" fmla="*/ 393 h 610"/>
              <a:gd name="T22" fmla="*/ 170 w 609"/>
              <a:gd name="T23" fmla="*/ 473 h 610"/>
              <a:gd name="T24" fmla="*/ 131 w 609"/>
              <a:gd name="T25" fmla="*/ 379 h 610"/>
              <a:gd name="T26" fmla="*/ 170 w 609"/>
              <a:gd name="T27" fmla="*/ 473 h 610"/>
              <a:gd name="T28" fmla="*/ 134 w 609"/>
              <a:gd name="T29" fmla="*/ 348 h 610"/>
              <a:gd name="T30" fmla="*/ 277 w 609"/>
              <a:gd name="T31" fmla="*/ 304 h 610"/>
              <a:gd name="T32" fmla="*/ 292 w 609"/>
              <a:gd name="T33" fmla="*/ 280 h 610"/>
              <a:gd name="T34" fmla="*/ 273 w 609"/>
              <a:gd name="T35" fmla="*/ 131 h 610"/>
              <a:gd name="T36" fmla="*/ 292 w 609"/>
              <a:gd name="T37" fmla="*/ 280 h 610"/>
              <a:gd name="T38" fmla="*/ 300 w 609"/>
              <a:gd name="T39" fmla="*/ 115 h 610"/>
              <a:gd name="T40" fmla="*/ 399 w 609"/>
              <a:gd name="T41" fmla="*/ 112 h 610"/>
              <a:gd name="T42" fmla="*/ 519 w 609"/>
              <a:gd name="T43" fmla="*/ 288 h 610"/>
              <a:gd name="T44" fmla="*/ 455 w 609"/>
              <a:gd name="T45" fmla="*/ 384 h 610"/>
              <a:gd name="T46" fmla="*/ 519 w 609"/>
              <a:gd name="T47" fmla="*/ 288 h 610"/>
              <a:gd name="T48" fmla="*/ 501 w 609"/>
              <a:gd name="T49" fmla="*/ 243 h 610"/>
              <a:gd name="T50" fmla="*/ 513 w 609"/>
              <a:gd name="T51" fmla="*/ 250 h 610"/>
              <a:gd name="T52" fmla="*/ 471 w 609"/>
              <a:gd name="T53" fmla="*/ 169 h 610"/>
              <a:gd name="T54" fmla="*/ 393 w 609"/>
              <a:gd name="T55" fmla="*/ 174 h 610"/>
              <a:gd name="T56" fmla="*/ 378 w 609"/>
              <a:gd name="T57" fmla="*/ 198 h 610"/>
              <a:gd name="T58" fmla="*/ 436 w 609"/>
              <a:gd name="T59" fmla="*/ 372 h 610"/>
              <a:gd name="T60" fmla="*/ 378 w 609"/>
              <a:gd name="T61" fmla="*/ 198 h 610"/>
              <a:gd name="T62" fmla="*/ 421 w 609"/>
              <a:gd name="T63" fmla="*/ 396 h 610"/>
              <a:gd name="T64" fmla="*/ 240 w 609"/>
              <a:gd name="T65" fmla="*/ 415 h 610"/>
              <a:gd name="T66" fmla="*/ 250 w 609"/>
              <a:gd name="T67" fmla="*/ 514 h 610"/>
              <a:gd name="T68" fmla="*/ 225 w 609"/>
              <a:gd name="T69" fmla="*/ 439 h 610"/>
              <a:gd name="T70" fmla="*/ 250 w 609"/>
              <a:gd name="T71" fmla="*/ 514 h 610"/>
              <a:gd name="T72" fmla="*/ 334 w 609"/>
              <a:gd name="T73" fmla="*/ 508 h 610"/>
              <a:gd name="T74" fmla="*/ 309 w 609"/>
              <a:gd name="T75" fmla="*/ 521 h 610"/>
              <a:gd name="T76" fmla="*/ 360 w 609"/>
              <a:gd name="T77" fmla="*/ 491 h 610"/>
              <a:gd name="T78" fmla="*/ 478 w 609"/>
              <a:gd name="T79" fmla="*/ 432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9" h="610">
                <a:moveTo>
                  <a:pt x="448" y="80"/>
                </a:moveTo>
                <a:cubicBezTo>
                  <a:pt x="324" y="0"/>
                  <a:pt x="158" y="37"/>
                  <a:pt x="79" y="162"/>
                </a:cubicBezTo>
                <a:cubicBezTo>
                  <a:pt x="0" y="286"/>
                  <a:pt x="37" y="452"/>
                  <a:pt x="161" y="531"/>
                </a:cubicBezTo>
                <a:cubicBezTo>
                  <a:pt x="286" y="610"/>
                  <a:pt x="451" y="573"/>
                  <a:pt x="530" y="449"/>
                </a:cubicBezTo>
                <a:cubicBezTo>
                  <a:pt x="609" y="324"/>
                  <a:pt x="573" y="159"/>
                  <a:pt x="448" y="80"/>
                </a:cubicBezTo>
                <a:close/>
                <a:moveTo>
                  <a:pt x="300" y="90"/>
                </a:moveTo>
                <a:cubicBezTo>
                  <a:pt x="293" y="93"/>
                  <a:pt x="286" y="97"/>
                  <a:pt x="278" y="101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278" y="91"/>
                  <a:pt x="289" y="90"/>
                  <a:pt x="300" y="90"/>
                </a:cubicBezTo>
                <a:close/>
                <a:moveTo>
                  <a:pt x="230" y="104"/>
                </a:moveTo>
                <a:cubicBezTo>
                  <a:pt x="252" y="118"/>
                  <a:pt x="252" y="118"/>
                  <a:pt x="252" y="118"/>
                </a:cubicBezTo>
                <a:cubicBezTo>
                  <a:pt x="222" y="139"/>
                  <a:pt x="194" y="168"/>
                  <a:pt x="170" y="202"/>
                </a:cubicBezTo>
                <a:cubicBezTo>
                  <a:pt x="131" y="178"/>
                  <a:pt x="131" y="178"/>
                  <a:pt x="131" y="178"/>
                </a:cubicBezTo>
                <a:cubicBezTo>
                  <a:pt x="157" y="143"/>
                  <a:pt x="191" y="118"/>
                  <a:pt x="230" y="104"/>
                </a:cubicBezTo>
                <a:close/>
                <a:moveTo>
                  <a:pt x="116" y="202"/>
                </a:moveTo>
                <a:cubicBezTo>
                  <a:pt x="155" y="226"/>
                  <a:pt x="155" y="226"/>
                  <a:pt x="155" y="226"/>
                </a:cubicBezTo>
                <a:cubicBezTo>
                  <a:pt x="134" y="262"/>
                  <a:pt x="120" y="299"/>
                  <a:pt x="113" y="335"/>
                </a:cubicBezTo>
                <a:cubicBezTo>
                  <a:pt x="90" y="320"/>
                  <a:pt x="90" y="320"/>
                  <a:pt x="90" y="320"/>
                </a:cubicBezTo>
                <a:cubicBezTo>
                  <a:pt x="87" y="280"/>
                  <a:pt x="96" y="239"/>
                  <a:pt x="116" y="202"/>
                </a:cubicBezTo>
                <a:close/>
                <a:moveTo>
                  <a:pt x="96" y="357"/>
                </a:moveTo>
                <a:cubicBezTo>
                  <a:pt x="109" y="366"/>
                  <a:pt x="109" y="366"/>
                  <a:pt x="109" y="366"/>
                </a:cubicBezTo>
                <a:cubicBezTo>
                  <a:pt x="108" y="375"/>
                  <a:pt x="108" y="384"/>
                  <a:pt x="108" y="393"/>
                </a:cubicBezTo>
                <a:cubicBezTo>
                  <a:pt x="103" y="382"/>
                  <a:pt x="99" y="370"/>
                  <a:pt x="96" y="357"/>
                </a:cubicBezTo>
                <a:close/>
                <a:moveTo>
                  <a:pt x="170" y="473"/>
                </a:moveTo>
                <a:cubicBezTo>
                  <a:pt x="159" y="464"/>
                  <a:pt x="149" y="455"/>
                  <a:pt x="140" y="444"/>
                </a:cubicBezTo>
                <a:cubicBezTo>
                  <a:pt x="133" y="425"/>
                  <a:pt x="130" y="403"/>
                  <a:pt x="131" y="379"/>
                </a:cubicBezTo>
                <a:cubicBezTo>
                  <a:pt x="201" y="424"/>
                  <a:pt x="201" y="424"/>
                  <a:pt x="201" y="424"/>
                </a:cubicBezTo>
                <a:lnTo>
                  <a:pt x="170" y="473"/>
                </a:lnTo>
                <a:close/>
                <a:moveTo>
                  <a:pt x="216" y="400"/>
                </a:moveTo>
                <a:cubicBezTo>
                  <a:pt x="134" y="348"/>
                  <a:pt x="134" y="348"/>
                  <a:pt x="134" y="348"/>
                </a:cubicBezTo>
                <a:cubicBezTo>
                  <a:pt x="140" y="312"/>
                  <a:pt x="153" y="275"/>
                  <a:pt x="174" y="239"/>
                </a:cubicBezTo>
                <a:cubicBezTo>
                  <a:pt x="277" y="304"/>
                  <a:pt x="277" y="304"/>
                  <a:pt x="277" y="304"/>
                </a:cubicBezTo>
                <a:lnTo>
                  <a:pt x="216" y="400"/>
                </a:lnTo>
                <a:close/>
                <a:moveTo>
                  <a:pt x="292" y="280"/>
                </a:moveTo>
                <a:cubicBezTo>
                  <a:pt x="189" y="215"/>
                  <a:pt x="189" y="215"/>
                  <a:pt x="189" y="215"/>
                </a:cubicBezTo>
                <a:cubicBezTo>
                  <a:pt x="214" y="180"/>
                  <a:pt x="242" y="151"/>
                  <a:pt x="273" y="131"/>
                </a:cubicBezTo>
                <a:cubicBezTo>
                  <a:pt x="354" y="183"/>
                  <a:pt x="354" y="183"/>
                  <a:pt x="354" y="183"/>
                </a:cubicBezTo>
                <a:lnTo>
                  <a:pt x="292" y="280"/>
                </a:lnTo>
                <a:close/>
                <a:moveTo>
                  <a:pt x="369" y="159"/>
                </a:moveTo>
                <a:cubicBezTo>
                  <a:pt x="300" y="115"/>
                  <a:pt x="300" y="115"/>
                  <a:pt x="300" y="115"/>
                </a:cubicBezTo>
                <a:cubicBezTo>
                  <a:pt x="320" y="105"/>
                  <a:pt x="340" y="99"/>
                  <a:pt x="359" y="97"/>
                </a:cubicBezTo>
                <a:cubicBezTo>
                  <a:pt x="373" y="100"/>
                  <a:pt x="386" y="105"/>
                  <a:pt x="399" y="112"/>
                </a:cubicBezTo>
                <a:lnTo>
                  <a:pt x="369" y="159"/>
                </a:lnTo>
                <a:close/>
                <a:moveTo>
                  <a:pt x="519" y="288"/>
                </a:moveTo>
                <a:cubicBezTo>
                  <a:pt x="523" y="328"/>
                  <a:pt x="514" y="370"/>
                  <a:pt x="494" y="408"/>
                </a:cubicBezTo>
                <a:cubicBezTo>
                  <a:pt x="455" y="384"/>
                  <a:pt x="455" y="384"/>
                  <a:pt x="455" y="384"/>
                </a:cubicBezTo>
                <a:cubicBezTo>
                  <a:pt x="477" y="348"/>
                  <a:pt x="491" y="310"/>
                  <a:pt x="497" y="274"/>
                </a:cubicBezTo>
                <a:lnTo>
                  <a:pt x="519" y="288"/>
                </a:lnTo>
                <a:close/>
                <a:moveTo>
                  <a:pt x="513" y="250"/>
                </a:moveTo>
                <a:cubicBezTo>
                  <a:pt x="501" y="243"/>
                  <a:pt x="501" y="243"/>
                  <a:pt x="501" y="243"/>
                </a:cubicBezTo>
                <a:cubicBezTo>
                  <a:pt x="502" y="235"/>
                  <a:pt x="502" y="227"/>
                  <a:pt x="502" y="219"/>
                </a:cubicBezTo>
                <a:cubicBezTo>
                  <a:pt x="506" y="229"/>
                  <a:pt x="510" y="239"/>
                  <a:pt x="513" y="250"/>
                </a:cubicBezTo>
                <a:close/>
                <a:moveTo>
                  <a:pt x="424" y="126"/>
                </a:moveTo>
                <a:cubicBezTo>
                  <a:pt x="442" y="138"/>
                  <a:pt x="458" y="153"/>
                  <a:pt x="471" y="169"/>
                </a:cubicBezTo>
                <a:cubicBezTo>
                  <a:pt x="477" y="187"/>
                  <a:pt x="480" y="207"/>
                  <a:pt x="480" y="229"/>
                </a:cubicBezTo>
                <a:cubicBezTo>
                  <a:pt x="393" y="174"/>
                  <a:pt x="393" y="174"/>
                  <a:pt x="393" y="174"/>
                </a:cubicBezTo>
                <a:lnTo>
                  <a:pt x="424" y="126"/>
                </a:lnTo>
                <a:close/>
                <a:moveTo>
                  <a:pt x="378" y="198"/>
                </a:moveTo>
                <a:cubicBezTo>
                  <a:pt x="477" y="261"/>
                  <a:pt x="477" y="261"/>
                  <a:pt x="477" y="261"/>
                </a:cubicBezTo>
                <a:cubicBezTo>
                  <a:pt x="471" y="297"/>
                  <a:pt x="458" y="335"/>
                  <a:pt x="436" y="372"/>
                </a:cubicBezTo>
                <a:cubicBezTo>
                  <a:pt x="316" y="295"/>
                  <a:pt x="316" y="295"/>
                  <a:pt x="316" y="295"/>
                </a:cubicBezTo>
                <a:lnTo>
                  <a:pt x="378" y="198"/>
                </a:lnTo>
                <a:close/>
                <a:moveTo>
                  <a:pt x="301" y="319"/>
                </a:moveTo>
                <a:cubicBezTo>
                  <a:pt x="421" y="396"/>
                  <a:pt x="421" y="396"/>
                  <a:pt x="421" y="396"/>
                </a:cubicBezTo>
                <a:cubicBezTo>
                  <a:pt x="397" y="430"/>
                  <a:pt x="369" y="458"/>
                  <a:pt x="339" y="478"/>
                </a:cubicBezTo>
                <a:cubicBezTo>
                  <a:pt x="240" y="415"/>
                  <a:pt x="240" y="415"/>
                  <a:pt x="240" y="415"/>
                </a:cubicBezTo>
                <a:lnTo>
                  <a:pt x="301" y="319"/>
                </a:lnTo>
                <a:close/>
                <a:moveTo>
                  <a:pt x="250" y="514"/>
                </a:moveTo>
                <a:cubicBezTo>
                  <a:pt x="231" y="509"/>
                  <a:pt x="211" y="500"/>
                  <a:pt x="193" y="489"/>
                </a:cubicBezTo>
                <a:cubicBezTo>
                  <a:pt x="225" y="439"/>
                  <a:pt x="225" y="439"/>
                  <a:pt x="225" y="439"/>
                </a:cubicBezTo>
                <a:cubicBezTo>
                  <a:pt x="312" y="495"/>
                  <a:pt x="312" y="495"/>
                  <a:pt x="312" y="495"/>
                </a:cubicBezTo>
                <a:cubicBezTo>
                  <a:pt x="291" y="505"/>
                  <a:pt x="270" y="512"/>
                  <a:pt x="250" y="514"/>
                </a:cubicBezTo>
                <a:close/>
                <a:moveTo>
                  <a:pt x="309" y="521"/>
                </a:moveTo>
                <a:cubicBezTo>
                  <a:pt x="317" y="517"/>
                  <a:pt x="326" y="513"/>
                  <a:pt x="334" y="508"/>
                </a:cubicBezTo>
                <a:cubicBezTo>
                  <a:pt x="346" y="516"/>
                  <a:pt x="346" y="516"/>
                  <a:pt x="346" y="516"/>
                </a:cubicBezTo>
                <a:cubicBezTo>
                  <a:pt x="334" y="519"/>
                  <a:pt x="322" y="520"/>
                  <a:pt x="309" y="521"/>
                </a:cubicBezTo>
                <a:close/>
                <a:moveTo>
                  <a:pt x="383" y="506"/>
                </a:moveTo>
                <a:cubicBezTo>
                  <a:pt x="360" y="491"/>
                  <a:pt x="360" y="491"/>
                  <a:pt x="360" y="491"/>
                </a:cubicBezTo>
                <a:cubicBezTo>
                  <a:pt x="389" y="470"/>
                  <a:pt x="417" y="442"/>
                  <a:pt x="440" y="408"/>
                </a:cubicBezTo>
                <a:cubicBezTo>
                  <a:pt x="478" y="432"/>
                  <a:pt x="478" y="432"/>
                  <a:pt x="478" y="432"/>
                </a:cubicBezTo>
                <a:cubicBezTo>
                  <a:pt x="453" y="467"/>
                  <a:pt x="420" y="491"/>
                  <a:pt x="383" y="506"/>
                </a:cubicBezTo>
                <a:close/>
              </a:path>
            </a:pathLst>
          </a:custGeom>
          <a:solidFill>
            <a:srgbClr val="2132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C8E15F-D11A-4F7A-96FC-FD641970FC0D}"/>
              </a:ext>
            </a:extLst>
          </p:cNvPr>
          <p:cNvGrpSpPr>
            <a:grpSpLocks noChangeAspect="1"/>
          </p:cNvGrpSpPr>
          <p:nvPr/>
        </p:nvGrpSpPr>
        <p:grpSpPr>
          <a:xfrm>
            <a:off x="351339" y="3640722"/>
            <a:ext cx="380121" cy="403539"/>
            <a:chOff x="2836293" y="951733"/>
            <a:chExt cx="380121" cy="403539"/>
          </a:xfrm>
          <a:solidFill>
            <a:srgbClr val="213266"/>
          </a:solidFill>
        </p:grpSpPr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A472F691-A965-4272-A447-1D7932457C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4308" y="1189533"/>
              <a:ext cx="140518" cy="145923"/>
            </a:xfrm>
            <a:custGeom>
              <a:avLst/>
              <a:gdLst>
                <a:gd name="T0" fmla="*/ 25 w 78"/>
                <a:gd name="T1" fmla="*/ 81 h 81"/>
                <a:gd name="T2" fmla="*/ 0 w 78"/>
                <a:gd name="T3" fmla="*/ 58 h 81"/>
                <a:gd name="T4" fmla="*/ 53 w 78"/>
                <a:gd name="T5" fmla="*/ 0 h 81"/>
                <a:gd name="T6" fmla="*/ 78 w 78"/>
                <a:gd name="T7" fmla="*/ 23 h 81"/>
                <a:gd name="T8" fmla="*/ 25 w 7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81">
                  <a:moveTo>
                    <a:pt x="25" y="81"/>
                  </a:moveTo>
                  <a:lnTo>
                    <a:pt x="0" y="58"/>
                  </a:lnTo>
                  <a:lnTo>
                    <a:pt x="53" y="0"/>
                  </a:lnTo>
                  <a:lnTo>
                    <a:pt x="78" y="23"/>
                  </a:lnTo>
                  <a:lnTo>
                    <a:pt x="2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0BC94ADE-F202-40A7-A961-037034F75FF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11957" y="951733"/>
              <a:ext cx="304457" cy="304457"/>
            </a:xfrm>
            <a:custGeom>
              <a:avLst/>
              <a:gdLst>
                <a:gd name="T0" fmla="*/ 134 w 269"/>
                <a:gd name="T1" fmla="*/ 269 h 269"/>
                <a:gd name="T2" fmla="*/ 0 w 269"/>
                <a:gd name="T3" fmla="*/ 134 h 269"/>
                <a:gd name="T4" fmla="*/ 134 w 269"/>
                <a:gd name="T5" fmla="*/ 0 h 269"/>
                <a:gd name="T6" fmla="*/ 269 w 269"/>
                <a:gd name="T7" fmla="*/ 134 h 269"/>
                <a:gd name="T8" fmla="*/ 134 w 269"/>
                <a:gd name="T9" fmla="*/ 269 h 269"/>
                <a:gd name="T10" fmla="*/ 134 w 269"/>
                <a:gd name="T11" fmla="*/ 23 h 269"/>
                <a:gd name="T12" fmla="*/ 24 w 269"/>
                <a:gd name="T13" fmla="*/ 134 h 269"/>
                <a:gd name="T14" fmla="*/ 134 w 269"/>
                <a:gd name="T15" fmla="*/ 245 h 269"/>
                <a:gd name="T16" fmla="*/ 245 w 269"/>
                <a:gd name="T17" fmla="*/ 134 h 269"/>
                <a:gd name="T18" fmla="*/ 134 w 269"/>
                <a:gd name="T19" fmla="*/ 2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69">
                  <a:moveTo>
                    <a:pt x="134" y="269"/>
                  </a:moveTo>
                  <a:cubicBezTo>
                    <a:pt x="60" y="269"/>
                    <a:pt x="0" y="208"/>
                    <a:pt x="0" y="134"/>
                  </a:cubicBezTo>
                  <a:cubicBezTo>
                    <a:pt x="0" y="60"/>
                    <a:pt x="60" y="0"/>
                    <a:pt x="134" y="0"/>
                  </a:cubicBezTo>
                  <a:cubicBezTo>
                    <a:pt x="209" y="0"/>
                    <a:pt x="269" y="60"/>
                    <a:pt x="269" y="134"/>
                  </a:cubicBezTo>
                  <a:cubicBezTo>
                    <a:pt x="269" y="208"/>
                    <a:pt x="209" y="269"/>
                    <a:pt x="134" y="269"/>
                  </a:cubicBezTo>
                  <a:close/>
                  <a:moveTo>
                    <a:pt x="134" y="23"/>
                  </a:moveTo>
                  <a:cubicBezTo>
                    <a:pt x="73" y="23"/>
                    <a:pt x="24" y="73"/>
                    <a:pt x="24" y="134"/>
                  </a:cubicBezTo>
                  <a:cubicBezTo>
                    <a:pt x="24" y="195"/>
                    <a:pt x="73" y="245"/>
                    <a:pt x="134" y="245"/>
                  </a:cubicBezTo>
                  <a:cubicBezTo>
                    <a:pt x="195" y="245"/>
                    <a:pt x="245" y="195"/>
                    <a:pt x="245" y="134"/>
                  </a:cubicBezTo>
                  <a:cubicBezTo>
                    <a:pt x="245" y="73"/>
                    <a:pt x="195" y="23"/>
                    <a:pt x="13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C9F90F04-3698-418A-A8E7-81DF48F2C4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6293" y="1301227"/>
              <a:ext cx="57648" cy="54045"/>
            </a:xfrm>
            <a:custGeom>
              <a:avLst/>
              <a:gdLst>
                <a:gd name="T0" fmla="*/ 10 w 50"/>
                <a:gd name="T1" fmla="*/ 0 h 48"/>
                <a:gd name="T2" fmla="*/ 12 w 50"/>
                <a:gd name="T3" fmla="*/ 38 h 48"/>
                <a:gd name="T4" fmla="*/ 50 w 50"/>
                <a:gd name="T5" fmla="*/ 36 h 48"/>
                <a:gd name="T6" fmla="*/ 10 w 5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8">
                  <a:moveTo>
                    <a:pt x="10" y="0"/>
                  </a:moveTo>
                  <a:cubicBezTo>
                    <a:pt x="0" y="11"/>
                    <a:pt x="1" y="28"/>
                    <a:pt x="12" y="38"/>
                  </a:cubicBezTo>
                  <a:cubicBezTo>
                    <a:pt x="23" y="48"/>
                    <a:pt x="40" y="47"/>
                    <a:pt x="50" y="36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8A91C-967A-4190-9E4E-2E9352583451}"/>
              </a:ext>
            </a:extLst>
          </p:cNvPr>
          <p:cNvGrpSpPr>
            <a:grpSpLocks noChangeAspect="1"/>
          </p:cNvGrpSpPr>
          <p:nvPr/>
        </p:nvGrpSpPr>
        <p:grpSpPr>
          <a:xfrm>
            <a:off x="265665" y="4585520"/>
            <a:ext cx="412547" cy="309860"/>
            <a:chOff x="3439800" y="495949"/>
            <a:chExt cx="412547" cy="309860"/>
          </a:xfrm>
          <a:solidFill>
            <a:srgbClr val="213266"/>
          </a:solidFill>
        </p:grpSpPr>
        <p:sp>
          <p:nvSpPr>
            <p:cNvPr id="117" name="Freeform 43">
              <a:extLst>
                <a:ext uri="{FF2B5EF4-FFF2-40B4-BE49-F238E27FC236}">
                  <a16:creationId xmlns:a16="http://schemas.microsoft.com/office/drawing/2014/main" id="{AF1903EC-B57E-4EC0-99A3-1648CC7F9D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1602" y="631062"/>
              <a:ext cx="165739" cy="156732"/>
            </a:xfrm>
            <a:custGeom>
              <a:avLst/>
              <a:gdLst>
                <a:gd name="T0" fmla="*/ 92 w 92"/>
                <a:gd name="T1" fmla="*/ 16 h 87"/>
                <a:gd name="T2" fmla="*/ 0 w 92"/>
                <a:gd name="T3" fmla="*/ 0 h 87"/>
                <a:gd name="T4" fmla="*/ 29 w 92"/>
                <a:gd name="T5" fmla="*/ 87 h 87"/>
                <a:gd name="T6" fmla="*/ 92 w 92"/>
                <a:gd name="T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7">
                  <a:moveTo>
                    <a:pt x="92" y="16"/>
                  </a:moveTo>
                  <a:lnTo>
                    <a:pt x="0" y="0"/>
                  </a:lnTo>
                  <a:lnTo>
                    <a:pt x="29" y="87"/>
                  </a:lnTo>
                  <a:lnTo>
                    <a:pt x="92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44">
              <a:extLst>
                <a:ext uri="{FF2B5EF4-FFF2-40B4-BE49-F238E27FC236}">
                  <a16:creationId xmlns:a16="http://schemas.microsoft.com/office/drawing/2014/main" id="{C76F9F1B-5EF9-4A27-9E05-097610C07B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39800" y="495949"/>
              <a:ext cx="342288" cy="147724"/>
            </a:xfrm>
            <a:custGeom>
              <a:avLst/>
              <a:gdLst>
                <a:gd name="T0" fmla="*/ 190 w 190"/>
                <a:gd name="T1" fmla="*/ 0 h 82"/>
                <a:gd name="T2" fmla="*/ 0 w 190"/>
                <a:gd name="T3" fmla="*/ 63 h 82"/>
                <a:gd name="T4" fmla="*/ 113 w 190"/>
                <a:gd name="T5" fmla="*/ 82 h 82"/>
                <a:gd name="T6" fmla="*/ 190 w 190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82">
                  <a:moveTo>
                    <a:pt x="190" y="0"/>
                  </a:moveTo>
                  <a:lnTo>
                    <a:pt x="0" y="63"/>
                  </a:lnTo>
                  <a:lnTo>
                    <a:pt x="113" y="82"/>
                  </a:lnTo>
                  <a:lnTo>
                    <a:pt x="1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45">
              <a:extLst>
                <a:ext uri="{FF2B5EF4-FFF2-40B4-BE49-F238E27FC236}">
                  <a16:creationId xmlns:a16="http://schemas.microsoft.com/office/drawing/2014/main" id="{763620CB-8784-4BF0-BDB7-AAA860FE3A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79402" y="510361"/>
              <a:ext cx="169342" cy="158533"/>
            </a:xfrm>
            <a:custGeom>
              <a:avLst/>
              <a:gdLst>
                <a:gd name="T0" fmla="*/ 0 w 94"/>
                <a:gd name="T1" fmla="*/ 69 h 88"/>
                <a:gd name="T2" fmla="*/ 94 w 94"/>
                <a:gd name="T3" fmla="*/ 88 h 88"/>
                <a:gd name="T4" fmla="*/ 63 w 94"/>
                <a:gd name="T5" fmla="*/ 0 h 88"/>
                <a:gd name="T6" fmla="*/ 0 w 94"/>
                <a:gd name="T7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8">
                  <a:moveTo>
                    <a:pt x="0" y="69"/>
                  </a:moveTo>
                  <a:lnTo>
                    <a:pt x="94" y="88"/>
                  </a:lnTo>
                  <a:lnTo>
                    <a:pt x="63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46">
              <a:extLst>
                <a:ext uri="{FF2B5EF4-FFF2-40B4-BE49-F238E27FC236}">
                  <a16:creationId xmlns:a16="http://schemas.microsoft.com/office/drawing/2014/main" id="{1CF66C03-F6DF-4256-BEEC-EF75172E8B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4654" y="652680"/>
              <a:ext cx="347693" cy="153129"/>
            </a:xfrm>
            <a:custGeom>
              <a:avLst/>
              <a:gdLst>
                <a:gd name="T0" fmla="*/ 91 w 193"/>
                <a:gd name="T1" fmla="*/ 0 h 85"/>
                <a:gd name="T2" fmla="*/ 82 w 193"/>
                <a:gd name="T3" fmla="*/ 9 h 85"/>
                <a:gd name="T4" fmla="*/ 69 w 193"/>
                <a:gd name="T5" fmla="*/ 6 h 85"/>
                <a:gd name="T6" fmla="*/ 0 w 193"/>
                <a:gd name="T7" fmla="*/ 85 h 85"/>
                <a:gd name="T8" fmla="*/ 193 w 193"/>
                <a:gd name="T9" fmla="*/ 20 h 85"/>
                <a:gd name="T10" fmla="*/ 91 w 19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85">
                  <a:moveTo>
                    <a:pt x="91" y="0"/>
                  </a:moveTo>
                  <a:lnTo>
                    <a:pt x="82" y="9"/>
                  </a:lnTo>
                  <a:lnTo>
                    <a:pt x="69" y="6"/>
                  </a:lnTo>
                  <a:lnTo>
                    <a:pt x="0" y="85"/>
                  </a:lnTo>
                  <a:lnTo>
                    <a:pt x="193" y="20"/>
                  </a:lnTo>
                  <a:lnTo>
                    <a:pt x="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C86BE5-69C6-4D79-86AD-3009BF51DA2D}"/>
              </a:ext>
            </a:extLst>
          </p:cNvPr>
          <p:cNvGrpSpPr>
            <a:grpSpLocks noChangeAspect="1"/>
          </p:cNvGrpSpPr>
          <p:nvPr/>
        </p:nvGrpSpPr>
        <p:grpSpPr>
          <a:xfrm>
            <a:off x="8516443" y="1667930"/>
            <a:ext cx="452044" cy="449110"/>
            <a:chOff x="5623235" y="631063"/>
            <a:chExt cx="554866" cy="551264"/>
          </a:xfrm>
          <a:solidFill>
            <a:srgbClr val="213266"/>
          </a:solidFill>
        </p:grpSpPr>
        <p:sp>
          <p:nvSpPr>
            <p:cNvPr id="133" name="Freeform 66">
              <a:extLst>
                <a:ext uri="{FF2B5EF4-FFF2-40B4-BE49-F238E27FC236}">
                  <a16:creationId xmlns:a16="http://schemas.microsoft.com/office/drawing/2014/main" id="{B35E8839-B46E-4B3E-B320-69F78AA6922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623235" y="631063"/>
              <a:ext cx="554866" cy="551264"/>
            </a:xfrm>
            <a:custGeom>
              <a:avLst/>
              <a:gdLst>
                <a:gd name="T0" fmla="*/ 244 w 489"/>
                <a:gd name="T1" fmla="*/ 488 h 488"/>
                <a:gd name="T2" fmla="*/ 0 w 489"/>
                <a:gd name="T3" fmla="*/ 244 h 488"/>
                <a:gd name="T4" fmla="*/ 244 w 489"/>
                <a:gd name="T5" fmla="*/ 0 h 488"/>
                <a:gd name="T6" fmla="*/ 489 w 489"/>
                <a:gd name="T7" fmla="*/ 244 h 488"/>
                <a:gd name="T8" fmla="*/ 244 w 489"/>
                <a:gd name="T9" fmla="*/ 488 h 488"/>
                <a:gd name="T10" fmla="*/ 244 w 489"/>
                <a:gd name="T11" fmla="*/ 48 h 488"/>
                <a:gd name="T12" fmla="*/ 48 w 489"/>
                <a:gd name="T13" fmla="*/ 244 h 488"/>
                <a:gd name="T14" fmla="*/ 244 w 489"/>
                <a:gd name="T15" fmla="*/ 440 h 488"/>
                <a:gd name="T16" fmla="*/ 440 w 489"/>
                <a:gd name="T17" fmla="*/ 244 h 488"/>
                <a:gd name="T18" fmla="*/ 244 w 489"/>
                <a:gd name="T19" fmla="*/ 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488">
                  <a:moveTo>
                    <a:pt x="244" y="488"/>
                  </a:moveTo>
                  <a:cubicBezTo>
                    <a:pt x="110" y="488"/>
                    <a:pt x="0" y="379"/>
                    <a:pt x="0" y="244"/>
                  </a:cubicBezTo>
                  <a:cubicBezTo>
                    <a:pt x="0" y="109"/>
                    <a:pt x="110" y="0"/>
                    <a:pt x="244" y="0"/>
                  </a:cubicBezTo>
                  <a:cubicBezTo>
                    <a:pt x="379" y="0"/>
                    <a:pt x="489" y="109"/>
                    <a:pt x="489" y="244"/>
                  </a:cubicBezTo>
                  <a:cubicBezTo>
                    <a:pt x="489" y="379"/>
                    <a:pt x="379" y="488"/>
                    <a:pt x="244" y="488"/>
                  </a:cubicBezTo>
                  <a:close/>
                  <a:moveTo>
                    <a:pt x="244" y="48"/>
                  </a:moveTo>
                  <a:cubicBezTo>
                    <a:pt x="136" y="48"/>
                    <a:pt x="48" y="136"/>
                    <a:pt x="48" y="244"/>
                  </a:cubicBezTo>
                  <a:cubicBezTo>
                    <a:pt x="48" y="352"/>
                    <a:pt x="136" y="440"/>
                    <a:pt x="244" y="440"/>
                  </a:cubicBezTo>
                  <a:cubicBezTo>
                    <a:pt x="352" y="440"/>
                    <a:pt x="440" y="352"/>
                    <a:pt x="440" y="244"/>
                  </a:cubicBezTo>
                  <a:cubicBezTo>
                    <a:pt x="440" y="136"/>
                    <a:pt x="352" y="48"/>
                    <a:pt x="24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67">
              <a:extLst>
                <a:ext uri="{FF2B5EF4-FFF2-40B4-BE49-F238E27FC236}">
                  <a16:creationId xmlns:a16="http://schemas.microsoft.com/office/drawing/2014/main" id="{9ECD10C4-50A0-4608-B616-3EE39BB89EA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97982" y="744559"/>
              <a:ext cx="208976" cy="326075"/>
            </a:xfrm>
            <a:custGeom>
              <a:avLst/>
              <a:gdLst>
                <a:gd name="T0" fmla="*/ 185 w 185"/>
                <a:gd name="T1" fmla="*/ 2 h 289"/>
                <a:gd name="T2" fmla="*/ 183 w 185"/>
                <a:gd name="T3" fmla="*/ 0 h 289"/>
                <a:gd name="T4" fmla="*/ 85 w 185"/>
                <a:gd name="T5" fmla="*/ 106 h 289"/>
                <a:gd name="T6" fmla="*/ 60 w 185"/>
                <a:gd name="T7" fmla="*/ 123 h 289"/>
                <a:gd name="T8" fmla="*/ 55 w 185"/>
                <a:gd name="T9" fmla="*/ 151 h 289"/>
                <a:gd name="T10" fmla="*/ 0 w 185"/>
                <a:gd name="T11" fmla="*/ 287 h 289"/>
                <a:gd name="T12" fmla="*/ 2 w 185"/>
                <a:gd name="T13" fmla="*/ 289 h 289"/>
                <a:gd name="T14" fmla="*/ 101 w 185"/>
                <a:gd name="T15" fmla="*/ 182 h 289"/>
                <a:gd name="T16" fmla="*/ 126 w 185"/>
                <a:gd name="T17" fmla="*/ 165 h 289"/>
                <a:gd name="T18" fmla="*/ 131 w 185"/>
                <a:gd name="T19" fmla="*/ 135 h 289"/>
                <a:gd name="T20" fmla="*/ 185 w 185"/>
                <a:gd name="T21" fmla="*/ 2 h 289"/>
                <a:gd name="T22" fmla="*/ 109 w 185"/>
                <a:gd name="T23" fmla="*/ 155 h 289"/>
                <a:gd name="T24" fmla="*/ 80 w 185"/>
                <a:gd name="T25" fmla="*/ 161 h 289"/>
                <a:gd name="T26" fmla="*/ 73 w 185"/>
                <a:gd name="T27" fmla="*/ 132 h 289"/>
                <a:gd name="T28" fmla="*/ 102 w 185"/>
                <a:gd name="T29" fmla="*/ 126 h 289"/>
                <a:gd name="T30" fmla="*/ 109 w 185"/>
                <a:gd name="T31" fmla="*/ 15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289">
                  <a:moveTo>
                    <a:pt x="185" y="2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75" y="108"/>
                    <a:pt x="66" y="114"/>
                    <a:pt x="60" y="123"/>
                  </a:cubicBezTo>
                  <a:cubicBezTo>
                    <a:pt x="55" y="132"/>
                    <a:pt x="53" y="142"/>
                    <a:pt x="55" y="15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101" y="182"/>
                    <a:pt x="101" y="182"/>
                    <a:pt x="101" y="182"/>
                  </a:cubicBezTo>
                  <a:cubicBezTo>
                    <a:pt x="111" y="180"/>
                    <a:pt x="120" y="174"/>
                    <a:pt x="126" y="165"/>
                  </a:cubicBezTo>
                  <a:cubicBezTo>
                    <a:pt x="132" y="156"/>
                    <a:pt x="134" y="145"/>
                    <a:pt x="131" y="135"/>
                  </a:cubicBezTo>
                  <a:lnTo>
                    <a:pt x="185" y="2"/>
                  </a:lnTo>
                  <a:close/>
                  <a:moveTo>
                    <a:pt x="109" y="155"/>
                  </a:moveTo>
                  <a:cubicBezTo>
                    <a:pt x="102" y="164"/>
                    <a:pt x="89" y="167"/>
                    <a:pt x="80" y="161"/>
                  </a:cubicBezTo>
                  <a:cubicBezTo>
                    <a:pt x="70" y="155"/>
                    <a:pt x="67" y="142"/>
                    <a:pt x="73" y="132"/>
                  </a:cubicBezTo>
                  <a:cubicBezTo>
                    <a:pt x="80" y="122"/>
                    <a:pt x="92" y="119"/>
                    <a:pt x="102" y="126"/>
                  </a:cubicBezTo>
                  <a:cubicBezTo>
                    <a:pt x="112" y="132"/>
                    <a:pt x="115" y="145"/>
                    <a:pt x="109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7D8580-E957-4501-B6C4-3B212A71CDDA}"/>
              </a:ext>
            </a:extLst>
          </p:cNvPr>
          <p:cNvGrpSpPr>
            <a:grpSpLocks noChangeAspect="1"/>
          </p:cNvGrpSpPr>
          <p:nvPr/>
        </p:nvGrpSpPr>
        <p:grpSpPr>
          <a:xfrm>
            <a:off x="8529124" y="2667572"/>
            <a:ext cx="561088" cy="635520"/>
            <a:chOff x="6014164" y="1140892"/>
            <a:chExt cx="529645" cy="599905"/>
          </a:xfrm>
          <a:solidFill>
            <a:srgbClr val="213266"/>
          </a:solidFill>
        </p:grpSpPr>
        <p:sp>
          <p:nvSpPr>
            <p:cNvPr id="137" name="Freeform 69">
              <a:extLst>
                <a:ext uri="{FF2B5EF4-FFF2-40B4-BE49-F238E27FC236}">
                  <a16:creationId xmlns:a16="http://schemas.microsoft.com/office/drawing/2014/main" id="{B3E597A7-3BAE-4719-8847-2DCA4EA91F4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88025" y="1245380"/>
              <a:ext cx="385524" cy="392730"/>
            </a:xfrm>
            <a:custGeom>
              <a:avLst/>
              <a:gdLst>
                <a:gd name="T0" fmla="*/ 170 w 341"/>
                <a:gd name="T1" fmla="*/ 347 h 347"/>
                <a:gd name="T2" fmla="*/ 341 w 341"/>
                <a:gd name="T3" fmla="*/ 174 h 347"/>
                <a:gd name="T4" fmla="*/ 170 w 341"/>
                <a:gd name="T5" fmla="*/ 0 h 347"/>
                <a:gd name="T6" fmla="*/ 0 w 341"/>
                <a:gd name="T7" fmla="*/ 174 h 347"/>
                <a:gd name="T8" fmla="*/ 170 w 341"/>
                <a:gd name="T9" fmla="*/ 347 h 347"/>
                <a:gd name="T10" fmla="*/ 290 w 341"/>
                <a:gd name="T11" fmla="*/ 174 h 347"/>
                <a:gd name="T12" fmla="*/ 283 w 341"/>
                <a:gd name="T13" fmla="*/ 215 h 347"/>
                <a:gd name="T14" fmla="*/ 223 w 341"/>
                <a:gd name="T15" fmla="*/ 180 h 347"/>
                <a:gd name="T16" fmla="*/ 223 w 341"/>
                <a:gd name="T17" fmla="*/ 174 h 347"/>
                <a:gd name="T18" fmla="*/ 221 w 341"/>
                <a:gd name="T19" fmla="*/ 158 h 347"/>
                <a:gd name="T20" fmla="*/ 279 w 341"/>
                <a:gd name="T21" fmla="*/ 124 h 347"/>
                <a:gd name="T22" fmla="*/ 290 w 341"/>
                <a:gd name="T23" fmla="*/ 174 h 347"/>
                <a:gd name="T24" fmla="*/ 118 w 341"/>
                <a:gd name="T25" fmla="*/ 180 h 347"/>
                <a:gd name="T26" fmla="*/ 58 w 341"/>
                <a:gd name="T27" fmla="*/ 215 h 347"/>
                <a:gd name="T28" fmla="*/ 51 w 341"/>
                <a:gd name="T29" fmla="*/ 174 h 347"/>
                <a:gd name="T30" fmla="*/ 61 w 341"/>
                <a:gd name="T31" fmla="*/ 124 h 347"/>
                <a:gd name="T32" fmla="*/ 120 w 341"/>
                <a:gd name="T33" fmla="*/ 158 h 347"/>
                <a:gd name="T34" fmla="*/ 118 w 341"/>
                <a:gd name="T35" fmla="*/ 174 h 347"/>
                <a:gd name="T36" fmla="*/ 118 w 341"/>
                <a:gd name="T37" fmla="*/ 180 h 347"/>
                <a:gd name="T38" fmla="*/ 73 w 341"/>
                <a:gd name="T39" fmla="*/ 245 h 347"/>
                <a:gd name="T40" fmla="*/ 132 w 341"/>
                <a:gd name="T41" fmla="*/ 210 h 347"/>
                <a:gd name="T42" fmla="*/ 154 w 341"/>
                <a:gd name="T43" fmla="*/ 225 h 347"/>
                <a:gd name="T44" fmla="*/ 154 w 341"/>
                <a:gd name="T45" fmla="*/ 294 h 347"/>
                <a:gd name="T46" fmla="*/ 73 w 341"/>
                <a:gd name="T47" fmla="*/ 245 h 347"/>
                <a:gd name="T48" fmla="*/ 187 w 341"/>
                <a:gd name="T49" fmla="*/ 294 h 347"/>
                <a:gd name="T50" fmla="*/ 187 w 341"/>
                <a:gd name="T51" fmla="*/ 225 h 347"/>
                <a:gd name="T52" fmla="*/ 209 w 341"/>
                <a:gd name="T53" fmla="*/ 210 h 347"/>
                <a:gd name="T54" fmla="*/ 267 w 341"/>
                <a:gd name="T55" fmla="*/ 245 h 347"/>
                <a:gd name="T56" fmla="*/ 187 w 341"/>
                <a:gd name="T57" fmla="*/ 294 h 347"/>
                <a:gd name="T58" fmla="*/ 262 w 341"/>
                <a:gd name="T59" fmla="*/ 95 h 347"/>
                <a:gd name="T60" fmla="*/ 201 w 341"/>
                <a:gd name="T61" fmla="*/ 131 h 347"/>
                <a:gd name="T62" fmla="*/ 187 w 341"/>
                <a:gd name="T63" fmla="*/ 123 h 347"/>
                <a:gd name="T64" fmla="*/ 187 w 341"/>
                <a:gd name="T65" fmla="*/ 53 h 347"/>
                <a:gd name="T66" fmla="*/ 262 w 341"/>
                <a:gd name="T67" fmla="*/ 95 h 347"/>
                <a:gd name="T68" fmla="*/ 154 w 341"/>
                <a:gd name="T69" fmla="*/ 53 h 347"/>
                <a:gd name="T70" fmla="*/ 154 w 341"/>
                <a:gd name="T71" fmla="*/ 123 h 347"/>
                <a:gd name="T72" fmla="*/ 139 w 341"/>
                <a:gd name="T73" fmla="*/ 131 h 347"/>
                <a:gd name="T74" fmla="*/ 79 w 341"/>
                <a:gd name="T75" fmla="*/ 95 h 347"/>
                <a:gd name="T76" fmla="*/ 154 w 341"/>
                <a:gd name="T77" fmla="*/ 5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1" h="347">
                  <a:moveTo>
                    <a:pt x="170" y="347"/>
                  </a:moveTo>
                  <a:cubicBezTo>
                    <a:pt x="264" y="347"/>
                    <a:pt x="341" y="270"/>
                    <a:pt x="341" y="174"/>
                  </a:cubicBezTo>
                  <a:cubicBezTo>
                    <a:pt x="341" y="78"/>
                    <a:pt x="264" y="0"/>
                    <a:pt x="170" y="0"/>
                  </a:cubicBezTo>
                  <a:cubicBezTo>
                    <a:pt x="76" y="0"/>
                    <a:pt x="0" y="78"/>
                    <a:pt x="0" y="174"/>
                  </a:cubicBezTo>
                  <a:cubicBezTo>
                    <a:pt x="0" y="270"/>
                    <a:pt x="76" y="347"/>
                    <a:pt x="170" y="347"/>
                  </a:cubicBezTo>
                  <a:close/>
                  <a:moveTo>
                    <a:pt x="290" y="174"/>
                  </a:moveTo>
                  <a:cubicBezTo>
                    <a:pt x="290" y="188"/>
                    <a:pt x="287" y="202"/>
                    <a:pt x="283" y="215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3" y="178"/>
                    <a:pt x="223" y="176"/>
                    <a:pt x="223" y="174"/>
                  </a:cubicBezTo>
                  <a:cubicBezTo>
                    <a:pt x="223" y="168"/>
                    <a:pt x="222" y="163"/>
                    <a:pt x="221" y="158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86" y="139"/>
                    <a:pt x="290" y="156"/>
                    <a:pt x="290" y="174"/>
                  </a:cubicBezTo>
                  <a:close/>
                  <a:moveTo>
                    <a:pt x="118" y="180"/>
                  </a:moveTo>
                  <a:cubicBezTo>
                    <a:pt x="58" y="215"/>
                    <a:pt x="58" y="215"/>
                    <a:pt x="58" y="215"/>
                  </a:cubicBezTo>
                  <a:cubicBezTo>
                    <a:pt x="53" y="202"/>
                    <a:pt x="51" y="188"/>
                    <a:pt x="51" y="174"/>
                  </a:cubicBezTo>
                  <a:cubicBezTo>
                    <a:pt x="51" y="156"/>
                    <a:pt x="54" y="139"/>
                    <a:pt x="61" y="124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8" y="163"/>
                    <a:pt x="118" y="168"/>
                    <a:pt x="118" y="174"/>
                  </a:cubicBezTo>
                  <a:cubicBezTo>
                    <a:pt x="118" y="176"/>
                    <a:pt x="118" y="178"/>
                    <a:pt x="118" y="180"/>
                  </a:cubicBezTo>
                  <a:close/>
                  <a:moveTo>
                    <a:pt x="73" y="245"/>
                  </a:moveTo>
                  <a:cubicBezTo>
                    <a:pt x="132" y="210"/>
                    <a:pt x="132" y="210"/>
                    <a:pt x="132" y="210"/>
                  </a:cubicBezTo>
                  <a:cubicBezTo>
                    <a:pt x="138" y="217"/>
                    <a:pt x="145" y="222"/>
                    <a:pt x="154" y="225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21" y="290"/>
                    <a:pt x="92" y="271"/>
                    <a:pt x="73" y="245"/>
                  </a:cubicBezTo>
                  <a:close/>
                  <a:moveTo>
                    <a:pt x="187" y="294"/>
                  </a:moveTo>
                  <a:cubicBezTo>
                    <a:pt x="187" y="225"/>
                    <a:pt x="187" y="225"/>
                    <a:pt x="187" y="225"/>
                  </a:cubicBezTo>
                  <a:cubicBezTo>
                    <a:pt x="195" y="222"/>
                    <a:pt x="203" y="217"/>
                    <a:pt x="209" y="210"/>
                  </a:cubicBezTo>
                  <a:cubicBezTo>
                    <a:pt x="267" y="245"/>
                    <a:pt x="267" y="245"/>
                    <a:pt x="267" y="245"/>
                  </a:cubicBezTo>
                  <a:cubicBezTo>
                    <a:pt x="249" y="271"/>
                    <a:pt x="220" y="290"/>
                    <a:pt x="187" y="294"/>
                  </a:cubicBezTo>
                  <a:close/>
                  <a:moveTo>
                    <a:pt x="262" y="95"/>
                  </a:moveTo>
                  <a:cubicBezTo>
                    <a:pt x="201" y="131"/>
                    <a:pt x="201" y="131"/>
                    <a:pt x="201" y="131"/>
                  </a:cubicBezTo>
                  <a:cubicBezTo>
                    <a:pt x="197" y="127"/>
                    <a:pt x="192" y="125"/>
                    <a:pt x="187" y="12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217" y="58"/>
                    <a:pt x="243" y="73"/>
                    <a:pt x="262" y="95"/>
                  </a:cubicBezTo>
                  <a:close/>
                  <a:moveTo>
                    <a:pt x="154" y="53"/>
                  </a:moveTo>
                  <a:cubicBezTo>
                    <a:pt x="154" y="123"/>
                    <a:pt x="154" y="123"/>
                    <a:pt x="154" y="123"/>
                  </a:cubicBezTo>
                  <a:cubicBezTo>
                    <a:pt x="148" y="125"/>
                    <a:pt x="143" y="127"/>
                    <a:pt x="139" y="131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97" y="73"/>
                    <a:pt x="124" y="58"/>
                    <a:pt x="15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70">
              <a:extLst>
                <a:ext uri="{FF2B5EF4-FFF2-40B4-BE49-F238E27FC236}">
                  <a16:creationId xmlns:a16="http://schemas.microsoft.com/office/drawing/2014/main" id="{FB5BF87B-9B3A-4C65-B063-EADBA2DE9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7368" y="1645316"/>
              <a:ext cx="48641" cy="95481"/>
            </a:xfrm>
            <a:custGeom>
              <a:avLst/>
              <a:gdLst>
                <a:gd name="T0" fmla="*/ 41 w 43"/>
                <a:gd name="T1" fmla="*/ 54 h 85"/>
                <a:gd name="T2" fmla="*/ 40 w 43"/>
                <a:gd name="T3" fmla="*/ 52 h 85"/>
                <a:gd name="T4" fmla="*/ 28 w 43"/>
                <a:gd name="T5" fmla="*/ 29 h 85"/>
                <a:gd name="T6" fmla="*/ 38 w 43"/>
                <a:gd name="T7" fmla="*/ 19 h 85"/>
                <a:gd name="T8" fmla="*/ 38 w 43"/>
                <a:gd name="T9" fmla="*/ 0 h 85"/>
                <a:gd name="T10" fmla="*/ 5 w 43"/>
                <a:gd name="T11" fmla="*/ 0 h 85"/>
                <a:gd name="T12" fmla="*/ 5 w 43"/>
                <a:gd name="T13" fmla="*/ 19 h 85"/>
                <a:gd name="T14" fmla="*/ 5 w 43"/>
                <a:gd name="T15" fmla="*/ 19 h 85"/>
                <a:gd name="T16" fmla="*/ 14 w 43"/>
                <a:gd name="T17" fmla="*/ 29 h 85"/>
                <a:gd name="T18" fmla="*/ 2 w 43"/>
                <a:gd name="T19" fmla="*/ 53 h 85"/>
                <a:gd name="T20" fmla="*/ 1 w 43"/>
                <a:gd name="T21" fmla="*/ 54 h 85"/>
                <a:gd name="T22" fmla="*/ 0 w 43"/>
                <a:gd name="T23" fmla="*/ 63 h 85"/>
                <a:gd name="T24" fmla="*/ 21 w 43"/>
                <a:gd name="T25" fmla="*/ 85 h 85"/>
                <a:gd name="T26" fmla="*/ 43 w 43"/>
                <a:gd name="T27" fmla="*/ 63 h 85"/>
                <a:gd name="T28" fmla="*/ 42 w 43"/>
                <a:gd name="T29" fmla="*/ 55 h 85"/>
                <a:gd name="T30" fmla="*/ 41 w 43"/>
                <a:gd name="T31" fmla="*/ 5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85">
                  <a:moveTo>
                    <a:pt x="41" y="54"/>
                  </a:moveTo>
                  <a:cubicBezTo>
                    <a:pt x="41" y="53"/>
                    <a:pt x="41" y="52"/>
                    <a:pt x="40" y="52"/>
                  </a:cubicBezTo>
                  <a:cubicBezTo>
                    <a:pt x="35" y="42"/>
                    <a:pt x="28" y="29"/>
                    <a:pt x="28" y="2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6" y="43"/>
                    <a:pt x="2" y="53"/>
                  </a:cubicBezTo>
                  <a:cubicBezTo>
                    <a:pt x="1" y="53"/>
                    <a:pt x="1" y="54"/>
                    <a:pt x="1" y="54"/>
                  </a:cubicBezTo>
                  <a:cubicBezTo>
                    <a:pt x="0" y="57"/>
                    <a:pt x="0" y="60"/>
                    <a:pt x="0" y="63"/>
                  </a:cubicBezTo>
                  <a:cubicBezTo>
                    <a:pt x="0" y="75"/>
                    <a:pt x="9" y="85"/>
                    <a:pt x="21" y="85"/>
                  </a:cubicBezTo>
                  <a:cubicBezTo>
                    <a:pt x="33" y="85"/>
                    <a:pt x="43" y="75"/>
                    <a:pt x="43" y="63"/>
                  </a:cubicBezTo>
                  <a:cubicBezTo>
                    <a:pt x="43" y="60"/>
                    <a:pt x="43" y="57"/>
                    <a:pt x="42" y="55"/>
                  </a:cubicBezTo>
                  <a:lnTo>
                    <a:pt x="4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71">
              <a:extLst>
                <a:ext uri="{FF2B5EF4-FFF2-40B4-BE49-F238E27FC236}">
                  <a16:creationId xmlns:a16="http://schemas.microsoft.com/office/drawing/2014/main" id="{4D43A4DC-4E07-4AB4-A35A-BB71BD8977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7368" y="1140892"/>
              <a:ext cx="48641" cy="93679"/>
            </a:xfrm>
            <a:custGeom>
              <a:avLst/>
              <a:gdLst>
                <a:gd name="T0" fmla="*/ 1 w 43"/>
                <a:gd name="T1" fmla="*/ 31 h 84"/>
                <a:gd name="T2" fmla="*/ 2 w 43"/>
                <a:gd name="T3" fmla="*/ 33 h 84"/>
                <a:gd name="T4" fmla="*/ 14 w 43"/>
                <a:gd name="T5" fmla="*/ 55 h 84"/>
                <a:gd name="T6" fmla="*/ 5 w 43"/>
                <a:gd name="T7" fmla="*/ 66 h 84"/>
                <a:gd name="T8" fmla="*/ 5 w 43"/>
                <a:gd name="T9" fmla="*/ 84 h 84"/>
                <a:gd name="T10" fmla="*/ 38 w 43"/>
                <a:gd name="T11" fmla="*/ 84 h 84"/>
                <a:gd name="T12" fmla="*/ 38 w 43"/>
                <a:gd name="T13" fmla="*/ 66 h 84"/>
                <a:gd name="T14" fmla="*/ 38 w 43"/>
                <a:gd name="T15" fmla="*/ 66 h 84"/>
                <a:gd name="T16" fmla="*/ 28 w 43"/>
                <a:gd name="T17" fmla="*/ 55 h 84"/>
                <a:gd name="T18" fmla="*/ 41 w 43"/>
                <a:gd name="T19" fmla="*/ 32 h 84"/>
                <a:gd name="T20" fmla="*/ 41 w 43"/>
                <a:gd name="T21" fmla="*/ 31 h 84"/>
                <a:gd name="T22" fmla="*/ 43 w 43"/>
                <a:gd name="T23" fmla="*/ 22 h 84"/>
                <a:gd name="T24" fmla="*/ 21 w 43"/>
                <a:gd name="T25" fmla="*/ 0 h 84"/>
                <a:gd name="T26" fmla="*/ 0 w 43"/>
                <a:gd name="T27" fmla="*/ 22 h 84"/>
                <a:gd name="T28" fmla="*/ 1 w 43"/>
                <a:gd name="T29" fmla="*/ 30 h 84"/>
                <a:gd name="T30" fmla="*/ 1 w 43"/>
                <a:gd name="T31" fmla="*/ 3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84">
                  <a:moveTo>
                    <a:pt x="1" y="31"/>
                  </a:moveTo>
                  <a:cubicBezTo>
                    <a:pt x="1" y="31"/>
                    <a:pt x="2" y="32"/>
                    <a:pt x="2" y="33"/>
                  </a:cubicBezTo>
                  <a:cubicBezTo>
                    <a:pt x="7" y="43"/>
                    <a:pt x="14" y="55"/>
                    <a:pt x="14" y="5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36" y="41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28"/>
                    <a:pt x="43" y="25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5"/>
                    <a:pt x="0" y="27"/>
                    <a:pt x="1" y="30"/>
                  </a:cubicBezTo>
                  <a:lnTo>
                    <a:pt x="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72">
              <a:extLst>
                <a:ext uri="{FF2B5EF4-FFF2-40B4-BE49-F238E27FC236}">
                  <a16:creationId xmlns:a16="http://schemas.microsoft.com/office/drawing/2014/main" id="{0B7DE4EE-B8AC-41BA-BD35-C1DEB45E7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4725" y="1531820"/>
              <a:ext cx="97282" cy="79267"/>
            </a:xfrm>
            <a:custGeom>
              <a:avLst/>
              <a:gdLst>
                <a:gd name="T0" fmla="*/ 72 w 86"/>
                <a:gd name="T1" fmla="*/ 26 h 71"/>
                <a:gd name="T2" fmla="*/ 65 w 86"/>
                <a:gd name="T3" fmla="*/ 24 h 71"/>
                <a:gd name="T4" fmla="*/ 64 w 86"/>
                <a:gd name="T5" fmla="*/ 24 h 71"/>
                <a:gd name="T6" fmla="*/ 62 w 86"/>
                <a:gd name="T7" fmla="*/ 23 h 71"/>
                <a:gd name="T8" fmla="*/ 36 w 86"/>
                <a:gd name="T9" fmla="*/ 23 h 71"/>
                <a:gd name="T10" fmla="*/ 32 w 86"/>
                <a:gd name="T11" fmla="*/ 9 h 71"/>
                <a:gd name="T12" fmla="*/ 17 w 86"/>
                <a:gd name="T13" fmla="*/ 0 h 71"/>
                <a:gd name="T14" fmla="*/ 0 w 86"/>
                <a:gd name="T15" fmla="*/ 29 h 71"/>
                <a:gd name="T16" fmla="*/ 16 w 86"/>
                <a:gd name="T17" fmla="*/ 38 h 71"/>
                <a:gd name="T18" fmla="*/ 16 w 86"/>
                <a:gd name="T19" fmla="*/ 38 h 71"/>
                <a:gd name="T20" fmla="*/ 29 w 86"/>
                <a:gd name="T21" fmla="*/ 35 h 71"/>
                <a:gd name="T22" fmla="*/ 43 w 86"/>
                <a:gd name="T23" fmla="*/ 58 h 71"/>
                <a:gd name="T24" fmla="*/ 44 w 86"/>
                <a:gd name="T25" fmla="*/ 59 h 71"/>
                <a:gd name="T26" fmla="*/ 50 w 86"/>
                <a:gd name="T27" fmla="*/ 65 h 71"/>
                <a:gd name="T28" fmla="*/ 80 w 86"/>
                <a:gd name="T29" fmla="*/ 57 h 71"/>
                <a:gd name="T30" fmla="*/ 72 w 86"/>
                <a:gd name="T3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71">
                  <a:moveTo>
                    <a:pt x="72" y="26"/>
                  </a:moveTo>
                  <a:cubicBezTo>
                    <a:pt x="70" y="25"/>
                    <a:pt x="67" y="24"/>
                    <a:pt x="65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3"/>
                    <a:pt x="62" y="23"/>
                    <a:pt x="62" y="23"/>
                  </a:cubicBezTo>
                  <a:cubicBezTo>
                    <a:pt x="51" y="23"/>
                    <a:pt x="36" y="23"/>
                    <a:pt x="36" y="2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7" y="49"/>
                    <a:pt x="43" y="5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6" y="61"/>
                    <a:pt x="48" y="63"/>
                    <a:pt x="50" y="65"/>
                  </a:cubicBezTo>
                  <a:cubicBezTo>
                    <a:pt x="61" y="71"/>
                    <a:pt x="74" y="67"/>
                    <a:pt x="80" y="57"/>
                  </a:cubicBezTo>
                  <a:cubicBezTo>
                    <a:pt x="86" y="46"/>
                    <a:pt x="83" y="32"/>
                    <a:pt x="7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73">
              <a:extLst>
                <a:ext uri="{FF2B5EF4-FFF2-40B4-BE49-F238E27FC236}">
                  <a16:creationId xmlns:a16="http://schemas.microsoft.com/office/drawing/2014/main" id="{5199CD4A-B5C0-4AA9-9012-4E7720D39C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4164" y="1277807"/>
              <a:ext cx="97282" cy="81069"/>
            </a:xfrm>
            <a:custGeom>
              <a:avLst/>
              <a:gdLst>
                <a:gd name="T0" fmla="*/ 14 w 86"/>
                <a:gd name="T1" fmla="*/ 45 h 71"/>
                <a:gd name="T2" fmla="*/ 22 w 86"/>
                <a:gd name="T3" fmla="*/ 47 h 71"/>
                <a:gd name="T4" fmla="*/ 22 w 86"/>
                <a:gd name="T5" fmla="*/ 47 h 71"/>
                <a:gd name="T6" fmla="*/ 23 w 86"/>
                <a:gd name="T7" fmla="*/ 47 h 71"/>
                <a:gd name="T8" fmla="*/ 23 w 86"/>
                <a:gd name="T9" fmla="*/ 47 h 71"/>
                <a:gd name="T10" fmla="*/ 25 w 86"/>
                <a:gd name="T11" fmla="*/ 48 h 71"/>
                <a:gd name="T12" fmla="*/ 50 w 86"/>
                <a:gd name="T13" fmla="*/ 48 h 71"/>
                <a:gd name="T14" fmla="*/ 54 w 86"/>
                <a:gd name="T15" fmla="*/ 62 h 71"/>
                <a:gd name="T16" fmla="*/ 70 w 86"/>
                <a:gd name="T17" fmla="*/ 71 h 71"/>
                <a:gd name="T18" fmla="*/ 86 w 86"/>
                <a:gd name="T19" fmla="*/ 42 h 71"/>
                <a:gd name="T20" fmla="*/ 71 w 86"/>
                <a:gd name="T21" fmla="*/ 33 h 71"/>
                <a:gd name="T22" fmla="*/ 71 w 86"/>
                <a:gd name="T23" fmla="*/ 33 h 71"/>
                <a:gd name="T24" fmla="*/ 57 w 86"/>
                <a:gd name="T25" fmla="*/ 36 h 71"/>
                <a:gd name="T26" fmla="*/ 43 w 86"/>
                <a:gd name="T27" fmla="*/ 13 h 71"/>
                <a:gd name="T28" fmla="*/ 43 w 86"/>
                <a:gd name="T29" fmla="*/ 12 h 71"/>
                <a:gd name="T30" fmla="*/ 36 w 86"/>
                <a:gd name="T31" fmla="*/ 6 h 71"/>
                <a:gd name="T32" fmla="*/ 6 w 86"/>
                <a:gd name="T33" fmla="*/ 14 h 71"/>
                <a:gd name="T34" fmla="*/ 14 w 86"/>
                <a:gd name="T35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71">
                  <a:moveTo>
                    <a:pt x="14" y="45"/>
                  </a:moveTo>
                  <a:cubicBezTo>
                    <a:pt x="17" y="46"/>
                    <a:pt x="19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4" y="48"/>
                    <a:pt x="25" y="48"/>
                  </a:cubicBezTo>
                  <a:cubicBezTo>
                    <a:pt x="36" y="48"/>
                    <a:pt x="50" y="48"/>
                    <a:pt x="50" y="4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49" y="22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0"/>
                    <a:pt x="39" y="8"/>
                    <a:pt x="36" y="6"/>
                  </a:cubicBezTo>
                  <a:cubicBezTo>
                    <a:pt x="26" y="0"/>
                    <a:pt x="12" y="4"/>
                    <a:pt x="6" y="14"/>
                  </a:cubicBezTo>
                  <a:cubicBezTo>
                    <a:pt x="0" y="25"/>
                    <a:pt x="4" y="39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74">
              <a:extLst>
                <a:ext uri="{FF2B5EF4-FFF2-40B4-BE49-F238E27FC236}">
                  <a16:creationId xmlns:a16="http://schemas.microsoft.com/office/drawing/2014/main" id="{BDF5E5B0-C753-4F44-8B22-CA6AFC2BF7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6527" y="1276005"/>
              <a:ext cx="97282" cy="79267"/>
            </a:xfrm>
            <a:custGeom>
              <a:avLst/>
              <a:gdLst>
                <a:gd name="T0" fmla="*/ 33 w 86"/>
                <a:gd name="T1" fmla="*/ 62 h 71"/>
                <a:gd name="T2" fmla="*/ 33 w 86"/>
                <a:gd name="T3" fmla="*/ 62 h 71"/>
                <a:gd name="T4" fmla="*/ 37 w 86"/>
                <a:gd name="T5" fmla="*/ 48 h 71"/>
                <a:gd name="T6" fmla="*/ 63 w 86"/>
                <a:gd name="T7" fmla="*/ 48 h 71"/>
                <a:gd name="T8" fmla="*/ 64 w 86"/>
                <a:gd name="T9" fmla="*/ 47 h 71"/>
                <a:gd name="T10" fmla="*/ 72 w 86"/>
                <a:gd name="T11" fmla="*/ 45 h 71"/>
                <a:gd name="T12" fmla="*/ 80 w 86"/>
                <a:gd name="T13" fmla="*/ 14 h 71"/>
                <a:gd name="T14" fmla="*/ 51 w 86"/>
                <a:gd name="T15" fmla="*/ 6 h 71"/>
                <a:gd name="T16" fmla="*/ 45 w 86"/>
                <a:gd name="T17" fmla="*/ 11 h 71"/>
                <a:gd name="T18" fmla="*/ 44 w 86"/>
                <a:gd name="T19" fmla="*/ 12 h 71"/>
                <a:gd name="T20" fmla="*/ 43 w 86"/>
                <a:gd name="T21" fmla="*/ 14 h 71"/>
                <a:gd name="T22" fmla="*/ 30 w 86"/>
                <a:gd name="T23" fmla="*/ 36 h 71"/>
                <a:gd name="T24" fmla="*/ 16 w 86"/>
                <a:gd name="T25" fmla="*/ 33 h 71"/>
                <a:gd name="T26" fmla="*/ 0 w 86"/>
                <a:gd name="T27" fmla="*/ 42 h 71"/>
                <a:gd name="T28" fmla="*/ 17 w 86"/>
                <a:gd name="T29" fmla="*/ 71 h 71"/>
                <a:gd name="T30" fmla="*/ 33 w 86"/>
                <a:gd name="T3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71">
                  <a:moveTo>
                    <a:pt x="33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53" y="48"/>
                    <a:pt x="63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7" y="47"/>
                    <a:pt x="70" y="46"/>
                    <a:pt x="72" y="45"/>
                  </a:cubicBezTo>
                  <a:cubicBezTo>
                    <a:pt x="83" y="39"/>
                    <a:pt x="86" y="25"/>
                    <a:pt x="80" y="14"/>
                  </a:cubicBezTo>
                  <a:cubicBezTo>
                    <a:pt x="74" y="4"/>
                    <a:pt x="61" y="0"/>
                    <a:pt x="51" y="6"/>
                  </a:cubicBezTo>
                  <a:cubicBezTo>
                    <a:pt x="48" y="8"/>
                    <a:pt x="46" y="9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3"/>
                    <a:pt x="43" y="13"/>
                    <a:pt x="43" y="14"/>
                  </a:cubicBezTo>
                  <a:cubicBezTo>
                    <a:pt x="37" y="23"/>
                    <a:pt x="30" y="36"/>
                    <a:pt x="30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71"/>
                    <a:pt x="17" y="71"/>
                    <a:pt x="17" y="71"/>
                  </a:cubicBez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75">
              <a:extLst>
                <a:ext uri="{FF2B5EF4-FFF2-40B4-BE49-F238E27FC236}">
                  <a16:creationId xmlns:a16="http://schemas.microsoft.com/office/drawing/2014/main" id="{4777D516-4429-486C-9E7E-596B8E31F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7767" y="1528217"/>
              <a:ext cx="97282" cy="81069"/>
            </a:xfrm>
            <a:custGeom>
              <a:avLst/>
              <a:gdLst>
                <a:gd name="T0" fmla="*/ 54 w 86"/>
                <a:gd name="T1" fmla="*/ 9 h 71"/>
                <a:gd name="T2" fmla="*/ 54 w 86"/>
                <a:gd name="T3" fmla="*/ 9 h 71"/>
                <a:gd name="T4" fmla="*/ 49 w 86"/>
                <a:gd name="T5" fmla="*/ 23 h 71"/>
                <a:gd name="T6" fmla="*/ 23 w 86"/>
                <a:gd name="T7" fmla="*/ 23 h 71"/>
                <a:gd name="T8" fmla="*/ 22 w 86"/>
                <a:gd name="T9" fmla="*/ 24 h 71"/>
                <a:gd name="T10" fmla="*/ 14 w 86"/>
                <a:gd name="T11" fmla="*/ 26 h 71"/>
                <a:gd name="T12" fmla="*/ 6 w 86"/>
                <a:gd name="T13" fmla="*/ 57 h 71"/>
                <a:gd name="T14" fmla="*/ 35 w 86"/>
                <a:gd name="T15" fmla="*/ 65 h 71"/>
                <a:gd name="T16" fmla="*/ 41 w 86"/>
                <a:gd name="T17" fmla="*/ 60 h 71"/>
                <a:gd name="T18" fmla="*/ 42 w 86"/>
                <a:gd name="T19" fmla="*/ 59 h 71"/>
                <a:gd name="T20" fmla="*/ 43 w 86"/>
                <a:gd name="T21" fmla="*/ 57 h 71"/>
                <a:gd name="T22" fmla="*/ 56 w 86"/>
                <a:gd name="T23" fmla="*/ 35 h 71"/>
                <a:gd name="T24" fmla="*/ 70 w 86"/>
                <a:gd name="T25" fmla="*/ 38 h 71"/>
                <a:gd name="T26" fmla="*/ 86 w 86"/>
                <a:gd name="T27" fmla="*/ 29 h 71"/>
                <a:gd name="T28" fmla="*/ 69 w 86"/>
                <a:gd name="T29" fmla="*/ 0 h 71"/>
                <a:gd name="T30" fmla="*/ 54 w 86"/>
                <a:gd name="T3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71">
                  <a:moveTo>
                    <a:pt x="54" y="9"/>
                  </a:moveTo>
                  <a:cubicBezTo>
                    <a:pt x="54" y="9"/>
                    <a:pt x="54" y="9"/>
                    <a:pt x="54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33" y="23"/>
                    <a:pt x="23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19" y="24"/>
                    <a:pt x="16" y="25"/>
                    <a:pt x="14" y="26"/>
                  </a:cubicBezTo>
                  <a:cubicBezTo>
                    <a:pt x="3" y="32"/>
                    <a:pt x="0" y="46"/>
                    <a:pt x="6" y="57"/>
                  </a:cubicBezTo>
                  <a:cubicBezTo>
                    <a:pt x="12" y="67"/>
                    <a:pt x="25" y="71"/>
                    <a:pt x="35" y="65"/>
                  </a:cubicBezTo>
                  <a:cubicBezTo>
                    <a:pt x="38" y="63"/>
                    <a:pt x="40" y="62"/>
                    <a:pt x="41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8"/>
                    <a:pt x="43" y="58"/>
                    <a:pt x="43" y="57"/>
                  </a:cubicBezTo>
                  <a:cubicBezTo>
                    <a:pt x="49" y="48"/>
                    <a:pt x="56" y="35"/>
                    <a:pt x="56" y="35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97AF013-E2B4-4984-9455-844557AD5E25}"/>
              </a:ext>
            </a:extLst>
          </p:cNvPr>
          <p:cNvGrpSpPr>
            <a:grpSpLocks noChangeAspect="1"/>
          </p:cNvGrpSpPr>
          <p:nvPr/>
        </p:nvGrpSpPr>
        <p:grpSpPr>
          <a:xfrm>
            <a:off x="8541235" y="4605028"/>
            <a:ext cx="450149" cy="397049"/>
            <a:chOff x="7756525" y="3811588"/>
            <a:chExt cx="592138" cy="522288"/>
          </a:xfrm>
          <a:solidFill>
            <a:srgbClr val="213266"/>
          </a:solidFill>
        </p:grpSpPr>
        <p:sp>
          <p:nvSpPr>
            <p:cNvPr id="187" name="Freeform 104">
              <a:extLst>
                <a:ext uri="{FF2B5EF4-FFF2-40B4-BE49-F238E27FC236}">
                  <a16:creationId xmlns:a16="http://schemas.microsoft.com/office/drawing/2014/main" id="{8047BC5E-BC54-4A27-8675-A3842B3B5C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70825" y="3811588"/>
              <a:ext cx="477838" cy="409575"/>
            </a:xfrm>
            <a:custGeom>
              <a:avLst/>
              <a:gdLst>
                <a:gd name="T0" fmla="*/ 374 w 479"/>
                <a:gd name="T1" fmla="*/ 404 h 411"/>
                <a:gd name="T2" fmla="*/ 370 w 479"/>
                <a:gd name="T3" fmla="*/ 402 h 411"/>
                <a:gd name="T4" fmla="*/ 370 w 479"/>
                <a:gd name="T5" fmla="*/ 402 h 411"/>
                <a:gd name="T6" fmla="*/ 370 w 479"/>
                <a:gd name="T7" fmla="*/ 402 h 411"/>
                <a:gd name="T8" fmla="*/ 370 w 479"/>
                <a:gd name="T9" fmla="*/ 402 h 411"/>
                <a:gd name="T10" fmla="*/ 370 w 479"/>
                <a:gd name="T11" fmla="*/ 402 h 411"/>
                <a:gd name="T12" fmla="*/ 370 w 479"/>
                <a:gd name="T13" fmla="*/ 402 h 411"/>
                <a:gd name="T14" fmla="*/ 370 w 479"/>
                <a:gd name="T15" fmla="*/ 402 h 411"/>
                <a:gd name="T16" fmla="*/ 370 w 479"/>
                <a:gd name="T17" fmla="*/ 402 h 411"/>
                <a:gd name="T18" fmla="*/ 370 w 479"/>
                <a:gd name="T19" fmla="*/ 402 h 411"/>
                <a:gd name="T20" fmla="*/ 370 w 479"/>
                <a:gd name="T21" fmla="*/ 402 h 411"/>
                <a:gd name="T22" fmla="*/ 370 w 479"/>
                <a:gd name="T23" fmla="*/ 402 h 411"/>
                <a:gd name="T24" fmla="*/ 9 w 479"/>
                <a:gd name="T25" fmla="*/ 255 h 411"/>
                <a:gd name="T26" fmla="*/ 9 w 479"/>
                <a:gd name="T27" fmla="*/ 256 h 411"/>
                <a:gd name="T28" fmla="*/ 9 w 479"/>
                <a:gd name="T29" fmla="*/ 256 h 411"/>
                <a:gd name="T30" fmla="*/ 9 w 479"/>
                <a:gd name="T31" fmla="*/ 255 h 411"/>
                <a:gd name="T32" fmla="*/ 9 w 479"/>
                <a:gd name="T33" fmla="*/ 256 h 411"/>
                <a:gd name="T34" fmla="*/ 9 w 479"/>
                <a:gd name="T35" fmla="*/ 256 h 411"/>
                <a:gd name="T36" fmla="*/ 9 w 479"/>
                <a:gd name="T37" fmla="*/ 256 h 411"/>
                <a:gd name="T38" fmla="*/ 9 w 479"/>
                <a:gd name="T39" fmla="*/ 256 h 411"/>
                <a:gd name="T40" fmla="*/ 9 w 479"/>
                <a:gd name="T41" fmla="*/ 256 h 411"/>
                <a:gd name="T42" fmla="*/ 9 w 479"/>
                <a:gd name="T43" fmla="*/ 256 h 411"/>
                <a:gd name="T44" fmla="*/ 9 w 479"/>
                <a:gd name="T45" fmla="*/ 256 h 411"/>
                <a:gd name="T46" fmla="*/ 109 w 479"/>
                <a:gd name="T47" fmla="*/ 9 h 411"/>
                <a:gd name="T48" fmla="*/ 109 w 479"/>
                <a:gd name="T49" fmla="*/ 9 h 411"/>
                <a:gd name="T50" fmla="*/ 109 w 479"/>
                <a:gd name="T51" fmla="*/ 9 h 411"/>
                <a:gd name="T52" fmla="*/ 109 w 479"/>
                <a:gd name="T53" fmla="*/ 9 h 411"/>
                <a:gd name="T54" fmla="*/ 109 w 479"/>
                <a:gd name="T55" fmla="*/ 9 h 411"/>
                <a:gd name="T56" fmla="*/ 109 w 479"/>
                <a:gd name="T57" fmla="*/ 9 h 411"/>
                <a:gd name="T58" fmla="*/ 109 w 479"/>
                <a:gd name="T59" fmla="*/ 8 h 411"/>
                <a:gd name="T60" fmla="*/ 109 w 479"/>
                <a:gd name="T61" fmla="*/ 9 h 411"/>
                <a:gd name="T62" fmla="*/ 109 w 479"/>
                <a:gd name="T63" fmla="*/ 9 h 411"/>
                <a:gd name="T64" fmla="*/ 109 w 479"/>
                <a:gd name="T65" fmla="*/ 8 h 411"/>
                <a:gd name="T66" fmla="*/ 109 w 479"/>
                <a:gd name="T67" fmla="*/ 9 h 411"/>
                <a:gd name="T68" fmla="*/ 470 w 479"/>
                <a:gd name="T69" fmla="*/ 155 h 411"/>
                <a:gd name="T70" fmla="*/ 470 w 479"/>
                <a:gd name="T71" fmla="*/ 155 h 411"/>
                <a:gd name="T72" fmla="*/ 470 w 479"/>
                <a:gd name="T73" fmla="*/ 155 h 411"/>
                <a:gd name="T74" fmla="*/ 470 w 479"/>
                <a:gd name="T75" fmla="*/ 155 h 411"/>
                <a:gd name="T76" fmla="*/ 470 w 479"/>
                <a:gd name="T77" fmla="*/ 155 h 411"/>
                <a:gd name="T78" fmla="*/ 470 w 479"/>
                <a:gd name="T79" fmla="*/ 155 h 411"/>
                <a:gd name="T80" fmla="*/ 470 w 479"/>
                <a:gd name="T81" fmla="*/ 155 h 411"/>
                <a:gd name="T82" fmla="*/ 470 w 479"/>
                <a:gd name="T83" fmla="*/ 155 h 411"/>
                <a:gd name="T84" fmla="*/ 470 w 479"/>
                <a:gd name="T85" fmla="*/ 155 h 411"/>
                <a:gd name="T86" fmla="*/ 470 w 479"/>
                <a:gd name="T87" fmla="*/ 155 h 411"/>
                <a:gd name="T88" fmla="*/ 470 w 479"/>
                <a:gd name="T89" fmla="*/ 155 h 411"/>
                <a:gd name="T90" fmla="*/ 370 w 479"/>
                <a:gd name="T91" fmla="*/ 402 h 411"/>
                <a:gd name="T92" fmla="*/ 374 w 479"/>
                <a:gd name="T93" fmla="*/ 404 h 411"/>
                <a:gd name="T94" fmla="*/ 378 w 479"/>
                <a:gd name="T95" fmla="*/ 405 h 411"/>
                <a:gd name="T96" fmla="*/ 478 w 479"/>
                <a:gd name="T97" fmla="*/ 158 h 411"/>
                <a:gd name="T98" fmla="*/ 479 w 479"/>
                <a:gd name="T99" fmla="*/ 155 h 411"/>
                <a:gd name="T100" fmla="*/ 473 w 479"/>
                <a:gd name="T101" fmla="*/ 146 h 411"/>
                <a:gd name="T102" fmla="*/ 112 w 479"/>
                <a:gd name="T103" fmla="*/ 0 h 411"/>
                <a:gd name="T104" fmla="*/ 109 w 479"/>
                <a:gd name="T105" fmla="*/ 0 h 411"/>
                <a:gd name="T106" fmla="*/ 101 w 479"/>
                <a:gd name="T107" fmla="*/ 5 h 411"/>
                <a:gd name="T108" fmla="*/ 1 w 479"/>
                <a:gd name="T109" fmla="*/ 252 h 411"/>
                <a:gd name="T110" fmla="*/ 0 w 479"/>
                <a:gd name="T111" fmla="*/ 256 h 411"/>
                <a:gd name="T112" fmla="*/ 6 w 479"/>
                <a:gd name="T113" fmla="*/ 264 h 411"/>
                <a:gd name="T114" fmla="*/ 366 w 479"/>
                <a:gd name="T115" fmla="*/ 410 h 411"/>
                <a:gd name="T116" fmla="*/ 370 w 479"/>
                <a:gd name="T117" fmla="*/ 411 h 411"/>
                <a:gd name="T118" fmla="*/ 378 w 479"/>
                <a:gd name="T119" fmla="*/ 405 h 411"/>
                <a:gd name="T120" fmla="*/ 374 w 479"/>
                <a:gd name="T121" fmla="*/ 4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9" h="411">
                  <a:moveTo>
                    <a:pt x="374" y="404"/>
                  </a:move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9" y="255"/>
                    <a:pt x="9" y="255"/>
                    <a:pt x="9" y="255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5"/>
                    <a:pt x="9" y="255"/>
                    <a:pt x="9" y="255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470" y="155"/>
                    <a:pt x="470" y="155"/>
                    <a:pt x="470" y="155"/>
                  </a:cubicBezTo>
                  <a:cubicBezTo>
                    <a:pt x="370" y="402"/>
                    <a:pt x="370" y="402"/>
                    <a:pt x="370" y="402"/>
                  </a:cubicBezTo>
                  <a:cubicBezTo>
                    <a:pt x="374" y="404"/>
                    <a:pt x="374" y="404"/>
                    <a:pt x="374" y="404"/>
                  </a:cubicBezTo>
                  <a:cubicBezTo>
                    <a:pt x="378" y="405"/>
                    <a:pt x="378" y="405"/>
                    <a:pt x="378" y="405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7"/>
                    <a:pt x="479" y="156"/>
                    <a:pt x="479" y="155"/>
                  </a:cubicBezTo>
                  <a:cubicBezTo>
                    <a:pt x="479" y="151"/>
                    <a:pt x="477" y="148"/>
                    <a:pt x="473" y="14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09" y="0"/>
                  </a:cubicBezTo>
                  <a:cubicBezTo>
                    <a:pt x="106" y="0"/>
                    <a:pt x="102" y="2"/>
                    <a:pt x="101" y="5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3"/>
                    <a:pt x="0" y="255"/>
                    <a:pt x="0" y="256"/>
                  </a:cubicBezTo>
                  <a:cubicBezTo>
                    <a:pt x="0" y="259"/>
                    <a:pt x="2" y="263"/>
                    <a:pt x="6" y="264"/>
                  </a:cubicBezTo>
                  <a:cubicBezTo>
                    <a:pt x="366" y="410"/>
                    <a:pt x="366" y="410"/>
                    <a:pt x="366" y="410"/>
                  </a:cubicBezTo>
                  <a:cubicBezTo>
                    <a:pt x="368" y="411"/>
                    <a:pt x="369" y="411"/>
                    <a:pt x="370" y="411"/>
                  </a:cubicBezTo>
                  <a:cubicBezTo>
                    <a:pt x="373" y="411"/>
                    <a:pt x="377" y="409"/>
                    <a:pt x="378" y="405"/>
                  </a:cubicBezTo>
                  <a:lnTo>
                    <a:pt x="374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Freeform 105">
              <a:extLst>
                <a:ext uri="{FF2B5EF4-FFF2-40B4-BE49-F238E27FC236}">
                  <a16:creationId xmlns:a16="http://schemas.microsoft.com/office/drawing/2014/main" id="{FE722B93-E23A-47C6-9815-4E46C263AC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8750" y="4084638"/>
              <a:ext cx="519113" cy="212725"/>
            </a:xfrm>
            <a:custGeom>
              <a:avLst/>
              <a:gdLst>
                <a:gd name="T0" fmla="*/ 327 w 327"/>
                <a:gd name="T1" fmla="*/ 134 h 134"/>
                <a:gd name="T2" fmla="*/ 0 w 327"/>
                <a:gd name="T3" fmla="*/ 2 h 134"/>
                <a:gd name="T4" fmla="*/ 50 w 327"/>
                <a:gd name="T5" fmla="*/ 0 h 134"/>
                <a:gd name="T6" fmla="*/ 292 w 327"/>
                <a:gd name="T7" fmla="*/ 98 h 134"/>
                <a:gd name="T8" fmla="*/ 327 w 327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34">
                  <a:moveTo>
                    <a:pt x="327" y="134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92" y="98"/>
                  </a:lnTo>
                  <a:lnTo>
                    <a:pt x="32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Freeform 106">
              <a:extLst>
                <a:ext uri="{FF2B5EF4-FFF2-40B4-BE49-F238E27FC236}">
                  <a16:creationId xmlns:a16="http://schemas.microsoft.com/office/drawing/2014/main" id="{4194C1D7-E50A-4D13-AEBD-FD93769F39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6525" y="4095751"/>
              <a:ext cx="542925" cy="238125"/>
            </a:xfrm>
            <a:custGeom>
              <a:avLst/>
              <a:gdLst>
                <a:gd name="T0" fmla="*/ 536 w 544"/>
                <a:gd name="T1" fmla="*/ 236 h 240"/>
                <a:gd name="T2" fmla="*/ 531 w 544"/>
                <a:gd name="T3" fmla="*/ 239 h 240"/>
                <a:gd name="T4" fmla="*/ 4 w 544"/>
                <a:gd name="T5" fmla="*/ 25 h 240"/>
                <a:gd name="T6" fmla="*/ 1 w 544"/>
                <a:gd name="T7" fmla="*/ 20 h 240"/>
                <a:gd name="T8" fmla="*/ 8 w 544"/>
                <a:gd name="T9" fmla="*/ 3 h 240"/>
                <a:gd name="T10" fmla="*/ 14 w 544"/>
                <a:gd name="T11" fmla="*/ 1 h 240"/>
                <a:gd name="T12" fmla="*/ 541 w 544"/>
                <a:gd name="T13" fmla="*/ 215 h 240"/>
                <a:gd name="T14" fmla="*/ 543 w 544"/>
                <a:gd name="T15" fmla="*/ 220 h 240"/>
                <a:gd name="T16" fmla="*/ 536 w 544"/>
                <a:gd name="T17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4" h="240">
                  <a:moveTo>
                    <a:pt x="536" y="236"/>
                  </a:moveTo>
                  <a:cubicBezTo>
                    <a:pt x="536" y="239"/>
                    <a:pt x="533" y="240"/>
                    <a:pt x="531" y="23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24"/>
                    <a:pt x="0" y="22"/>
                    <a:pt x="1" y="2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4" y="1"/>
                  </a:cubicBezTo>
                  <a:cubicBezTo>
                    <a:pt x="541" y="215"/>
                    <a:pt x="541" y="215"/>
                    <a:pt x="541" y="215"/>
                  </a:cubicBezTo>
                  <a:cubicBezTo>
                    <a:pt x="543" y="215"/>
                    <a:pt x="544" y="218"/>
                    <a:pt x="543" y="220"/>
                  </a:cubicBezTo>
                  <a:lnTo>
                    <a:pt x="53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107">
              <a:extLst>
                <a:ext uri="{FF2B5EF4-FFF2-40B4-BE49-F238E27FC236}">
                  <a16:creationId xmlns:a16="http://schemas.microsoft.com/office/drawing/2014/main" id="{B9B29205-922A-4D84-886D-5A49366AC6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034338" y="3943351"/>
              <a:ext cx="150813" cy="146050"/>
            </a:xfrm>
            <a:custGeom>
              <a:avLst/>
              <a:gdLst>
                <a:gd name="T0" fmla="*/ 48 w 152"/>
                <a:gd name="T1" fmla="*/ 142 h 147"/>
                <a:gd name="T2" fmla="*/ 7 w 152"/>
                <a:gd name="T3" fmla="*/ 104 h 147"/>
                <a:gd name="T4" fmla="*/ 7 w 152"/>
                <a:gd name="T5" fmla="*/ 48 h 147"/>
                <a:gd name="T6" fmla="*/ 47 w 152"/>
                <a:gd name="T7" fmla="*/ 8 h 147"/>
                <a:gd name="T8" fmla="*/ 104 w 152"/>
                <a:gd name="T9" fmla="*/ 7 h 147"/>
                <a:gd name="T10" fmla="*/ 144 w 152"/>
                <a:gd name="T11" fmla="*/ 47 h 147"/>
                <a:gd name="T12" fmla="*/ 144 w 152"/>
                <a:gd name="T13" fmla="*/ 104 h 147"/>
                <a:gd name="T14" fmla="*/ 125 w 152"/>
                <a:gd name="T15" fmla="*/ 131 h 147"/>
                <a:gd name="T16" fmla="*/ 102 w 152"/>
                <a:gd name="T17" fmla="*/ 135 h 147"/>
                <a:gd name="T18" fmla="*/ 91 w 152"/>
                <a:gd name="T19" fmla="*/ 124 h 147"/>
                <a:gd name="T20" fmla="*/ 92 w 152"/>
                <a:gd name="T21" fmla="*/ 106 h 147"/>
                <a:gd name="T22" fmla="*/ 53 w 152"/>
                <a:gd name="T23" fmla="*/ 115 h 147"/>
                <a:gd name="T24" fmla="*/ 32 w 152"/>
                <a:gd name="T25" fmla="*/ 93 h 147"/>
                <a:gd name="T26" fmla="*/ 33 w 152"/>
                <a:gd name="T27" fmla="*/ 59 h 147"/>
                <a:gd name="T28" fmla="*/ 56 w 152"/>
                <a:gd name="T29" fmla="*/ 33 h 147"/>
                <a:gd name="T30" fmla="*/ 89 w 152"/>
                <a:gd name="T31" fmla="*/ 32 h 147"/>
                <a:gd name="T32" fmla="*/ 102 w 152"/>
                <a:gd name="T33" fmla="*/ 42 h 147"/>
                <a:gd name="T34" fmla="*/ 108 w 152"/>
                <a:gd name="T35" fmla="*/ 56 h 147"/>
                <a:gd name="T36" fmla="*/ 112 w 152"/>
                <a:gd name="T37" fmla="*/ 45 h 147"/>
                <a:gd name="T38" fmla="*/ 129 w 152"/>
                <a:gd name="T39" fmla="*/ 51 h 147"/>
                <a:gd name="T40" fmla="*/ 105 w 152"/>
                <a:gd name="T41" fmla="*/ 110 h 147"/>
                <a:gd name="T42" fmla="*/ 109 w 152"/>
                <a:gd name="T43" fmla="*/ 126 h 147"/>
                <a:gd name="T44" fmla="*/ 122 w 152"/>
                <a:gd name="T45" fmla="*/ 122 h 147"/>
                <a:gd name="T46" fmla="*/ 134 w 152"/>
                <a:gd name="T47" fmla="*/ 104 h 147"/>
                <a:gd name="T48" fmla="*/ 137 w 152"/>
                <a:gd name="T49" fmla="*/ 51 h 147"/>
                <a:gd name="T50" fmla="*/ 102 w 152"/>
                <a:gd name="T51" fmla="*/ 15 h 147"/>
                <a:gd name="T52" fmla="*/ 51 w 152"/>
                <a:gd name="T53" fmla="*/ 15 h 147"/>
                <a:gd name="T54" fmla="*/ 15 w 152"/>
                <a:gd name="T55" fmla="*/ 51 h 147"/>
                <a:gd name="T56" fmla="*/ 15 w 152"/>
                <a:gd name="T57" fmla="*/ 101 h 147"/>
                <a:gd name="T58" fmla="*/ 51 w 152"/>
                <a:gd name="T59" fmla="*/ 135 h 147"/>
                <a:gd name="T60" fmla="*/ 86 w 152"/>
                <a:gd name="T61" fmla="*/ 137 h 147"/>
                <a:gd name="T62" fmla="*/ 87 w 152"/>
                <a:gd name="T63" fmla="*/ 145 h 147"/>
                <a:gd name="T64" fmla="*/ 68 w 152"/>
                <a:gd name="T65" fmla="*/ 147 h 147"/>
                <a:gd name="T66" fmla="*/ 48 w 152"/>
                <a:gd name="T67" fmla="*/ 142 h 147"/>
                <a:gd name="T68" fmla="*/ 97 w 152"/>
                <a:gd name="T69" fmla="*/ 84 h 147"/>
                <a:gd name="T70" fmla="*/ 97 w 152"/>
                <a:gd name="T71" fmla="*/ 63 h 147"/>
                <a:gd name="T72" fmla="*/ 84 w 152"/>
                <a:gd name="T73" fmla="*/ 49 h 147"/>
                <a:gd name="T74" fmla="*/ 64 w 152"/>
                <a:gd name="T75" fmla="*/ 50 h 147"/>
                <a:gd name="T76" fmla="*/ 50 w 152"/>
                <a:gd name="T77" fmla="*/ 65 h 147"/>
                <a:gd name="T78" fmla="*/ 49 w 152"/>
                <a:gd name="T79" fmla="*/ 86 h 147"/>
                <a:gd name="T80" fmla="*/ 63 w 152"/>
                <a:gd name="T81" fmla="*/ 101 h 147"/>
                <a:gd name="T82" fmla="*/ 83 w 152"/>
                <a:gd name="T83" fmla="*/ 100 h 147"/>
                <a:gd name="T84" fmla="*/ 97 w 152"/>
                <a:gd name="T85" fmla="*/ 8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147">
                  <a:moveTo>
                    <a:pt x="48" y="142"/>
                  </a:moveTo>
                  <a:cubicBezTo>
                    <a:pt x="29" y="134"/>
                    <a:pt x="15" y="122"/>
                    <a:pt x="7" y="104"/>
                  </a:cubicBezTo>
                  <a:cubicBezTo>
                    <a:pt x="0" y="86"/>
                    <a:pt x="0" y="67"/>
                    <a:pt x="7" y="48"/>
                  </a:cubicBezTo>
                  <a:cubicBezTo>
                    <a:pt x="15" y="29"/>
                    <a:pt x="28" y="16"/>
                    <a:pt x="47" y="8"/>
                  </a:cubicBezTo>
                  <a:cubicBezTo>
                    <a:pt x="66" y="0"/>
                    <a:pt x="85" y="0"/>
                    <a:pt x="104" y="7"/>
                  </a:cubicBezTo>
                  <a:cubicBezTo>
                    <a:pt x="123" y="15"/>
                    <a:pt x="137" y="28"/>
                    <a:pt x="144" y="47"/>
                  </a:cubicBezTo>
                  <a:cubicBezTo>
                    <a:pt x="152" y="66"/>
                    <a:pt x="152" y="85"/>
                    <a:pt x="144" y="104"/>
                  </a:cubicBezTo>
                  <a:cubicBezTo>
                    <a:pt x="139" y="117"/>
                    <a:pt x="133" y="126"/>
                    <a:pt x="125" y="131"/>
                  </a:cubicBezTo>
                  <a:cubicBezTo>
                    <a:pt x="117" y="137"/>
                    <a:pt x="110" y="138"/>
                    <a:pt x="102" y="135"/>
                  </a:cubicBezTo>
                  <a:cubicBezTo>
                    <a:pt x="96" y="133"/>
                    <a:pt x="93" y="129"/>
                    <a:pt x="91" y="124"/>
                  </a:cubicBezTo>
                  <a:cubicBezTo>
                    <a:pt x="89" y="119"/>
                    <a:pt x="90" y="113"/>
                    <a:pt x="92" y="106"/>
                  </a:cubicBezTo>
                  <a:cubicBezTo>
                    <a:pt x="80" y="118"/>
                    <a:pt x="67" y="121"/>
                    <a:pt x="53" y="115"/>
                  </a:cubicBezTo>
                  <a:cubicBezTo>
                    <a:pt x="43" y="111"/>
                    <a:pt x="36" y="104"/>
                    <a:pt x="32" y="93"/>
                  </a:cubicBezTo>
                  <a:cubicBezTo>
                    <a:pt x="28" y="82"/>
                    <a:pt x="28" y="71"/>
                    <a:pt x="33" y="59"/>
                  </a:cubicBezTo>
                  <a:cubicBezTo>
                    <a:pt x="38" y="47"/>
                    <a:pt x="45" y="38"/>
                    <a:pt x="56" y="33"/>
                  </a:cubicBezTo>
                  <a:cubicBezTo>
                    <a:pt x="66" y="28"/>
                    <a:pt x="77" y="27"/>
                    <a:pt x="89" y="32"/>
                  </a:cubicBezTo>
                  <a:cubicBezTo>
                    <a:pt x="94" y="34"/>
                    <a:pt x="98" y="38"/>
                    <a:pt x="102" y="42"/>
                  </a:cubicBezTo>
                  <a:cubicBezTo>
                    <a:pt x="105" y="47"/>
                    <a:pt x="107" y="51"/>
                    <a:pt x="108" y="56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29" y="51"/>
                    <a:pt x="129" y="51"/>
                    <a:pt x="129" y="51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1" y="118"/>
                    <a:pt x="103" y="123"/>
                    <a:pt x="109" y="126"/>
                  </a:cubicBezTo>
                  <a:cubicBezTo>
                    <a:pt x="113" y="127"/>
                    <a:pt x="117" y="126"/>
                    <a:pt x="122" y="122"/>
                  </a:cubicBezTo>
                  <a:cubicBezTo>
                    <a:pt x="127" y="118"/>
                    <a:pt x="131" y="112"/>
                    <a:pt x="134" y="104"/>
                  </a:cubicBezTo>
                  <a:cubicBezTo>
                    <a:pt x="142" y="86"/>
                    <a:pt x="142" y="68"/>
                    <a:pt x="137" y="51"/>
                  </a:cubicBezTo>
                  <a:cubicBezTo>
                    <a:pt x="131" y="34"/>
                    <a:pt x="119" y="22"/>
                    <a:pt x="102" y="15"/>
                  </a:cubicBezTo>
                  <a:cubicBezTo>
                    <a:pt x="85" y="8"/>
                    <a:pt x="68" y="8"/>
                    <a:pt x="51" y="15"/>
                  </a:cubicBezTo>
                  <a:cubicBezTo>
                    <a:pt x="34" y="23"/>
                    <a:pt x="22" y="35"/>
                    <a:pt x="15" y="51"/>
                  </a:cubicBezTo>
                  <a:cubicBezTo>
                    <a:pt x="8" y="68"/>
                    <a:pt x="8" y="85"/>
                    <a:pt x="15" y="101"/>
                  </a:cubicBezTo>
                  <a:cubicBezTo>
                    <a:pt x="22" y="116"/>
                    <a:pt x="34" y="128"/>
                    <a:pt x="51" y="135"/>
                  </a:cubicBezTo>
                  <a:cubicBezTo>
                    <a:pt x="64" y="140"/>
                    <a:pt x="76" y="141"/>
                    <a:pt x="86" y="137"/>
                  </a:cubicBezTo>
                  <a:cubicBezTo>
                    <a:pt x="87" y="145"/>
                    <a:pt x="87" y="145"/>
                    <a:pt x="87" y="145"/>
                  </a:cubicBezTo>
                  <a:cubicBezTo>
                    <a:pt x="82" y="147"/>
                    <a:pt x="75" y="147"/>
                    <a:pt x="68" y="147"/>
                  </a:cubicBezTo>
                  <a:cubicBezTo>
                    <a:pt x="61" y="146"/>
                    <a:pt x="54" y="145"/>
                    <a:pt x="48" y="142"/>
                  </a:cubicBezTo>
                  <a:close/>
                  <a:moveTo>
                    <a:pt x="97" y="84"/>
                  </a:moveTo>
                  <a:cubicBezTo>
                    <a:pt x="100" y="77"/>
                    <a:pt x="100" y="70"/>
                    <a:pt x="97" y="63"/>
                  </a:cubicBezTo>
                  <a:cubicBezTo>
                    <a:pt x="95" y="57"/>
                    <a:pt x="90" y="52"/>
                    <a:pt x="84" y="49"/>
                  </a:cubicBezTo>
                  <a:cubicBezTo>
                    <a:pt x="77" y="46"/>
                    <a:pt x="70" y="47"/>
                    <a:pt x="64" y="50"/>
                  </a:cubicBezTo>
                  <a:cubicBezTo>
                    <a:pt x="58" y="53"/>
                    <a:pt x="53" y="58"/>
                    <a:pt x="50" y="65"/>
                  </a:cubicBezTo>
                  <a:cubicBezTo>
                    <a:pt x="48" y="72"/>
                    <a:pt x="47" y="79"/>
                    <a:pt x="49" y="86"/>
                  </a:cubicBezTo>
                  <a:cubicBezTo>
                    <a:pt x="51" y="93"/>
                    <a:pt x="56" y="98"/>
                    <a:pt x="63" y="101"/>
                  </a:cubicBezTo>
                  <a:cubicBezTo>
                    <a:pt x="70" y="104"/>
                    <a:pt x="77" y="103"/>
                    <a:pt x="83" y="100"/>
                  </a:cubicBezTo>
                  <a:cubicBezTo>
                    <a:pt x="89" y="97"/>
                    <a:pt x="94" y="91"/>
                    <a:pt x="9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6" name="Freeform 112">
            <a:extLst>
              <a:ext uri="{FF2B5EF4-FFF2-40B4-BE49-F238E27FC236}">
                <a16:creationId xmlns:a16="http://schemas.microsoft.com/office/drawing/2014/main" id="{1F8E82FC-B9A6-4EE8-A8F2-94AD8E3E1CA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49510" y="3737997"/>
            <a:ext cx="466593" cy="237800"/>
          </a:xfrm>
          <a:custGeom>
            <a:avLst/>
            <a:gdLst>
              <a:gd name="T0" fmla="*/ 412 w 412"/>
              <a:gd name="T1" fmla="*/ 76 h 211"/>
              <a:gd name="T2" fmla="*/ 407 w 412"/>
              <a:gd name="T3" fmla="*/ 0 h 211"/>
              <a:gd name="T4" fmla="*/ 330 w 412"/>
              <a:gd name="T5" fmla="*/ 11 h 211"/>
              <a:gd name="T6" fmla="*/ 361 w 412"/>
              <a:gd name="T7" fmla="*/ 36 h 211"/>
              <a:gd name="T8" fmla="*/ 283 w 412"/>
              <a:gd name="T9" fmla="*/ 133 h 211"/>
              <a:gd name="T10" fmla="*/ 276 w 412"/>
              <a:gd name="T11" fmla="*/ 132 h 211"/>
              <a:gd name="T12" fmla="*/ 253 w 412"/>
              <a:gd name="T13" fmla="*/ 136 h 211"/>
              <a:gd name="T14" fmla="*/ 201 w 412"/>
              <a:gd name="T15" fmla="*/ 91 h 211"/>
              <a:gd name="T16" fmla="*/ 203 w 412"/>
              <a:gd name="T17" fmla="*/ 82 h 211"/>
              <a:gd name="T18" fmla="*/ 169 w 412"/>
              <a:gd name="T19" fmla="*/ 39 h 211"/>
              <a:gd name="T20" fmla="*/ 140 w 412"/>
              <a:gd name="T21" fmla="*/ 47 h 211"/>
              <a:gd name="T22" fmla="*/ 125 w 412"/>
              <a:gd name="T23" fmla="*/ 73 h 211"/>
              <a:gd name="T24" fmla="*/ 126 w 412"/>
              <a:gd name="T25" fmla="*/ 87 h 211"/>
              <a:gd name="T26" fmla="*/ 63 w 412"/>
              <a:gd name="T27" fmla="*/ 130 h 211"/>
              <a:gd name="T28" fmla="*/ 46 w 412"/>
              <a:gd name="T29" fmla="*/ 123 h 211"/>
              <a:gd name="T30" fmla="*/ 17 w 412"/>
              <a:gd name="T31" fmla="*/ 132 h 211"/>
              <a:gd name="T32" fmla="*/ 2 w 412"/>
              <a:gd name="T33" fmla="*/ 158 h 211"/>
              <a:gd name="T34" fmla="*/ 33 w 412"/>
              <a:gd name="T35" fmla="*/ 201 h 211"/>
              <a:gd name="T36" fmla="*/ 37 w 412"/>
              <a:gd name="T37" fmla="*/ 202 h 211"/>
              <a:gd name="T38" fmla="*/ 80 w 412"/>
              <a:gd name="T39" fmla="*/ 167 h 211"/>
              <a:gd name="T40" fmla="*/ 79 w 412"/>
              <a:gd name="T41" fmla="*/ 153 h 211"/>
              <a:gd name="T42" fmla="*/ 142 w 412"/>
              <a:gd name="T43" fmla="*/ 111 h 211"/>
              <a:gd name="T44" fmla="*/ 156 w 412"/>
              <a:gd name="T45" fmla="*/ 116 h 211"/>
              <a:gd name="T46" fmla="*/ 160 w 412"/>
              <a:gd name="T47" fmla="*/ 117 h 211"/>
              <a:gd name="T48" fmla="*/ 183 w 412"/>
              <a:gd name="T49" fmla="*/ 113 h 211"/>
              <a:gd name="T50" fmla="*/ 234 w 412"/>
              <a:gd name="T51" fmla="*/ 157 h 211"/>
              <a:gd name="T52" fmla="*/ 232 w 412"/>
              <a:gd name="T53" fmla="*/ 166 h 211"/>
              <a:gd name="T54" fmla="*/ 263 w 412"/>
              <a:gd name="T55" fmla="*/ 209 h 211"/>
              <a:gd name="T56" fmla="*/ 266 w 412"/>
              <a:gd name="T57" fmla="*/ 210 h 211"/>
              <a:gd name="T58" fmla="*/ 295 w 412"/>
              <a:gd name="T59" fmla="*/ 202 h 211"/>
              <a:gd name="T60" fmla="*/ 310 w 412"/>
              <a:gd name="T61" fmla="*/ 175 h 211"/>
              <a:gd name="T62" fmla="*/ 305 w 412"/>
              <a:gd name="T63" fmla="*/ 152 h 211"/>
              <a:gd name="T64" fmla="*/ 383 w 412"/>
              <a:gd name="T65" fmla="*/ 53 h 211"/>
              <a:gd name="T66" fmla="*/ 412 w 412"/>
              <a:gd name="T67" fmla="*/ 76 h 211"/>
              <a:gd name="T68" fmla="*/ 38 w 412"/>
              <a:gd name="T69" fmla="*/ 189 h 211"/>
              <a:gd name="T70" fmla="*/ 14 w 412"/>
              <a:gd name="T71" fmla="*/ 159 h 211"/>
              <a:gd name="T72" fmla="*/ 24 w 412"/>
              <a:gd name="T73" fmla="*/ 141 h 211"/>
              <a:gd name="T74" fmla="*/ 44 w 412"/>
              <a:gd name="T75" fmla="*/ 136 h 211"/>
              <a:gd name="T76" fmla="*/ 47 w 412"/>
              <a:gd name="T77" fmla="*/ 136 h 211"/>
              <a:gd name="T78" fmla="*/ 68 w 412"/>
              <a:gd name="T79" fmla="*/ 166 h 211"/>
              <a:gd name="T80" fmla="*/ 38 w 412"/>
              <a:gd name="T81" fmla="*/ 189 h 211"/>
              <a:gd name="T82" fmla="*/ 161 w 412"/>
              <a:gd name="T83" fmla="*/ 105 h 211"/>
              <a:gd name="T84" fmla="*/ 137 w 412"/>
              <a:gd name="T85" fmla="*/ 75 h 211"/>
              <a:gd name="T86" fmla="*/ 147 w 412"/>
              <a:gd name="T87" fmla="*/ 57 h 211"/>
              <a:gd name="T88" fmla="*/ 167 w 412"/>
              <a:gd name="T89" fmla="*/ 51 h 211"/>
              <a:gd name="T90" fmla="*/ 170 w 412"/>
              <a:gd name="T91" fmla="*/ 52 h 211"/>
              <a:gd name="T92" fmla="*/ 191 w 412"/>
              <a:gd name="T93" fmla="*/ 81 h 211"/>
              <a:gd name="T94" fmla="*/ 161 w 412"/>
              <a:gd name="T95" fmla="*/ 105 h 211"/>
              <a:gd name="T96" fmla="*/ 288 w 412"/>
              <a:gd name="T97" fmla="*/ 192 h 211"/>
              <a:gd name="T98" fmla="*/ 268 w 412"/>
              <a:gd name="T99" fmla="*/ 198 h 211"/>
              <a:gd name="T100" fmla="*/ 244 w 412"/>
              <a:gd name="T101" fmla="*/ 168 h 211"/>
              <a:gd name="T102" fmla="*/ 254 w 412"/>
              <a:gd name="T103" fmla="*/ 150 h 211"/>
              <a:gd name="T104" fmla="*/ 274 w 412"/>
              <a:gd name="T105" fmla="*/ 144 h 211"/>
              <a:gd name="T106" fmla="*/ 277 w 412"/>
              <a:gd name="T107" fmla="*/ 144 h 211"/>
              <a:gd name="T108" fmla="*/ 298 w 412"/>
              <a:gd name="T109" fmla="*/ 174 h 211"/>
              <a:gd name="T110" fmla="*/ 288 w 412"/>
              <a:gd name="T111" fmla="*/ 192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2" h="211">
                <a:moveTo>
                  <a:pt x="412" y="76"/>
                </a:moveTo>
                <a:cubicBezTo>
                  <a:pt x="407" y="0"/>
                  <a:pt x="407" y="0"/>
                  <a:pt x="407" y="0"/>
                </a:cubicBezTo>
                <a:cubicBezTo>
                  <a:pt x="330" y="11"/>
                  <a:pt x="330" y="11"/>
                  <a:pt x="330" y="11"/>
                </a:cubicBezTo>
                <a:cubicBezTo>
                  <a:pt x="361" y="36"/>
                  <a:pt x="361" y="36"/>
                  <a:pt x="361" y="36"/>
                </a:cubicBezTo>
                <a:cubicBezTo>
                  <a:pt x="283" y="133"/>
                  <a:pt x="283" y="133"/>
                  <a:pt x="283" y="133"/>
                </a:cubicBezTo>
                <a:cubicBezTo>
                  <a:pt x="281" y="133"/>
                  <a:pt x="278" y="132"/>
                  <a:pt x="276" y="132"/>
                </a:cubicBezTo>
                <a:cubicBezTo>
                  <a:pt x="268" y="131"/>
                  <a:pt x="260" y="132"/>
                  <a:pt x="253" y="136"/>
                </a:cubicBezTo>
                <a:cubicBezTo>
                  <a:pt x="201" y="91"/>
                  <a:pt x="201" y="91"/>
                  <a:pt x="201" y="91"/>
                </a:cubicBezTo>
                <a:cubicBezTo>
                  <a:pt x="202" y="88"/>
                  <a:pt x="203" y="85"/>
                  <a:pt x="203" y="82"/>
                </a:cubicBezTo>
                <a:cubicBezTo>
                  <a:pt x="206" y="61"/>
                  <a:pt x="191" y="41"/>
                  <a:pt x="169" y="39"/>
                </a:cubicBezTo>
                <a:cubicBezTo>
                  <a:pt x="158" y="37"/>
                  <a:pt x="148" y="40"/>
                  <a:pt x="140" y="47"/>
                </a:cubicBezTo>
                <a:cubicBezTo>
                  <a:pt x="132" y="53"/>
                  <a:pt x="126" y="63"/>
                  <a:pt x="125" y="73"/>
                </a:cubicBezTo>
                <a:cubicBezTo>
                  <a:pt x="125" y="78"/>
                  <a:pt x="125" y="83"/>
                  <a:pt x="126" y="87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58" y="127"/>
                  <a:pt x="52" y="124"/>
                  <a:pt x="46" y="123"/>
                </a:cubicBezTo>
                <a:cubicBezTo>
                  <a:pt x="35" y="122"/>
                  <a:pt x="25" y="125"/>
                  <a:pt x="17" y="132"/>
                </a:cubicBezTo>
                <a:cubicBezTo>
                  <a:pt x="8" y="138"/>
                  <a:pt x="3" y="147"/>
                  <a:pt x="2" y="158"/>
                </a:cubicBezTo>
                <a:cubicBezTo>
                  <a:pt x="0" y="178"/>
                  <a:pt x="13" y="197"/>
                  <a:pt x="33" y="201"/>
                </a:cubicBezTo>
                <a:cubicBezTo>
                  <a:pt x="34" y="201"/>
                  <a:pt x="35" y="201"/>
                  <a:pt x="37" y="202"/>
                </a:cubicBezTo>
                <a:cubicBezTo>
                  <a:pt x="58" y="204"/>
                  <a:pt x="78" y="189"/>
                  <a:pt x="80" y="167"/>
                </a:cubicBezTo>
                <a:cubicBezTo>
                  <a:pt x="81" y="162"/>
                  <a:pt x="80" y="158"/>
                  <a:pt x="79" y="153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6" y="113"/>
                  <a:pt x="151" y="115"/>
                  <a:pt x="156" y="116"/>
                </a:cubicBezTo>
                <a:cubicBezTo>
                  <a:pt x="157" y="117"/>
                  <a:pt x="158" y="117"/>
                  <a:pt x="160" y="117"/>
                </a:cubicBezTo>
                <a:cubicBezTo>
                  <a:pt x="168" y="118"/>
                  <a:pt x="176" y="116"/>
                  <a:pt x="183" y="113"/>
                </a:cubicBezTo>
                <a:cubicBezTo>
                  <a:pt x="234" y="157"/>
                  <a:pt x="234" y="157"/>
                  <a:pt x="234" y="157"/>
                </a:cubicBezTo>
                <a:cubicBezTo>
                  <a:pt x="233" y="160"/>
                  <a:pt x="232" y="163"/>
                  <a:pt x="232" y="166"/>
                </a:cubicBezTo>
                <a:cubicBezTo>
                  <a:pt x="229" y="186"/>
                  <a:pt x="243" y="205"/>
                  <a:pt x="263" y="209"/>
                </a:cubicBezTo>
                <a:cubicBezTo>
                  <a:pt x="264" y="210"/>
                  <a:pt x="265" y="210"/>
                  <a:pt x="266" y="210"/>
                </a:cubicBezTo>
                <a:cubicBezTo>
                  <a:pt x="277" y="211"/>
                  <a:pt x="287" y="208"/>
                  <a:pt x="295" y="202"/>
                </a:cubicBezTo>
                <a:cubicBezTo>
                  <a:pt x="304" y="195"/>
                  <a:pt x="309" y="186"/>
                  <a:pt x="310" y="175"/>
                </a:cubicBezTo>
                <a:cubicBezTo>
                  <a:pt x="311" y="167"/>
                  <a:pt x="309" y="159"/>
                  <a:pt x="305" y="152"/>
                </a:cubicBezTo>
                <a:cubicBezTo>
                  <a:pt x="383" y="53"/>
                  <a:pt x="383" y="53"/>
                  <a:pt x="383" y="53"/>
                </a:cubicBezTo>
                <a:lnTo>
                  <a:pt x="412" y="76"/>
                </a:lnTo>
                <a:close/>
                <a:moveTo>
                  <a:pt x="38" y="189"/>
                </a:moveTo>
                <a:cubicBezTo>
                  <a:pt x="23" y="187"/>
                  <a:pt x="13" y="174"/>
                  <a:pt x="14" y="159"/>
                </a:cubicBezTo>
                <a:cubicBezTo>
                  <a:pt x="15" y="152"/>
                  <a:pt x="19" y="146"/>
                  <a:pt x="24" y="141"/>
                </a:cubicBezTo>
                <a:cubicBezTo>
                  <a:pt x="30" y="137"/>
                  <a:pt x="37" y="135"/>
                  <a:pt x="44" y="136"/>
                </a:cubicBezTo>
                <a:cubicBezTo>
                  <a:pt x="45" y="136"/>
                  <a:pt x="46" y="136"/>
                  <a:pt x="47" y="136"/>
                </a:cubicBezTo>
                <a:cubicBezTo>
                  <a:pt x="61" y="139"/>
                  <a:pt x="70" y="152"/>
                  <a:pt x="68" y="166"/>
                </a:cubicBezTo>
                <a:cubicBezTo>
                  <a:pt x="66" y="180"/>
                  <a:pt x="53" y="191"/>
                  <a:pt x="38" y="189"/>
                </a:cubicBezTo>
                <a:close/>
                <a:moveTo>
                  <a:pt x="161" y="105"/>
                </a:moveTo>
                <a:cubicBezTo>
                  <a:pt x="146" y="103"/>
                  <a:pt x="136" y="89"/>
                  <a:pt x="137" y="75"/>
                </a:cubicBezTo>
                <a:cubicBezTo>
                  <a:pt x="138" y="68"/>
                  <a:pt x="142" y="61"/>
                  <a:pt x="147" y="57"/>
                </a:cubicBezTo>
                <a:cubicBezTo>
                  <a:pt x="153" y="52"/>
                  <a:pt x="160" y="50"/>
                  <a:pt x="167" y="51"/>
                </a:cubicBezTo>
                <a:cubicBezTo>
                  <a:pt x="168" y="51"/>
                  <a:pt x="169" y="51"/>
                  <a:pt x="170" y="52"/>
                </a:cubicBezTo>
                <a:cubicBezTo>
                  <a:pt x="184" y="54"/>
                  <a:pt x="193" y="67"/>
                  <a:pt x="191" y="81"/>
                </a:cubicBezTo>
                <a:cubicBezTo>
                  <a:pt x="189" y="96"/>
                  <a:pt x="176" y="106"/>
                  <a:pt x="161" y="105"/>
                </a:cubicBezTo>
                <a:close/>
                <a:moveTo>
                  <a:pt x="288" y="192"/>
                </a:moveTo>
                <a:cubicBezTo>
                  <a:pt x="282" y="196"/>
                  <a:pt x="275" y="198"/>
                  <a:pt x="268" y="198"/>
                </a:cubicBezTo>
                <a:cubicBezTo>
                  <a:pt x="253" y="196"/>
                  <a:pt x="242" y="182"/>
                  <a:pt x="244" y="168"/>
                </a:cubicBezTo>
                <a:cubicBezTo>
                  <a:pt x="245" y="160"/>
                  <a:pt x="249" y="154"/>
                  <a:pt x="254" y="150"/>
                </a:cubicBezTo>
                <a:cubicBezTo>
                  <a:pt x="260" y="145"/>
                  <a:pt x="267" y="143"/>
                  <a:pt x="274" y="144"/>
                </a:cubicBezTo>
                <a:cubicBezTo>
                  <a:pt x="275" y="144"/>
                  <a:pt x="276" y="144"/>
                  <a:pt x="277" y="144"/>
                </a:cubicBezTo>
                <a:cubicBezTo>
                  <a:pt x="290" y="147"/>
                  <a:pt x="299" y="160"/>
                  <a:pt x="298" y="174"/>
                </a:cubicBezTo>
                <a:cubicBezTo>
                  <a:pt x="297" y="181"/>
                  <a:pt x="293" y="188"/>
                  <a:pt x="288" y="192"/>
                </a:cubicBezTo>
                <a:close/>
              </a:path>
            </a:pathLst>
          </a:custGeom>
          <a:solidFill>
            <a:srgbClr val="2132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8C18F70-5778-4665-A377-B25B682A4F5A}"/>
              </a:ext>
            </a:extLst>
          </p:cNvPr>
          <p:cNvSpPr/>
          <p:nvPr/>
        </p:nvSpPr>
        <p:spPr>
          <a:xfrm>
            <a:off x="758894" y="1680785"/>
            <a:ext cx="2647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a typeface="Roboto" pitchFamily="2" charset="0"/>
              </a:rPr>
              <a:t>Более 20 лет </a:t>
            </a:r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на рынке Узбекистана</a:t>
            </a:r>
            <a:endParaRPr lang="en-IN" sz="12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E102614-3DDA-454F-910C-4F47322CCCE8}"/>
              </a:ext>
            </a:extLst>
          </p:cNvPr>
          <p:cNvSpPr/>
          <p:nvPr/>
        </p:nvSpPr>
        <p:spPr>
          <a:xfrm>
            <a:off x="745447" y="2686162"/>
            <a:ext cx="2647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rgbClr val="FFFF00"/>
                </a:solidFill>
                <a:ea typeface="Roboto" pitchFamily="2" charset="0"/>
              </a:rPr>
              <a:t>100% </a:t>
            </a:r>
            <a:r>
              <a:rPr lang="ru-RU" sz="2000" b="1" dirty="0">
                <a:solidFill>
                  <a:srgbClr val="FFFF00"/>
                </a:solidFill>
                <a:ea typeface="Roboto" pitchFamily="2" charset="0"/>
              </a:rPr>
              <a:t>ОХВАТ </a:t>
            </a:r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Республики Узбекистан</a:t>
            </a:r>
            <a:endParaRPr lang="en-IN" sz="14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D6185C9-FC39-467F-A5E1-A7F6736392E6}"/>
              </a:ext>
            </a:extLst>
          </p:cNvPr>
          <p:cNvSpPr/>
          <p:nvPr/>
        </p:nvSpPr>
        <p:spPr>
          <a:xfrm>
            <a:off x="732000" y="3586117"/>
            <a:ext cx="264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Более</a:t>
            </a:r>
            <a:r>
              <a:rPr lang="ru-RU" sz="2000" b="1" dirty="0">
                <a:solidFill>
                  <a:srgbClr val="FFFF00"/>
                </a:solidFill>
                <a:ea typeface="Roboto" pitchFamily="2" charset="0"/>
              </a:rPr>
              <a:t> 2000 </a:t>
            </a:r>
            <a:r>
              <a:rPr lang="ru-RU" b="1" dirty="0">
                <a:solidFill>
                  <a:srgbClr val="FFFF00"/>
                </a:solidFill>
                <a:ea typeface="Roboto" pitchFamily="2" charset="0"/>
              </a:rPr>
              <a:t>клиентов</a:t>
            </a:r>
            <a:endParaRPr lang="en-IN" sz="1400" dirty="0">
              <a:solidFill>
                <a:srgbClr val="FFFF00"/>
              </a:solidFill>
              <a:ea typeface="Roboto" pitchFamily="2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1D57899-719B-4D78-A358-06349249A2CA}"/>
              </a:ext>
            </a:extLst>
          </p:cNvPr>
          <p:cNvSpPr/>
          <p:nvPr/>
        </p:nvSpPr>
        <p:spPr>
          <a:xfrm>
            <a:off x="745447" y="4192896"/>
            <a:ext cx="30757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Более</a:t>
            </a:r>
            <a:r>
              <a:rPr lang="ru-RU" sz="1400" b="1" dirty="0">
                <a:solidFill>
                  <a:schemeClr val="bg1"/>
                </a:solidFill>
                <a:ea typeface="Roboto" pitchFamily="2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a typeface="Roboto" pitchFamily="2" charset="0"/>
              </a:rPr>
              <a:t>3500 видов </a:t>
            </a:r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ассортимента медикаментов на складе</a:t>
            </a:r>
            <a:endParaRPr lang="en-IN" sz="1400" b="1" dirty="0">
              <a:solidFill>
                <a:schemeClr val="bg1"/>
              </a:solidFill>
              <a:ea typeface="Roboto" pitchFamily="2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60ACB0B-1512-4AD8-B211-191556D9499A}"/>
              </a:ext>
            </a:extLst>
          </p:cNvPr>
          <p:cNvCxnSpPr>
            <a:cxnSpLocks/>
          </p:cNvCxnSpPr>
          <p:nvPr/>
        </p:nvCxnSpPr>
        <p:spPr>
          <a:xfrm rot="16200000">
            <a:off x="2035987" y="1201349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31708C8-BFC4-453D-AAC4-E1E2134D1388}"/>
              </a:ext>
            </a:extLst>
          </p:cNvPr>
          <p:cNvCxnSpPr>
            <a:cxnSpLocks/>
          </p:cNvCxnSpPr>
          <p:nvPr/>
        </p:nvCxnSpPr>
        <p:spPr>
          <a:xfrm rot="16200000">
            <a:off x="2009091" y="2127827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E25CE44-4D6B-4863-A0B2-26E5884D77C1}"/>
              </a:ext>
            </a:extLst>
          </p:cNvPr>
          <p:cNvCxnSpPr>
            <a:cxnSpLocks/>
          </p:cNvCxnSpPr>
          <p:nvPr/>
        </p:nvCxnSpPr>
        <p:spPr>
          <a:xfrm rot="16200000">
            <a:off x="2009092" y="2894993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151A5CC-83CE-4FA5-B8A7-FC8AD04C6985}"/>
              </a:ext>
            </a:extLst>
          </p:cNvPr>
          <p:cNvCxnSpPr>
            <a:cxnSpLocks/>
          </p:cNvCxnSpPr>
          <p:nvPr/>
        </p:nvCxnSpPr>
        <p:spPr>
          <a:xfrm rot="16200000">
            <a:off x="1995647" y="3858624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EEE4B638-D83D-49AC-89FC-857BD32D9F31}"/>
              </a:ext>
            </a:extLst>
          </p:cNvPr>
          <p:cNvCxnSpPr>
            <a:cxnSpLocks/>
          </p:cNvCxnSpPr>
          <p:nvPr/>
        </p:nvCxnSpPr>
        <p:spPr>
          <a:xfrm rot="16200000">
            <a:off x="10401686" y="1166300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7D9E63D-BEFE-477D-8CD6-D9DF99B4F0E6}"/>
              </a:ext>
            </a:extLst>
          </p:cNvPr>
          <p:cNvCxnSpPr>
            <a:cxnSpLocks/>
          </p:cNvCxnSpPr>
          <p:nvPr/>
        </p:nvCxnSpPr>
        <p:spPr>
          <a:xfrm rot="16200000">
            <a:off x="10468922" y="2181617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6CF662A-E82F-4FAF-BBB8-327AE61A3108}"/>
              </a:ext>
            </a:extLst>
          </p:cNvPr>
          <p:cNvCxnSpPr>
            <a:cxnSpLocks/>
          </p:cNvCxnSpPr>
          <p:nvPr/>
        </p:nvCxnSpPr>
        <p:spPr>
          <a:xfrm rot="16200000">
            <a:off x="10468922" y="3062306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669635F-F51D-4147-ABB7-5354182CBBE0}"/>
              </a:ext>
            </a:extLst>
          </p:cNvPr>
          <p:cNvCxnSpPr>
            <a:cxnSpLocks/>
          </p:cNvCxnSpPr>
          <p:nvPr/>
        </p:nvCxnSpPr>
        <p:spPr>
          <a:xfrm rot="16200000">
            <a:off x="10485421" y="4971010"/>
            <a:ext cx="15251" cy="2448000"/>
          </a:xfrm>
          <a:prstGeom prst="line">
            <a:avLst/>
          </a:prstGeom>
          <a:ln w="3175">
            <a:solidFill>
              <a:srgbClr val="21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>
            <a:extLst>
              <a:ext uri="{FF2B5EF4-FFF2-40B4-BE49-F238E27FC236}">
                <a16:creationId xmlns:a16="http://schemas.microsoft.com/office/drawing/2014/main" id="{21C16BA7-2289-45C2-9B7F-93E90B5ECBC0}"/>
              </a:ext>
            </a:extLst>
          </p:cNvPr>
          <p:cNvSpPr/>
          <p:nvPr/>
        </p:nvSpPr>
        <p:spPr>
          <a:xfrm>
            <a:off x="9130553" y="1430585"/>
            <a:ext cx="30614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Собственный транспортный отдел с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itchFamily="2" charset="0"/>
              </a:rPr>
              <a:t>более, чем 25 машин</a:t>
            </a:r>
            <a:endParaRPr lang="en-I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itchFamily="2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5282E2D-C0E6-40B7-B61B-093FF7CCC48C}"/>
              </a:ext>
            </a:extLst>
          </p:cNvPr>
          <p:cNvSpPr/>
          <p:nvPr/>
        </p:nvSpPr>
        <p:spPr>
          <a:xfrm>
            <a:off x="9183798" y="2256547"/>
            <a:ext cx="31830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600" b="1" dirty="0">
                <a:solidFill>
                  <a:schemeClr val="bg1"/>
                </a:solidFill>
              </a:rPr>
              <a:t>Ежедневно осуществляем </a:t>
            </a: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от 200 отгрузок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с 3 складов</a:t>
            </a:r>
            <a:endParaRPr lang="en-IN" sz="1400" b="1" dirty="0">
              <a:solidFill>
                <a:srgbClr val="FFFF00"/>
              </a:solidFill>
              <a:ea typeface="Roboto" pitchFamily="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8C74F8C-8773-432A-852B-2712AE44EAFA}"/>
              </a:ext>
            </a:extLst>
          </p:cNvPr>
          <p:cNvSpPr/>
          <p:nvPr/>
        </p:nvSpPr>
        <p:spPr>
          <a:xfrm>
            <a:off x="9164089" y="3475230"/>
            <a:ext cx="2647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Ежегодный оборот</a:t>
            </a:r>
          </a:p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более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25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млн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$</a:t>
            </a:r>
            <a:endParaRPr lang="en-IN" b="1" dirty="0">
              <a:solidFill>
                <a:schemeClr val="accent4">
                  <a:lumMod val="60000"/>
                  <a:lumOff val="40000"/>
                </a:schemeClr>
              </a:solidFill>
              <a:ea typeface="Roboto" pitchFamily="2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EC3C17B-9717-40D5-95B0-246CC86741DD}"/>
              </a:ext>
            </a:extLst>
          </p:cNvPr>
          <p:cNvSpPr/>
          <p:nvPr/>
        </p:nvSpPr>
        <p:spPr>
          <a:xfrm>
            <a:off x="9189184" y="4365586"/>
            <a:ext cx="28267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a typeface="Roboto" pitchFamily="2" charset="0"/>
              </a:rPr>
              <a:t>Использование современных программ бизнес-контроля 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1С-8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.3,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GPS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a typeface="Roboto" pitchFamily="2" charset="0"/>
              </a:rPr>
              <a:t>отслеживание доставки и ВМС система сборки товара</a:t>
            </a:r>
          </a:p>
          <a:p>
            <a:endParaRPr lang="en-IN" sz="2000" b="1" dirty="0">
              <a:solidFill>
                <a:schemeClr val="accent4">
                  <a:lumMod val="60000"/>
                  <a:lumOff val="40000"/>
                </a:schemeClr>
              </a:solidFill>
              <a:ea typeface="Roboto" pitchFamily="2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ФАКТЫ В ЦИФРАХ</a:t>
            </a: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88" y="161365"/>
            <a:ext cx="4656983" cy="971542"/>
          </a:xfrm>
          <a:prstGeom prst="rect">
            <a:avLst/>
          </a:prstGeom>
          <a:gradFill>
            <a:gsLst>
              <a:gs pos="19000">
                <a:srgbClr val="71C1D1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809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1FB0C3"/>
            </a:gs>
            <a:gs pos="100000">
              <a:srgbClr val="60B3B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DBF9EFD-6906-4D03-895B-42B174A54A06}"/>
              </a:ext>
            </a:extLst>
          </p:cNvPr>
          <p:cNvGrpSpPr>
            <a:grpSpLocks noChangeAspect="1"/>
          </p:cNvGrpSpPr>
          <p:nvPr/>
        </p:nvGrpSpPr>
        <p:grpSpPr>
          <a:xfrm>
            <a:off x="210874" y="4702607"/>
            <a:ext cx="785876" cy="785876"/>
            <a:chOff x="10258237" y="3448635"/>
            <a:chExt cx="592927" cy="592927"/>
          </a:xfrm>
        </p:grpSpPr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2D8F9743-27CF-4C23-BED4-FA37FD334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77892" y="3471567"/>
              <a:ext cx="547065" cy="547065"/>
            </a:xfrm>
            <a:custGeom>
              <a:avLst/>
              <a:gdLst>
                <a:gd name="T0" fmla="*/ 279 w 285"/>
                <a:gd name="T1" fmla="*/ 131 h 285"/>
                <a:gd name="T2" fmla="*/ 155 w 285"/>
                <a:gd name="T3" fmla="*/ 279 h 285"/>
                <a:gd name="T4" fmla="*/ 6 w 285"/>
                <a:gd name="T5" fmla="*/ 154 h 285"/>
                <a:gd name="T6" fmla="*/ 131 w 285"/>
                <a:gd name="T7" fmla="*/ 6 h 285"/>
                <a:gd name="T8" fmla="*/ 279 w 285"/>
                <a:gd name="T9" fmla="*/ 13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85">
                  <a:moveTo>
                    <a:pt x="279" y="131"/>
                  </a:moveTo>
                  <a:cubicBezTo>
                    <a:pt x="285" y="206"/>
                    <a:pt x="230" y="272"/>
                    <a:pt x="155" y="279"/>
                  </a:cubicBezTo>
                  <a:cubicBezTo>
                    <a:pt x="79" y="285"/>
                    <a:pt x="13" y="230"/>
                    <a:pt x="6" y="154"/>
                  </a:cubicBezTo>
                  <a:cubicBezTo>
                    <a:pt x="0" y="79"/>
                    <a:pt x="56" y="13"/>
                    <a:pt x="131" y="6"/>
                  </a:cubicBezTo>
                  <a:cubicBezTo>
                    <a:pt x="206" y="0"/>
                    <a:pt x="272" y="56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id="{C281DC60-3D17-4FCE-80E7-D7DF9FCE6B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0477" y="3514152"/>
              <a:ext cx="461894" cy="465168"/>
            </a:xfrm>
            <a:custGeom>
              <a:avLst/>
              <a:gdLst>
                <a:gd name="T0" fmla="*/ 234 w 240"/>
                <a:gd name="T1" fmla="*/ 110 h 240"/>
                <a:gd name="T2" fmla="*/ 130 w 240"/>
                <a:gd name="T3" fmla="*/ 235 h 240"/>
                <a:gd name="T4" fmla="*/ 5 w 240"/>
                <a:gd name="T5" fmla="*/ 130 h 240"/>
                <a:gd name="T6" fmla="*/ 110 w 240"/>
                <a:gd name="T7" fmla="*/ 5 h 240"/>
                <a:gd name="T8" fmla="*/ 234 w 240"/>
                <a:gd name="T9" fmla="*/ 1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34" y="110"/>
                  </a:moveTo>
                  <a:cubicBezTo>
                    <a:pt x="240" y="173"/>
                    <a:pt x="193" y="229"/>
                    <a:pt x="130" y="235"/>
                  </a:cubicBezTo>
                  <a:cubicBezTo>
                    <a:pt x="66" y="240"/>
                    <a:pt x="11" y="193"/>
                    <a:pt x="5" y="130"/>
                  </a:cubicBezTo>
                  <a:cubicBezTo>
                    <a:pt x="0" y="67"/>
                    <a:pt x="46" y="11"/>
                    <a:pt x="110" y="5"/>
                  </a:cubicBezTo>
                  <a:cubicBezTo>
                    <a:pt x="173" y="0"/>
                    <a:pt x="229" y="47"/>
                    <a:pt x="234" y="110"/>
                  </a:cubicBezTo>
                  <a:close/>
                </a:path>
              </a:pathLst>
            </a:custGeom>
            <a:solidFill>
              <a:srgbClr val="1D6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7">
              <a:extLst>
                <a:ext uri="{FF2B5EF4-FFF2-40B4-BE49-F238E27FC236}">
                  <a16:creationId xmlns:a16="http://schemas.microsoft.com/office/drawing/2014/main" id="{D8EAAD25-9047-4326-BF29-C5F174CCC3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58237" y="3448635"/>
              <a:ext cx="592927" cy="592927"/>
            </a:xfrm>
            <a:custGeom>
              <a:avLst/>
              <a:gdLst>
                <a:gd name="T0" fmla="*/ 305 w 308"/>
                <a:gd name="T1" fmla="*/ 141 h 308"/>
                <a:gd name="T2" fmla="*/ 303 w 308"/>
                <a:gd name="T3" fmla="*/ 141 h 308"/>
                <a:gd name="T4" fmla="*/ 304 w 308"/>
                <a:gd name="T5" fmla="*/ 154 h 308"/>
                <a:gd name="T6" fmla="*/ 167 w 308"/>
                <a:gd name="T7" fmla="*/ 303 h 308"/>
                <a:gd name="T8" fmla="*/ 154 w 308"/>
                <a:gd name="T9" fmla="*/ 304 h 308"/>
                <a:gd name="T10" fmla="*/ 5 w 308"/>
                <a:gd name="T11" fmla="*/ 167 h 308"/>
                <a:gd name="T12" fmla="*/ 4 w 308"/>
                <a:gd name="T13" fmla="*/ 154 h 308"/>
                <a:gd name="T14" fmla="*/ 141 w 308"/>
                <a:gd name="T15" fmla="*/ 5 h 308"/>
                <a:gd name="T16" fmla="*/ 154 w 308"/>
                <a:gd name="T17" fmla="*/ 4 h 308"/>
                <a:gd name="T18" fmla="*/ 303 w 308"/>
                <a:gd name="T19" fmla="*/ 141 h 308"/>
                <a:gd name="T20" fmla="*/ 305 w 308"/>
                <a:gd name="T21" fmla="*/ 141 h 308"/>
                <a:gd name="T22" fmla="*/ 307 w 308"/>
                <a:gd name="T23" fmla="*/ 141 h 308"/>
                <a:gd name="T24" fmla="*/ 154 w 308"/>
                <a:gd name="T25" fmla="*/ 0 h 308"/>
                <a:gd name="T26" fmla="*/ 141 w 308"/>
                <a:gd name="T27" fmla="*/ 1 h 308"/>
                <a:gd name="T28" fmla="*/ 0 w 308"/>
                <a:gd name="T29" fmla="*/ 154 h 308"/>
                <a:gd name="T30" fmla="*/ 1 w 308"/>
                <a:gd name="T31" fmla="*/ 168 h 308"/>
                <a:gd name="T32" fmla="*/ 154 w 308"/>
                <a:gd name="T33" fmla="*/ 308 h 308"/>
                <a:gd name="T34" fmla="*/ 167 w 308"/>
                <a:gd name="T35" fmla="*/ 307 h 308"/>
                <a:gd name="T36" fmla="*/ 308 w 308"/>
                <a:gd name="T37" fmla="*/ 154 h 308"/>
                <a:gd name="T38" fmla="*/ 307 w 308"/>
                <a:gd name="T39" fmla="*/ 141 h 308"/>
                <a:gd name="T40" fmla="*/ 305 w 308"/>
                <a:gd name="T41" fmla="*/ 1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308">
                  <a:moveTo>
                    <a:pt x="305" y="141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04" y="146"/>
                    <a:pt x="304" y="150"/>
                    <a:pt x="304" y="154"/>
                  </a:cubicBezTo>
                  <a:cubicBezTo>
                    <a:pt x="304" y="231"/>
                    <a:pt x="245" y="297"/>
                    <a:pt x="167" y="303"/>
                  </a:cubicBezTo>
                  <a:cubicBezTo>
                    <a:pt x="163" y="304"/>
                    <a:pt x="158" y="304"/>
                    <a:pt x="154" y="304"/>
                  </a:cubicBezTo>
                  <a:cubicBezTo>
                    <a:pt x="77" y="304"/>
                    <a:pt x="12" y="245"/>
                    <a:pt x="5" y="167"/>
                  </a:cubicBezTo>
                  <a:cubicBezTo>
                    <a:pt x="4" y="163"/>
                    <a:pt x="4" y="158"/>
                    <a:pt x="4" y="154"/>
                  </a:cubicBezTo>
                  <a:cubicBezTo>
                    <a:pt x="4" y="77"/>
                    <a:pt x="63" y="12"/>
                    <a:pt x="141" y="5"/>
                  </a:cubicBezTo>
                  <a:cubicBezTo>
                    <a:pt x="145" y="5"/>
                    <a:pt x="150" y="4"/>
                    <a:pt x="154" y="4"/>
                  </a:cubicBezTo>
                  <a:cubicBezTo>
                    <a:pt x="231" y="4"/>
                    <a:pt x="296" y="63"/>
                    <a:pt x="303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300" y="61"/>
                    <a:pt x="233" y="0"/>
                    <a:pt x="154" y="0"/>
                  </a:cubicBezTo>
                  <a:cubicBezTo>
                    <a:pt x="150" y="0"/>
                    <a:pt x="145" y="1"/>
                    <a:pt x="141" y="1"/>
                  </a:cubicBezTo>
                  <a:cubicBezTo>
                    <a:pt x="61" y="8"/>
                    <a:pt x="0" y="75"/>
                    <a:pt x="0" y="154"/>
                  </a:cubicBezTo>
                  <a:cubicBezTo>
                    <a:pt x="0" y="159"/>
                    <a:pt x="1" y="163"/>
                    <a:pt x="1" y="168"/>
                  </a:cubicBezTo>
                  <a:cubicBezTo>
                    <a:pt x="8" y="248"/>
                    <a:pt x="75" y="308"/>
                    <a:pt x="154" y="308"/>
                  </a:cubicBezTo>
                  <a:cubicBezTo>
                    <a:pt x="158" y="308"/>
                    <a:pt x="163" y="308"/>
                    <a:pt x="167" y="307"/>
                  </a:cubicBezTo>
                  <a:cubicBezTo>
                    <a:pt x="247" y="300"/>
                    <a:pt x="308" y="233"/>
                    <a:pt x="308" y="154"/>
                  </a:cubicBezTo>
                  <a:cubicBezTo>
                    <a:pt x="308" y="150"/>
                    <a:pt x="308" y="145"/>
                    <a:pt x="307" y="141"/>
                  </a:cubicBezTo>
                  <a:lnTo>
                    <a:pt x="305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8">
              <a:extLst>
                <a:ext uri="{FF2B5EF4-FFF2-40B4-BE49-F238E27FC236}">
                  <a16:creationId xmlns:a16="http://schemas.microsoft.com/office/drawing/2014/main" id="{A78F08E2-21A4-4000-B7BB-F80F7CE3FB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64614" y="3586220"/>
              <a:ext cx="284999" cy="226034"/>
            </a:xfrm>
            <a:custGeom>
              <a:avLst/>
              <a:gdLst>
                <a:gd name="T0" fmla="*/ 0 w 148"/>
                <a:gd name="T1" fmla="*/ 38 h 117"/>
                <a:gd name="T2" fmla="*/ 37 w 148"/>
                <a:gd name="T3" fmla="*/ 68 h 117"/>
                <a:gd name="T4" fmla="*/ 74 w 148"/>
                <a:gd name="T5" fmla="*/ 68 h 117"/>
                <a:gd name="T6" fmla="*/ 53 w 148"/>
                <a:gd name="T7" fmla="*/ 73 h 117"/>
                <a:gd name="T8" fmla="*/ 102 w 148"/>
                <a:gd name="T9" fmla="*/ 116 h 117"/>
                <a:gd name="T10" fmla="*/ 144 w 148"/>
                <a:gd name="T11" fmla="*/ 63 h 117"/>
                <a:gd name="T12" fmla="*/ 127 w 148"/>
                <a:gd name="T13" fmla="*/ 62 h 117"/>
                <a:gd name="T14" fmla="*/ 79 w 148"/>
                <a:gd name="T15" fmla="*/ 9 h 117"/>
                <a:gd name="T16" fmla="*/ 0 w 148"/>
                <a:gd name="T17" fmla="*/ 3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17">
                  <a:moveTo>
                    <a:pt x="0" y="38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59" y="41"/>
                    <a:pt x="74" y="68"/>
                  </a:cubicBezTo>
                  <a:cubicBezTo>
                    <a:pt x="74" y="68"/>
                    <a:pt x="53" y="66"/>
                    <a:pt x="53" y="73"/>
                  </a:cubicBezTo>
                  <a:cubicBezTo>
                    <a:pt x="53" y="80"/>
                    <a:pt x="95" y="115"/>
                    <a:pt x="102" y="116"/>
                  </a:cubicBezTo>
                  <a:cubicBezTo>
                    <a:pt x="110" y="117"/>
                    <a:pt x="142" y="76"/>
                    <a:pt x="144" y="63"/>
                  </a:cubicBezTo>
                  <a:cubicBezTo>
                    <a:pt x="144" y="63"/>
                    <a:pt x="148" y="54"/>
                    <a:pt x="127" y="62"/>
                  </a:cubicBezTo>
                  <a:cubicBezTo>
                    <a:pt x="127" y="62"/>
                    <a:pt x="119" y="18"/>
                    <a:pt x="79" y="9"/>
                  </a:cubicBezTo>
                  <a:cubicBezTo>
                    <a:pt x="41" y="0"/>
                    <a:pt x="24" y="14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9">
              <a:extLst>
                <a:ext uri="{FF2B5EF4-FFF2-40B4-BE49-F238E27FC236}">
                  <a16:creationId xmlns:a16="http://schemas.microsoft.com/office/drawing/2014/main" id="{F163F3C8-6C8B-4888-87F4-CCEAF12B5B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66339" y="3674668"/>
              <a:ext cx="284999" cy="222757"/>
            </a:xfrm>
            <a:custGeom>
              <a:avLst/>
              <a:gdLst>
                <a:gd name="T0" fmla="*/ 147 w 147"/>
                <a:gd name="T1" fmla="*/ 78 h 116"/>
                <a:gd name="T2" fmla="*/ 111 w 147"/>
                <a:gd name="T3" fmla="*/ 48 h 116"/>
                <a:gd name="T4" fmla="*/ 74 w 147"/>
                <a:gd name="T5" fmla="*/ 48 h 116"/>
                <a:gd name="T6" fmla="*/ 95 w 147"/>
                <a:gd name="T7" fmla="*/ 43 h 116"/>
                <a:gd name="T8" fmla="*/ 45 w 147"/>
                <a:gd name="T9" fmla="*/ 0 h 116"/>
                <a:gd name="T10" fmla="*/ 3 w 147"/>
                <a:gd name="T11" fmla="*/ 54 h 116"/>
                <a:gd name="T12" fmla="*/ 21 w 147"/>
                <a:gd name="T13" fmla="*/ 54 h 116"/>
                <a:gd name="T14" fmla="*/ 69 w 147"/>
                <a:gd name="T15" fmla="*/ 108 h 116"/>
                <a:gd name="T16" fmla="*/ 147 w 147"/>
                <a:gd name="T17" fmla="*/ 7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16">
                  <a:moveTo>
                    <a:pt x="147" y="78"/>
                  </a:move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89" y="76"/>
                    <a:pt x="74" y="48"/>
                  </a:cubicBezTo>
                  <a:cubicBezTo>
                    <a:pt x="74" y="48"/>
                    <a:pt x="95" y="50"/>
                    <a:pt x="95" y="43"/>
                  </a:cubicBezTo>
                  <a:cubicBezTo>
                    <a:pt x="95" y="36"/>
                    <a:pt x="53" y="1"/>
                    <a:pt x="45" y="0"/>
                  </a:cubicBezTo>
                  <a:cubicBezTo>
                    <a:pt x="38" y="0"/>
                    <a:pt x="6" y="40"/>
                    <a:pt x="3" y="54"/>
                  </a:cubicBezTo>
                  <a:cubicBezTo>
                    <a:pt x="3" y="54"/>
                    <a:pt x="0" y="62"/>
                    <a:pt x="21" y="54"/>
                  </a:cubicBezTo>
                  <a:cubicBezTo>
                    <a:pt x="21" y="54"/>
                    <a:pt x="29" y="99"/>
                    <a:pt x="69" y="108"/>
                  </a:cubicBezTo>
                  <a:cubicBezTo>
                    <a:pt x="107" y="116"/>
                    <a:pt x="124" y="102"/>
                    <a:pt x="14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6847CDE-0F93-4A92-B4DA-73A0D93AF4E6}"/>
              </a:ext>
            </a:extLst>
          </p:cNvPr>
          <p:cNvGrpSpPr>
            <a:grpSpLocks noChangeAspect="1"/>
          </p:cNvGrpSpPr>
          <p:nvPr/>
        </p:nvGrpSpPr>
        <p:grpSpPr>
          <a:xfrm>
            <a:off x="230890" y="3494075"/>
            <a:ext cx="785876" cy="781533"/>
            <a:chOff x="8846352" y="4356042"/>
            <a:chExt cx="592927" cy="589650"/>
          </a:xfrm>
        </p:grpSpPr>
        <p:sp>
          <p:nvSpPr>
            <p:cNvPr id="126" name="Freeform 60">
              <a:extLst>
                <a:ext uri="{FF2B5EF4-FFF2-40B4-BE49-F238E27FC236}">
                  <a16:creationId xmlns:a16="http://schemas.microsoft.com/office/drawing/2014/main" id="{12525266-F18E-4380-A8BE-7AA5199973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66007" y="4375697"/>
              <a:ext cx="550340" cy="550340"/>
            </a:xfrm>
            <a:custGeom>
              <a:avLst/>
              <a:gdLst>
                <a:gd name="T0" fmla="*/ 279 w 286"/>
                <a:gd name="T1" fmla="*/ 131 h 286"/>
                <a:gd name="T2" fmla="*/ 155 w 286"/>
                <a:gd name="T3" fmla="*/ 279 h 286"/>
                <a:gd name="T4" fmla="*/ 7 w 286"/>
                <a:gd name="T5" fmla="*/ 155 h 286"/>
                <a:gd name="T6" fmla="*/ 131 w 286"/>
                <a:gd name="T7" fmla="*/ 7 h 286"/>
                <a:gd name="T8" fmla="*/ 279 w 286"/>
                <a:gd name="T9" fmla="*/ 1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6">
                  <a:moveTo>
                    <a:pt x="279" y="131"/>
                  </a:moveTo>
                  <a:cubicBezTo>
                    <a:pt x="286" y="206"/>
                    <a:pt x="230" y="273"/>
                    <a:pt x="155" y="279"/>
                  </a:cubicBezTo>
                  <a:cubicBezTo>
                    <a:pt x="80" y="286"/>
                    <a:pt x="13" y="230"/>
                    <a:pt x="7" y="155"/>
                  </a:cubicBezTo>
                  <a:cubicBezTo>
                    <a:pt x="0" y="80"/>
                    <a:pt x="56" y="13"/>
                    <a:pt x="131" y="7"/>
                  </a:cubicBezTo>
                  <a:cubicBezTo>
                    <a:pt x="206" y="0"/>
                    <a:pt x="273" y="56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0C547824-ADDC-4AA5-ACD4-9A5717F4C9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8593" y="4421559"/>
              <a:ext cx="461894" cy="461894"/>
            </a:xfrm>
            <a:custGeom>
              <a:avLst/>
              <a:gdLst>
                <a:gd name="T0" fmla="*/ 235 w 240"/>
                <a:gd name="T1" fmla="*/ 110 h 241"/>
                <a:gd name="T2" fmla="*/ 130 w 240"/>
                <a:gd name="T3" fmla="*/ 235 h 241"/>
                <a:gd name="T4" fmla="*/ 5 w 240"/>
                <a:gd name="T5" fmla="*/ 130 h 241"/>
                <a:gd name="T6" fmla="*/ 110 w 240"/>
                <a:gd name="T7" fmla="*/ 6 h 241"/>
                <a:gd name="T8" fmla="*/ 235 w 240"/>
                <a:gd name="T9" fmla="*/ 1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235" y="110"/>
                  </a:moveTo>
                  <a:cubicBezTo>
                    <a:pt x="240" y="174"/>
                    <a:pt x="193" y="230"/>
                    <a:pt x="130" y="235"/>
                  </a:cubicBezTo>
                  <a:cubicBezTo>
                    <a:pt x="67" y="241"/>
                    <a:pt x="11" y="194"/>
                    <a:pt x="5" y="130"/>
                  </a:cubicBezTo>
                  <a:cubicBezTo>
                    <a:pt x="0" y="67"/>
                    <a:pt x="47" y="11"/>
                    <a:pt x="110" y="6"/>
                  </a:cubicBezTo>
                  <a:cubicBezTo>
                    <a:pt x="174" y="0"/>
                    <a:pt x="229" y="47"/>
                    <a:pt x="235" y="110"/>
                  </a:cubicBezTo>
                  <a:close/>
                </a:path>
              </a:pathLst>
            </a:custGeom>
            <a:solidFill>
              <a:srgbClr val="1D6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77976116-9875-4643-9AE6-B4CDD8BB89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46352" y="4356042"/>
              <a:ext cx="592927" cy="589650"/>
            </a:xfrm>
            <a:custGeom>
              <a:avLst/>
              <a:gdLst>
                <a:gd name="T0" fmla="*/ 305 w 307"/>
                <a:gd name="T1" fmla="*/ 140 h 307"/>
                <a:gd name="T2" fmla="*/ 303 w 307"/>
                <a:gd name="T3" fmla="*/ 141 h 307"/>
                <a:gd name="T4" fmla="*/ 303 w 307"/>
                <a:gd name="T5" fmla="*/ 154 h 307"/>
                <a:gd name="T6" fmla="*/ 166 w 307"/>
                <a:gd name="T7" fmla="*/ 303 h 307"/>
                <a:gd name="T8" fmla="*/ 153 w 307"/>
                <a:gd name="T9" fmla="*/ 303 h 307"/>
                <a:gd name="T10" fmla="*/ 4 w 307"/>
                <a:gd name="T11" fmla="*/ 167 h 307"/>
                <a:gd name="T12" fmla="*/ 4 w 307"/>
                <a:gd name="T13" fmla="*/ 153 h 307"/>
                <a:gd name="T14" fmla="*/ 140 w 307"/>
                <a:gd name="T15" fmla="*/ 4 h 307"/>
                <a:gd name="T16" fmla="*/ 154 w 307"/>
                <a:gd name="T17" fmla="*/ 4 h 307"/>
                <a:gd name="T18" fmla="*/ 303 w 307"/>
                <a:gd name="T19" fmla="*/ 141 h 307"/>
                <a:gd name="T20" fmla="*/ 305 w 307"/>
                <a:gd name="T21" fmla="*/ 140 h 307"/>
                <a:gd name="T22" fmla="*/ 307 w 307"/>
                <a:gd name="T23" fmla="*/ 140 h 307"/>
                <a:gd name="T24" fmla="*/ 154 w 307"/>
                <a:gd name="T25" fmla="*/ 0 h 307"/>
                <a:gd name="T26" fmla="*/ 140 w 307"/>
                <a:gd name="T27" fmla="*/ 0 h 307"/>
                <a:gd name="T28" fmla="*/ 0 w 307"/>
                <a:gd name="T29" fmla="*/ 153 h 307"/>
                <a:gd name="T30" fmla="*/ 0 w 307"/>
                <a:gd name="T31" fmla="*/ 167 h 307"/>
                <a:gd name="T32" fmla="*/ 153 w 307"/>
                <a:gd name="T33" fmla="*/ 307 h 307"/>
                <a:gd name="T34" fmla="*/ 167 w 307"/>
                <a:gd name="T35" fmla="*/ 307 h 307"/>
                <a:gd name="T36" fmla="*/ 307 w 307"/>
                <a:gd name="T37" fmla="*/ 154 h 307"/>
                <a:gd name="T38" fmla="*/ 307 w 307"/>
                <a:gd name="T39" fmla="*/ 140 h 307"/>
                <a:gd name="T40" fmla="*/ 305 w 307"/>
                <a:gd name="T41" fmla="*/ 1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307">
                  <a:moveTo>
                    <a:pt x="305" y="140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03" y="145"/>
                    <a:pt x="303" y="149"/>
                    <a:pt x="303" y="154"/>
                  </a:cubicBezTo>
                  <a:cubicBezTo>
                    <a:pt x="303" y="231"/>
                    <a:pt x="244" y="296"/>
                    <a:pt x="166" y="303"/>
                  </a:cubicBezTo>
                  <a:cubicBezTo>
                    <a:pt x="162" y="303"/>
                    <a:pt x="158" y="303"/>
                    <a:pt x="153" y="303"/>
                  </a:cubicBezTo>
                  <a:cubicBezTo>
                    <a:pt x="76" y="303"/>
                    <a:pt x="11" y="245"/>
                    <a:pt x="4" y="167"/>
                  </a:cubicBezTo>
                  <a:cubicBezTo>
                    <a:pt x="4" y="162"/>
                    <a:pt x="4" y="158"/>
                    <a:pt x="4" y="153"/>
                  </a:cubicBezTo>
                  <a:cubicBezTo>
                    <a:pt x="4" y="77"/>
                    <a:pt x="62" y="11"/>
                    <a:pt x="140" y="4"/>
                  </a:cubicBezTo>
                  <a:cubicBezTo>
                    <a:pt x="145" y="4"/>
                    <a:pt x="149" y="4"/>
                    <a:pt x="154" y="4"/>
                  </a:cubicBezTo>
                  <a:cubicBezTo>
                    <a:pt x="230" y="4"/>
                    <a:pt x="296" y="63"/>
                    <a:pt x="303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7" y="140"/>
                    <a:pt x="307" y="140"/>
                    <a:pt x="307" y="140"/>
                  </a:cubicBezTo>
                  <a:cubicBezTo>
                    <a:pt x="300" y="60"/>
                    <a:pt x="232" y="0"/>
                    <a:pt x="154" y="0"/>
                  </a:cubicBezTo>
                  <a:cubicBezTo>
                    <a:pt x="149" y="0"/>
                    <a:pt x="145" y="0"/>
                    <a:pt x="140" y="0"/>
                  </a:cubicBezTo>
                  <a:cubicBezTo>
                    <a:pt x="60" y="7"/>
                    <a:pt x="0" y="75"/>
                    <a:pt x="0" y="153"/>
                  </a:cubicBezTo>
                  <a:cubicBezTo>
                    <a:pt x="0" y="158"/>
                    <a:pt x="0" y="162"/>
                    <a:pt x="0" y="167"/>
                  </a:cubicBezTo>
                  <a:cubicBezTo>
                    <a:pt x="7" y="247"/>
                    <a:pt x="74" y="307"/>
                    <a:pt x="153" y="307"/>
                  </a:cubicBezTo>
                  <a:cubicBezTo>
                    <a:pt x="158" y="307"/>
                    <a:pt x="162" y="307"/>
                    <a:pt x="167" y="307"/>
                  </a:cubicBezTo>
                  <a:cubicBezTo>
                    <a:pt x="247" y="300"/>
                    <a:pt x="307" y="233"/>
                    <a:pt x="307" y="154"/>
                  </a:cubicBezTo>
                  <a:cubicBezTo>
                    <a:pt x="307" y="149"/>
                    <a:pt x="307" y="145"/>
                    <a:pt x="307" y="140"/>
                  </a:cubicBezTo>
                  <a:lnTo>
                    <a:pt x="30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A4715058-D3C8-4F46-B813-9E02138117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3075" y="4549315"/>
              <a:ext cx="147414" cy="137585"/>
            </a:xfrm>
            <a:custGeom>
              <a:avLst/>
              <a:gdLst>
                <a:gd name="T0" fmla="*/ 50 w 77"/>
                <a:gd name="T1" fmla="*/ 11 h 72"/>
                <a:gd name="T2" fmla="*/ 0 w 77"/>
                <a:gd name="T3" fmla="*/ 50 h 72"/>
                <a:gd name="T4" fmla="*/ 2 w 77"/>
                <a:gd name="T5" fmla="*/ 72 h 72"/>
                <a:gd name="T6" fmla="*/ 76 w 77"/>
                <a:gd name="T7" fmla="*/ 14 h 72"/>
                <a:gd name="T8" fmla="*/ 76 w 77"/>
                <a:gd name="T9" fmla="*/ 0 h 72"/>
                <a:gd name="T10" fmla="*/ 50 w 77"/>
                <a:gd name="T11" fmla="*/ 2 h 72"/>
                <a:gd name="T12" fmla="*/ 50 w 77"/>
                <a:gd name="T13" fmla="*/ 1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2">
                  <a:moveTo>
                    <a:pt x="50" y="11"/>
                  </a:moveTo>
                  <a:cubicBezTo>
                    <a:pt x="47" y="32"/>
                    <a:pt x="25" y="49"/>
                    <a:pt x="0" y="5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40" y="70"/>
                    <a:pt x="72" y="46"/>
                    <a:pt x="76" y="14"/>
                  </a:cubicBezTo>
                  <a:cubicBezTo>
                    <a:pt x="77" y="9"/>
                    <a:pt x="77" y="4"/>
                    <a:pt x="76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5"/>
                    <a:pt x="50" y="8"/>
                    <a:pt x="5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A2565DD4-3496-49FB-A32E-47E451FDB1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85488" y="4473972"/>
              <a:ext cx="131033" cy="81897"/>
            </a:xfrm>
            <a:custGeom>
              <a:avLst/>
              <a:gdLst>
                <a:gd name="T0" fmla="*/ 18 w 40"/>
                <a:gd name="T1" fmla="*/ 0 h 25"/>
                <a:gd name="T2" fmla="*/ 40 w 40"/>
                <a:gd name="T3" fmla="*/ 23 h 25"/>
                <a:gd name="T4" fmla="*/ 0 w 40"/>
                <a:gd name="T5" fmla="*/ 25 h 25"/>
                <a:gd name="T6" fmla="*/ 18 w 40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lnTo>
                    <a:pt x="40" y="23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5E4B7257-3681-4969-9953-424C8BDB01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6178" y="4726210"/>
              <a:ext cx="52413" cy="88449"/>
            </a:xfrm>
            <a:custGeom>
              <a:avLst/>
              <a:gdLst>
                <a:gd name="T0" fmla="*/ 16 w 16"/>
                <a:gd name="T1" fmla="*/ 26 h 27"/>
                <a:gd name="T2" fmla="*/ 2 w 16"/>
                <a:gd name="T3" fmla="*/ 27 h 27"/>
                <a:gd name="T4" fmla="*/ 0 w 16"/>
                <a:gd name="T5" fmla="*/ 1 h 27"/>
                <a:gd name="T6" fmla="*/ 14 w 16"/>
                <a:gd name="T7" fmla="*/ 0 h 27"/>
                <a:gd name="T8" fmla="*/ 16 w 16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7">
                  <a:moveTo>
                    <a:pt x="16" y="26"/>
                  </a:moveTo>
                  <a:lnTo>
                    <a:pt x="2" y="27"/>
                  </a:lnTo>
                  <a:lnTo>
                    <a:pt x="0" y="1"/>
                  </a:lnTo>
                  <a:lnTo>
                    <a:pt x="14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66">
              <a:extLst>
                <a:ext uri="{FF2B5EF4-FFF2-40B4-BE49-F238E27FC236}">
                  <a16:creationId xmlns:a16="http://schemas.microsoft.com/office/drawing/2014/main" id="{8FCAFED0-2189-4E6F-8AD9-F9D6CF2DAD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14970" y="4677074"/>
              <a:ext cx="55690" cy="131033"/>
            </a:xfrm>
            <a:custGeom>
              <a:avLst/>
              <a:gdLst>
                <a:gd name="T0" fmla="*/ 17 w 17"/>
                <a:gd name="T1" fmla="*/ 39 h 40"/>
                <a:gd name="T2" fmla="*/ 3 w 17"/>
                <a:gd name="T3" fmla="*/ 40 h 40"/>
                <a:gd name="T4" fmla="*/ 0 w 17"/>
                <a:gd name="T5" fmla="*/ 1 h 40"/>
                <a:gd name="T6" fmla="*/ 14 w 17"/>
                <a:gd name="T7" fmla="*/ 0 h 40"/>
                <a:gd name="T8" fmla="*/ 17 w 17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0">
                  <a:moveTo>
                    <a:pt x="17" y="39"/>
                  </a:moveTo>
                  <a:lnTo>
                    <a:pt x="3" y="40"/>
                  </a:lnTo>
                  <a:lnTo>
                    <a:pt x="0" y="1"/>
                  </a:lnTo>
                  <a:lnTo>
                    <a:pt x="14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67">
              <a:extLst>
                <a:ext uri="{FF2B5EF4-FFF2-40B4-BE49-F238E27FC236}">
                  <a16:creationId xmlns:a16="http://schemas.microsoft.com/office/drawing/2014/main" id="{E582F90B-5807-4EDC-9313-B3CB3298C2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7038" y="4601728"/>
              <a:ext cx="62242" cy="199827"/>
            </a:xfrm>
            <a:custGeom>
              <a:avLst/>
              <a:gdLst>
                <a:gd name="T0" fmla="*/ 19 w 19"/>
                <a:gd name="T1" fmla="*/ 59 h 61"/>
                <a:gd name="T2" fmla="*/ 5 w 19"/>
                <a:gd name="T3" fmla="*/ 61 h 61"/>
                <a:gd name="T4" fmla="*/ 0 w 19"/>
                <a:gd name="T5" fmla="*/ 2 h 61"/>
                <a:gd name="T6" fmla="*/ 14 w 19"/>
                <a:gd name="T7" fmla="*/ 0 h 61"/>
                <a:gd name="T8" fmla="*/ 19 w 19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1">
                  <a:moveTo>
                    <a:pt x="19" y="59"/>
                  </a:moveTo>
                  <a:lnTo>
                    <a:pt x="5" y="61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AB19BEA-9EC4-4EBA-B69E-4431C8D0C4C5}"/>
              </a:ext>
            </a:extLst>
          </p:cNvPr>
          <p:cNvGrpSpPr>
            <a:grpSpLocks noChangeAspect="1"/>
          </p:cNvGrpSpPr>
          <p:nvPr/>
        </p:nvGrpSpPr>
        <p:grpSpPr>
          <a:xfrm>
            <a:off x="259057" y="2146729"/>
            <a:ext cx="781533" cy="785876"/>
            <a:chOff x="6890680" y="3861390"/>
            <a:chExt cx="589650" cy="592927"/>
          </a:xfrm>
        </p:grpSpPr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6E7A9BB0-9771-4B6D-B82B-0476D1EF04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7058" y="3884322"/>
              <a:ext cx="550340" cy="550340"/>
            </a:xfrm>
            <a:custGeom>
              <a:avLst/>
              <a:gdLst>
                <a:gd name="T0" fmla="*/ 279 w 286"/>
                <a:gd name="T1" fmla="*/ 131 h 285"/>
                <a:gd name="T2" fmla="*/ 155 w 286"/>
                <a:gd name="T3" fmla="*/ 279 h 285"/>
                <a:gd name="T4" fmla="*/ 7 w 286"/>
                <a:gd name="T5" fmla="*/ 154 h 285"/>
                <a:gd name="T6" fmla="*/ 131 w 286"/>
                <a:gd name="T7" fmla="*/ 6 h 285"/>
                <a:gd name="T8" fmla="*/ 279 w 286"/>
                <a:gd name="T9" fmla="*/ 13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5">
                  <a:moveTo>
                    <a:pt x="279" y="131"/>
                  </a:moveTo>
                  <a:cubicBezTo>
                    <a:pt x="286" y="206"/>
                    <a:pt x="230" y="272"/>
                    <a:pt x="155" y="279"/>
                  </a:cubicBezTo>
                  <a:cubicBezTo>
                    <a:pt x="80" y="285"/>
                    <a:pt x="14" y="230"/>
                    <a:pt x="7" y="154"/>
                  </a:cubicBezTo>
                  <a:cubicBezTo>
                    <a:pt x="0" y="79"/>
                    <a:pt x="56" y="13"/>
                    <a:pt x="131" y="6"/>
                  </a:cubicBezTo>
                  <a:cubicBezTo>
                    <a:pt x="207" y="0"/>
                    <a:pt x="273" y="56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C38C3BB1-491B-47F5-B01F-8108401003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49645" y="3930183"/>
              <a:ext cx="465168" cy="461894"/>
            </a:xfrm>
            <a:custGeom>
              <a:avLst/>
              <a:gdLst>
                <a:gd name="T0" fmla="*/ 235 w 240"/>
                <a:gd name="T1" fmla="*/ 110 h 240"/>
                <a:gd name="T2" fmla="*/ 130 w 240"/>
                <a:gd name="T3" fmla="*/ 235 h 240"/>
                <a:gd name="T4" fmla="*/ 6 w 240"/>
                <a:gd name="T5" fmla="*/ 130 h 240"/>
                <a:gd name="T6" fmla="*/ 110 w 240"/>
                <a:gd name="T7" fmla="*/ 5 h 240"/>
                <a:gd name="T8" fmla="*/ 235 w 240"/>
                <a:gd name="T9" fmla="*/ 1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35" y="110"/>
                  </a:moveTo>
                  <a:cubicBezTo>
                    <a:pt x="240" y="173"/>
                    <a:pt x="194" y="229"/>
                    <a:pt x="130" y="235"/>
                  </a:cubicBezTo>
                  <a:cubicBezTo>
                    <a:pt x="67" y="240"/>
                    <a:pt x="11" y="193"/>
                    <a:pt x="6" y="130"/>
                  </a:cubicBezTo>
                  <a:cubicBezTo>
                    <a:pt x="0" y="67"/>
                    <a:pt x="47" y="11"/>
                    <a:pt x="110" y="5"/>
                  </a:cubicBezTo>
                  <a:cubicBezTo>
                    <a:pt x="174" y="0"/>
                    <a:pt x="229" y="47"/>
                    <a:pt x="235" y="110"/>
                  </a:cubicBezTo>
                  <a:close/>
                </a:path>
              </a:pathLst>
            </a:custGeom>
            <a:solidFill>
              <a:srgbClr val="1D6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E5342EE4-D631-42C1-998E-03D5EAA40B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0680" y="3861390"/>
              <a:ext cx="589650" cy="592927"/>
            </a:xfrm>
            <a:custGeom>
              <a:avLst/>
              <a:gdLst>
                <a:gd name="T0" fmla="*/ 305 w 307"/>
                <a:gd name="T1" fmla="*/ 141 h 308"/>
                <a:gd name="T2" fmla="*/ 303 w 307"/>
                <a:gd name="T3" fmla="*/ 141 h 308"/>
                <a:gd name="T4" fmla="*/ 303 w 307"/>
                <a:gd name="T5" fmla="*/ 154 h 308"/>
                <a:gd name="T6" fmla="*/ 166 w 307"/>
                <a:gd name="T7" fmla="*/ 303 h 308"/>
                <a:gd name="T8" fmla="*/ 153 w 307"/>
                <a:gd name="T9" fmla="*/ 304 h 308"/>
                <a:gd name="T10" fmla="*/ 4 w 307"/>
                <a:gd name="T11" fmla="*/ 167 h 308"/>
                <a:gd name="T12" fmla="*/ 4 w 307"/>
                <a:gd name="T13" fmla="*/ 154 h 308"/>
                <a:gd name="T14" fmla="*/ 141 w 307"/>
                <a:gd name="T15" fmla="*/ 5 h 308"/>
                <a:gd name="T16" fmla="*/ 154 w 307"/>
                <a:gd name="T17" fmla="*/ 4 h 308"/>
                <a:gd name="T18" fmla="*/ 303 w 307"/>
                <a:gd name="T19" fmla="*/ 141 h 308"/>
                <a:gd name="T20" fmla="*/ 305 w 307"/>
                <a:gd name="T21" fmla="*/ 141 h 308"/>
                <a:gd name="T22" fmla="*/ 307 w 307"/>
                <a:gd name="T23" fmla="*/ 141 h 308"/>
                <a:gd name="T24" fmla="*/ 154 w 307"/>
                <a:gd name="T25" fmla="*/ 0 h 308"/>
                <a:gd name="T26" fmla="*/ 140 w 307"/>
                <a:gd name="T27" fmla="*/ 1 h 308"/>
                <a:gd name="T28" fmla="*/ 0 w 307"/>
                <a:gd name="T29" fmla="*/ 154 h 308"/>
                <a:gd name="T30" fmla="*/ 0 w 307"/>
                <a:gd name="T31" fmla="*/ 167 h 308"/>
                <a:gd name="T32" fmla="*/ 153 w 307"/>
                <a:gd name="T33" fmla="*/ 308 h 308"/>
                <a:gd name="T34" fmla="*/ 167 w 307"/>
                <a:gd name="T35" fmla="*/ 307 h 308"/>
                <a:gd name="T36" fmla="*/ 307 w 307"/>
                <a:gd name="T37" fmla="*/ 154 h 308"/>
                <a:gd name="T38" fmla="*/ 307 w 307"/>
                <a:gd name="T39" fmla="*/ 141 h 308"/>
                <a:gd name="T40" fmla="*/ 305 w 307"/>
                <a:gd name="T41" fmla="*/ 1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308">
                  <a:moveTo>
                    <a:pt x="305" y="141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03" y="146"/>
                    <a:pt x="303" y="150"/>
                    <a:pt x="303" y="154"/>
                  </a:cubicBezTo>
                  <a:cubicBezTo>
                    <a:pt x="303" y="231"/>
                    <a:pt x="244" y="297"/>
                    <a:pt x="166" y="303"/>
                  </a:cubicBezTo>
                  <a:cubicBezTo>
                    <a:pt x="162" y="304"/>
                    <a:pt x="158" y="304"/>
                    <a:pt x="153" y="304"/>
                  </a:cubicBezTo>
                  <a:cubicBezTo>
                    <a:pt x="77" y="304"/>
                    <a:pt x="11" y="245"/>
                    <a:pt x="4" y="167"/>
                  </a:cubicBezTo>
                  <a:cubicBezTo>
                    <a:pt x="4" y="163"/>
                    <a:pt x="4" y="158"/>
                    <a:pt x="4" y="154"/>
                  </a:cubicBezTo>
                  <a:cubicBezTo>
                    <a:pt x="4" y="77"/>
                    <a:pt x="63" y="12"/>
                    <a:pt x="141" y="5"/>
                  </a:cubicBezTo>
                  <a:cubicBezTo>
                    <a:pt x="145" y="5"/>
                    <a:pt x="149" y="4"/>
                    <a:pt x="154" y="4"/>
                  </a:cubicBezTo>
                  <a:cubicBezTo>
                    <a:pt x="231" y="4"/>
                    <a:pt x="296" y="63"/>
                    <a:pt x="303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300" y="61"/>
                    <a:pt x="233" y="0"/>
                    <a:pt x="154" y="0"/>
                  </a:cubicBezTo>
                  <a:cubicBezTo>
                    <a:pt x="149" y="0"/>
                    <a:pt x="145" y="1"/>
                    <a:pt x="140" y="1"/>
                  </a:cubicBezTo>
                  <a:cubicBezTo>
                    <a:pt x="60" y="8"/>
                    <a:pt x="0" y="75"/>
                    <a:pt x="0" y="154"/>
                  </a:cubicBezTo>
                  <a:cubicBezTo>
                    <a:pt x="0" y="158"/>
                    <a:pt x="0" y="163"/>
                    <a:pt x="0" y="167"/>
                  </a:cubicBezTo>
                  <a:cubicBezTo>
                    <a:pt x="7" y="248"/>
                    <a:pt x="74" y="308"/>
                    <a:pt x="153" y="308"/>
                  </a:cubicBezTo>
                  <a:cubicBezTo>
                    <a:pt x="158" y="308"/>
                    <a:pt x="162" y="308"/>
                    <a:pt x="167" y="307"/>
                  </a:cubicBezTo>
                  <a:cubicBezTo>
                    <a:pt x="247" y="300"/>
                    <a:pt x="307" y="233"/>
                    <a:pt x="307" y="154"/>
                  </a:cubicBezTo>
                  <a:cubicBezTo>
                    <a:pt x="307" y="150"/>
                    <a:pt x="307" y="145"/>
                    <a:pt x="307" y="141"/>
                  </a:cubicBezTo>
                  <a:lnTo>
                    <a:pt x="305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3A01D1EE-F545-483F-85AC-1D57A37FAA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28265" y="4064492"/>
              <a:ext cx="307928" cy="206379"/>
            </a:xfrm>
            <a:custGeom>
              <a:avLst/>
              <a:gdLst>
                <a:gd name="T0" fmla="*/ 147 w 159"/>
                <a:gd name="T1" fmla="*/ 1 h 108"/>
                <a:gd name="T2" fmla="*/ 150 w 159"/>
                <a:gd name="T3" fmla="*/ 4 h 108"/>
                <a:gd name="T4" fmla="*/ 158 w 159"/>
                <a:gd name="T5" fmla="*/ 90 h 108"/>
                <a:gd name="T6" fmla="*/ 155 w 159"/>
                <a:gd name="T7" fmla="*/ 94 h 108"/>
                <a:gd name="T8" fmla="*/ 12 w 159"/>
                <a:gd name="T9" fmla="*/ 107 h 108"/>
                <a:gd name="T10" fmla="*/ 8 w 159"/>
                <a:gd name="T11" fmla="*/ 103 h 108"/>
                <a:gd name="T12" fmla="*/ 1 w 159"/>
                <a:gd name="T13" fmla="*/ 17 h 108"/>
                <a:gd name="T14" fmla="*/ 4 w 159"/>
                <a:gd name="T15" fmla="*/ 13 h 108"/>
                <a:gd name="T16" fmla="*/ 147 w 159"/>
                <a:gd name="T17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08">
                  <a:moveTo>
                    <a:pt x="147" y="1"/>
                  </a:moveTo>
                  <a:cubicBezTo>
                    <a:pt x="147" y="1"/>
                    <a:pt x="150" y="0"/>
                    <a:pt x="150" y="4"/>
                  </a:cubicBezTo>
                  <a:cubicBezTo>
                    <a:pt x="151" y="9"/>
                    <a:pt x="158" y="90"/>
                    <a:pt x="158" y="90"/>
                  </a:cubicBezTo>
                  <a:cubicBezTo>
                    <a:pt x="158" y="90"/>
                    <a:pt x="159" y="94"/>
                    <a:pt x="155" y="94"/>
                  </a:cubicBezTo>
                  <a:cubicBezTo>
                    <a:pt x="151" y="95"/>
                    <a:pt x="12" y="107"/>
                    <a:pt x="12" y="107"/>
                  </a:cubicBezTo>
                  <a:cubicBezTo>
                    <a:pt x="12" y="107"/>
                    <a:pt x="9" y="108"/>
                    <a:pt x="8" y="103"/>
                  </a:cubicBezTo>
                  <a:cubicBezTo>
                    <a:pt x="8" y="99"/>
                    <a:pt x="1" y="17"/>
                    <a:pt x="1" y="17"/>
                  </a:cubicBezTo>
                  <a:cubicBezTo>
                    <a:pt x="1" y="17"/>
                    <a:pt x="0" y="13"/>
                    <a:pt x="4" y="13"/>
                  </a:cubicBezTo>
                  <a:cubicBezTo>
                    <a:pt x="7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63B437A8-B1B1-4AF3-967B-6BDC66CCED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4643" y="4084147"/>
              <a:ext cx="275170" cy="170343"/>
            </a:xfrm>
            <a:custGeom>
              <a:avLst/>
              <a:gdLst>
                <a:gd name="T0" fmla="*/ 132 w 142"/>
                <a:gd name="T1" fmla="*/ 1 h 88"/>
                <a:gd name="T2" fmla="*/ 135 w 142"/>
                <a:gd name="T3" fmla="*/ 4 h 88"/>
                <a:gd name="T4" fmla="*/ 141 w 142"/>
                <a:gd name="T5" fmla="*/ 73 h 88"/>
                <a:gd name="T6" fmla="*/ 138 w 142"/>
                <a:gd name="T7" fmla="*/ 76 h 88"/>
                <a:gd name="T8" fmla="*/ 10 w 142"/>
                <a:gd name="T9" fmla="*/ 87 h 88"/>
                <a:gd name="T10" fmla="*/ 7 w 142"/>
                <a:gd name="T11" fmla="*/ 84 h 88"/>
                <a:gd name="T12" fmla="*/ 1 w 142"/>
                <a:gd name="T13" fmla="*/ 16 h 88"/>
                <a:gd name="T14" fmla="*/ 3 w 142"/>
                <a:gd name="T15" fmla="*/ 12 h 88"/>
                <a:gd name="T16" fmla="*/ 132 w 142"/>
                <a:gd name="T17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88">
                  <a:moveTo>
                    <a:pt x="132" y="1"/>
                  </a:moveTo>
                  <a:cubicBezTo>
                    <a:pt x="132" y="1"/>
                    <a:pt x="134" y="0"/>
                    <a:pt x="135" y="4"/>
                  </a:cubicBezTo>
                  <a:cubicBezTo>
                    <a:pt x="135" y="8"/>
                    <a:pt x="141" y="73"/>
                    <a:pt x="141" y="73"/>
                  </a:cubicBezTo>
                  <a:cubicBezTo>
                    <a:pt x="141" y="73"/>
                    <a:pt x="142" y="76"/>
                    <a:pt x="138" y="76"/>
                  </a:cubicBezTo>
                  <a:cubicBezTo>
                    <a:pt x="135" y="76"/>
                    <a:pt x="10" y="87"/>
                    <a:pt x="10" y="87"/>
                  </a:cubicBezTo>
                  <a:cubicBezTo>
                    <a:pt x="10" y="87"/>
                    <a:pt x="7" y="88"/>
                    <a:pt x="7" y="84"/>
                  </a:cubicBezTo>
                  <a:cubicBezTo>
                    <a:pt x="7" y="81"/>
                    <a:pt x="1" y="16"/>
                    <a:pt x="1" y="16"/>
                  </a:cubicBezTo>
                  <a:cubicBezTo>
                    <a:pt x="1" y="16"/>
                    <a:pt x="0" y="12"/>
                    <a:pt x="3" y="12"/>
                  </a:cubicBezTo>
                  <a:cubicBezTo>
                    <a:pt x="6" y="12"/>
                    <a:pt x="132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id="{7C3EC191-6C64-4A1F-BBC6-17887601B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4643" y="4084147"/>
              <a:ext cx="262067" cy="117930"/>
            </a:xfrm>
            <a:custGeom>
              <a:avLst/>
              <a:gdLst>
                <a:gd name="T0" fmla="*/ 0 w 80"/>
                <a:gd name="T1" fmla="*/ 7 h 36"/>
                <a:gd name="T2" fmla="*/ 43 w 80"/>
                <a:gd name="T3" fmla="*/ 36 h 36"/>
                <a:gd name="T4" fmla="*/ 80 w 80"/>
                <a:gd name="T5" fmla="*/ 0 h 36"/>
                <a:gd name="T6" fmla="*/ 75 w 80"/>
                <a:gd name="T7" fmla="*/ 0 h 36"/>
                <a:gd name="T8" fmla="*/ 43 w 80"/>
                <a:gd name="T9" fmla="*/ 32 h 36"/>
                <a:gd name="T10" fmla="*/ 4 w 80"/>
                <a:gd name="T11" fmla="*/ 6 h 36"/>
                <a:gd name="T12" fmla="*/ 0 w 80"/>
                <a:gd name="T1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6">
                  <a:moveTo>
                    <a:pt x="0" y="7"/>
                  </a:moveTo>
                  <a:lnTo>
                    <a:pt x="43" y="36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43" y="32"/>
                  </a:lnTo>
                  <a:lnTo>
                    <a:pt x="4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0B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3816AD0-9669-4B88-8753-3248DAC368E8}"/>
              </a:ext>
            </a:extLst>
          </p:cNvPr>
          <p:cNvSpPr/>
          <p:nvPr/>
        </p:nvSpPr>
        <p:spPr>
          <a:xfrm>
            <a:off x="1098442" y="2183783"/>
            <a:ext cx="229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Еженедельно отправляется более 1000 прайсов клиентам компании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190F068-C5AC-4121-A260-42BCAF70B049}"/>
              </a:ext>
            </a:extLst>
          </p:cNvPr>
          <p:cNvSpPr/>
          <p:nvPr/>
        </p:nvSpPr>
        <p:spPr>
          <a:xfrm>
            <a:off x="1098443" y="3508100"/>
            <a:ext cx="2293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Средний показатель ежегодного прироста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PPG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 – 26%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0F4B697-FA58-4B1B-9C7E-998A45AD4FBA}"/>
              </a:ext>
            </a:extLst>
          </p:cNvPr>
          <p:cNvSpPr/>
          <p:nvPr/>
        </p:nvSpPr>
        <p:spPr>
          <a:xfrm>
            <a:off x="1071548" y="4718625"/>
            <a:ext cx="229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«Гармония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Фарм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» постоянно ставит амбициозные цели для развития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E4971-1E92-4A03-8E55-64D02E07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645358"/>
            <a:ext cx="8437527" cy="1132336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количества сотрудников компании с 2004-2023 год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33" y="48056"/>
            <a:ext cx="3577155" cy="794679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graphicFrame>
        <p:nvGraphicFramePr>
          <p:cNvPr id="150" name="Содержимое 7"/>
          <p:cNvGraphicFramePr>
            <a:graphicFrameLocks/>
          </p:cNvGraphicFramePr>
          <p:nvPr/>
        </p:nvGraphicFramePr>
        <p:xfrm>
          <a:off x="4476999" y="2553247"/>
          <a:ext cx="7248836" cy="349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9" name="Рисунок 158" descr="стрел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54685">
            <a:off x="3542641" y="509682"/>
            <a:ext cx="7988954" cy="4845845"/>
          </a:xfrm>
          <a:prstGeom prst="rect">
            <a:avLst/>
          </a:prstGeom>
        </p:spPr>
      </p:pic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5" name="Диаграмма 4"/>
              <p:cNvGraphicFramePr/>
              <p:nvPr>
                <p:extLst>
                  <p:ext uri="{D42A27DB-BD31-4B8C-83A1-F6EECF244321}">
                    <p14:modId xmlns:p14="http://schemas.microsoft.com/office/powerpoint/2010/main" val="146890991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" name="Диаграмма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245567806"/>
              </p:ext>
            </p:extLst>
          </p:nvPr>
        </p:nvGraphicFramePr>
        <p:xfrm>
          <a:off x="3372091" y="1509345"/>
          <a:ext cx="8645097" cy="507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991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0B0C3"/>
            </a:gs>
            <a:gs pos="100000">
              <a:srgbClr val="92CAD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38" y="900954"/>
            <a:ext cx="8308256" cy="55085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219CB6F-392E-4AA9-BAEF-A4E64B67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12" y="138960"/>
            <a:ext cx="10515600" cy="76199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– более 160 сотрудников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D666454E-51AD-49D9-8A22-89901F63DEC7}"/>
              </a:ext>
            </a:extLst>
          </p:cNvPr>
          <p:cNvGrpSpPr>
            <a:grpSpLocks noChangeAspect="1"/>
          </p:cNvGrpSpPr>
          <p:nvPr/>
        </p:nvGrpSpPr>
        <p:grpSpPr>
          <a:xfrm>
            <a:off x="9329777" y="4140049"/>
            <a:ext cx="746940" cy="1813996"/>
            <a:chOff x="9040813" y="3632201"/>
            <a:chExt cx="377825" cy="917575"/>
          </a:xfrm>
        </p:grpSpPr>
        <p:sp>
          <p:nvSpPr>
            <p:cNvPr id="784" name="Freeform 639">
              <a:extLst>
                <a:ext uri="{FF2B5EF4-FFF2-40B4-BE49-F238E27FC236}">
                  <a16:creationId xmlns:a16="http://schemas.microsoft.com/office/drawing/2014/main" id="{B9276393-1C0B-4841-ABE5-E36D006C89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07513" y="4044951"/>
              <a:ext cx="26988" cy="53975"/>
            </a:xfrm>
            <a:custGeom>
              <a:avLst/>
              <a:gdLst>
                <a:gd name="T0" fmla="*/ 1 w 22"/>
                <a:gd name="T1" fmla="*/ 2 h 43"/>
                <a:gd name="T2" fmla="*/ 2 w 22"/>
                <a:gd name="T3" fmla="*/ 12 h 43"/>
                <a:gd name="T4" fmla="*/ 0 w 22"/>
                <a:gd name="T5" fmla="*/ 42 h 43"/>
                <a:gd name="T6" fmla="*/ 5 w 22"/>
                <a:gd name="T7" fmla="*/ 35 h 43"/>
                <a:gd name="T8" fmla="*/ 11 w 22"/>
                <a:gd name="T9" fmla="*/ 30 h 43"/>
                <a:gd name="T10" fmla="*/ 16 w 22"/>
                <a:gd name="T11" fmla="*/ 30 h 43"/>
                <a:gd name="T12" fmla="*/ 22 w 22"/>
                <a:gd name="T13" fmla="*/ 27 h 43"/>
                <a:gd name="T14" fmla="*/ 16 w 22"/>
                <a:gd name="T15" fmla="*/ 12 h 43"/>
                <a:gd name="T16" fmla="*/ 13 w 22"/>
                <a:gd name="T17" fmla="*/ 7 h 43"/>
                <a:gd name="T18" fmla="*/ 11 w 22"/>
                <a:gd name="T19" fmla="*/ 0 h 43"/>
                <a:gd name="T20" fmla="*/ 1 w 22"/>
                <a:gd name="T21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3">
                  <a:moveTo>
                    <a:pt x="1" y="2"/>
                  </a:moveTo>
                  <a:cubicBezTo>
                    <a:pt x="1" y="2"/>
                    <a:pt x="3" y="10"/>
                    <a:pt x="2" y="12"/>
                  </a:cubicBezTo>
                  <a:cubicBezTo>
                    <a:pt x="0" y="18"/>
                    <a:pt x="3" y="26"/>
                    <a:pt x="0" y="42"/>
                  </a:cubicBezTo>
                  <a:cubicBezTo>
                    <a:pt x="0" y="43"/>
                    <a:pt x="5" y="41"/>
                    <a:pt x="5" y="35"/>
                  </a:cubicBezTo>
                  <a:cubicBezTo>
                    <a:pt x="5" y="30"/>
                    <a:pt x="11" y="30"/>
                    <a:pt x="11" y="30"/>
                  </a:cubicBezTo>
                  <a:cubicBezTo>
                    <a:pt x="11" y="30"/>
                    <a:pt x="13" y="31"/>
                    <a:pt x="16" y="30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19" y="21"/>
                    <a:pt x="17" y="14"/>
                    <a:pt x="16" y="12"/>
                  </a:cubicBezTo>
                  <a:cubicBezTo>
                    <a:pt x="15" y="8"/>
                    <a:pt x="13" y="7"/>
                    <a:pt x="13" y="7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Freeform 640">
              <a:extLst>
                <a:ext uri="{FF2B5EF4-FFF2-40B4-BE49-F238E27FC236}">
                  <a16:creationId xmlns:a16="http://schemas.microsoft.com/office/drawing/2014/main" id="{4DFF28DD-0DE9-4C1E-9ADD-B910DEEE67F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301163" y="4076701"/>
              <a:ext cx="46038" cy="31750"/>
            </a:xfrm>
            <a:custGeom>
              <a:avLst/>
              <a:gdLst>
                <a:gd name="T0" fmla="*/ 8 w 37"/>
                <a:gd name="T1" fmla="*/ 26 h 26"/>
                <a:gd name="T2" fmla="*/ 1 w 37"/>
                <a:gd name="T3" fmla="*/ 20 h 26"/>
                <a:gd name="T4" fmla="*/ 0 w 37"/>
                <a:gd name="T5" fmla="*/ 13 h 26"/>
                <a:gd name="T6" fmla="*/ 1 w 37"/>
                <a:gd name="T7" fmla="*/ 8 h 26"/>
                <a:gd name="T8" fmla="*/ 5 w 37"/>
                <a:gd name="T9" fmla="*/ 5 h 26"/>
                <a:gd name="T10" fmla="*/ 28 w 37"/>
                <a:gd name="T11" fmla="*/ 1 h 26"/>
                <a:gd name="T12" fmla="*/ 36 w 37"/>
                <a:gd name="T13" fmla="*/ 6 h 26"/>
                <a:gd name="T14" fmla="*/ 37 w 37"/>
                <a:gd name="T15" fmla="*/ 13 h 26"/>
                <a:gd name="T16" fmla="*/ 36 w 37"/>
                <a:gd name="T17" fmla="*/ 18 h 26"/>
                <a:gd name="T18" fmla="*/ 32 w 37"/>
                <a:gd name="T19" fmla="*/ 21 h 26"/>
                <a:gd name="T20" fmla="*/ 9 w 37"/>
                <a:gd name="T21" fmla="*/ 26 h 26"/>
                <a:gd name="T22" fmla="*/ 8 w 37"/>
                <a:gd name="T23" fmla="*/ 26 h 26"/>
                <a:gd name="T24" fmla="*/ 29 w 37"/>
                <a:gd name="T25" fmla="*/ 5 h 26"/>
                <a:gd name="T26" fmla="*/ 6 w 37"/>
                <a:gd name="T27" fmla="*/ 9 h 26"/>
                <a:gd name="T28" fmla="*/ 4 w 37"/>
                <a:gd name="T29" fmla="*/ 10 h 26"/>
                <a:gd name="T30" fmla="*/ 4 w 37"/>
                <a:gd name="T31" fmla="*/ 12 h 26"/>
                <a:gd name="T32" fmla="*/ 5 w 37"/>
                <a:gd name="T33" fmla="*/ 20 h 26"/>
                <a:gd name="T34" fmla="*/ 8 w 37"/>
                <a:gd name="T35" fmla="*/ 22 h 26"/>
                <a:gd name="T36" fmla="*/ 8 w 37"/>
                <a:gd name="T37" fmla="*/ 22 h 26"/>
                <a:gd name="T38" fmla="*/ 31 w 37"/>
                <a:gd name="T39" fmla="*/ 17 h 26"/>
                <a:gd name="T40" fmla="*/ 33 w 37"/>
                <a:gd name="T41" fmla="*/ 16 h 26"/>
                <a:gd name="T42" fmla="*/ 33 w 37"/>
                <a:gd name="T43" fmla="*/ 14 h 26"/>
                <a:gd name="T44" fmla="*/ 32 w 37"/>
                <a:gd name="T45" fmla="*/ 7 h 26"/>
                <a:gd name="T46" fmla="*/ 29 w 37"/>
                <a:gd name="T4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26">
                  <a:moveTo>
                    <a:pt x="8" y="26"/>
                  </a:moveTo>
                  <a:cubicBezTo>
                    <a:pt x="5" y="26"/>
                    <a:pt x="2" y="24"/>
                    <a:pt x="1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7"/>
                    <a:pt x="3" y="6"/>
                    <a:pt x="5" y="5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1" y="0"/>
                    <a:pt x="35" y="2"/>
                    <a:pt x="36" y="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35" y="20"/>
                    <a:pt x="34" y="21"/>
                    <a:pt x="32" y="21"/>
                  </a:cubicBezTo>
                  <a:cubicBezTo>
                    <a:pt x="9" y="26"/>
                    <a:pt x="9" y="26"/>
                    <a:pt x="9" y="26"/>
                  </a:cubicBezTo>
                  <a:lnTo>
                    <a:pt x="8" y="26"/>
                  </a:lnTo>
                  <a:close/>
                  <a:moveTo>
                    <a:pt x="29" y="5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33" y="15"/>
                    <a:pt x="33" y="15"/>
                    <a:pt x="33" y="14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5"/>
                    <a:pt x="30" y="5"/>
                    <a:pt x="29" y="5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Freeform 641">
              <a:extLst>
                <a:ext uri="{FF2B5EF4-FFF2-40B4-BE49-F238E27FC236}">
                  <a16:creationId xmlns:a16="http://schemas.microsoft.com/office/drawing/2014/main" id="{40A0E557-D337-4C49-AA39-C7B442CB9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9888" y="4129088"/>
              <a:ext cx="158750" cy="90488"/>
            </a:xfrm>
            <a:custGeom>
              <a:avLst/>
              <a:gdLst>
                <a:gd name="T0" fmla="*/ 100 w 100"/>
                <a:gd name="T1" fmla="*/ 38 h 57"/>
                <a:gd name="T2" fmla="*/ 8 w 100"/>
                <a:gd name="T3" fmla="*/ 57 h 57"/>
                <a:gd name="T4" fmla="*/ 0 w 100"/>
                <a:gd name="T5" fmla="*/ 19 h 57"/>
                <a:gd name="T6" fmla="*/ 47 w 100"/>
                <a:gd name="T7" fmla="*/ 16 h 57"/>
                <a:gd name="T8" fmla="*/ 92 w 100"/>
                <a:gd name="T9" fmla="*/ 0 h 57"/>
                <a:gd name="T10" fmla="*/ 100 w 100"/>
                <a:gd name="T11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57">
                  <a:moveTo>
                    <a:pt x="100" y="38"/>
                  </a:moveTo>
                  <a:lnTo>
                    <a:pt x="8" y="57"/>
                  </a:lnTo>
                  <a:lnTo>
                    <a:pt x="0" y="19"/>
                  </a:lnTo>
                  <a:lnTo>
                    <a:pt x="47" y="16"/>
                  </a:lnTo>
                  <a:lnTo>
                    <a:pt x="92" y="0"/>
                  </a:lnTo>
                  <a:lnTo>
                    <a:pt x="100" y="38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Freeform 642">
              <a:extLst>
                <a:ext uri="{FF2B5EF4-FFF2-40B4-BE49-F238E27FC236}">
                  <a16:creationId xmlns:a16="http://schemas.microsoft.com/office/drawing/2014/main" id="{E393A4BF-54BE-4A3B-9802-A3130FB8A6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0363" y="4079876"/>
              <a:ext cx="157163" cy="76200"/>
            </a:xfrm>
            <a:custGeom>
              <a:avLst/>
              <a:gdLst>
                <a:gd name="T0" fmla="*/ 99 w 99"/>
                <a:gd name="T1" fmla="*/ 29 h 48"/>
                <a:gd name="T2" fmla="*/ 53 w 99"/>
                <a:gd name="T3" fmla="*/ 46 h 48"/>
                <a:gd name="T4" fmla="*/ 5 w 99"/>
                <a:gd name="T5" fmla="*/ 48 h 48"/>
                <a:gd name="T6" fmla="*/ 0 w 99"/>
                <a:gd name="T7" fmla="*/ 18 h 48"/>
                <a:gd name="T8" fmla="*/ 92 w 99"/>
                <a:gd name="T9" fmla="*/ 0 h 48"/>
                <a:gd name="T10" fmla="*/ 99 w 99"/>
                <a:gd name="T1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8">
                  <a:moveTo>
                    <a:pt x="99" y="29"/>
                  </a:moveTo>
                  <a:lnTo>
                    <a:pt x="53" y="46"/>
                  </a:lnTo>
                  <a:lnTo>
                    <a:pt x="5" y="48"/>
                  </a:lnTo>
                  <a:lnTo>
                    <a:pt x="0" y="18"/>
                  </a:lnTo>
                  <a:lnTo>
                    <a:pt x="92" y="0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Freeform 643">
              <a:extLst>
                <a:ext uri="{FF2B5EF4-FFF2-40B4-BE49-F238E27FC236}">
                  <a16:creationId xmlns:a16="http://schemas.microsoft.com/office/drawing/2014/main" id="{C924693B-C685-462C-AD14-3B91B54CFC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24975" y="4149726"/>
              <a:ext cx="17463" cy="7938"/>
            </a:xfrm>
            <a:custGeom>
              <a:avLst/>
              <a:gdLst>
                <a:gd name="T0" fmla="*/ 11 w 11"/>
                <a:gd name="T1" fmla="*/ 3 h 5"/>
                <a:gd name="T2" fmla="*/ 1 w 11"/>
                <a:gd name="T3" fmla="*/ 5 h 5"/>
                <a:gd name="T4" fmla="*/ 0 w 11"/>
                <a:gd name="T5" fmla="*/ 2 h 5"/>
                <a:gd name="T6" fmla="*/ 11 w 11"/>
                <a:gd name="T7" fmla="*/ 0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1" y="5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Freeform 644">
              <a:extLst>
                <a:ext uri="{FF2B5EF4-FFF2-40B4-BE49-F238E27FC236}">
                  <a16:creationId xmlns:a16="http://schemas.microsoft.com/office/drawing/2014/main" id="{7BB27781-D6A0-48EF-8885-1A3DDBF55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12275" y="4068763"/>
              <a:ext cx="23813" cy="23813"/>
            </a:xfrm>
            <a:custGeom>
              <a:avLst/>
              <a:gdLst>
                <a:gd name="T0" fmla="*/ 17 w 19"/>
                <a:gd name="T1" fmla="*/ 9 h 19"/>
                <a:gd name="T2" fmla="*/ 18 w 19"/>
                <a:gd name="T3" fmla="*/ 12 h 19"/>
                <a:gd name="T4" fmla="*/ 14 w 19"/>
                <a:gd name="T5" fmla="*/ 14 h 19"/>
                <a:gd name="T6" fmla="*/ 12 w 19"/>
                <a:gd name="T7" fmla="*/ 17 h 19"/>
                <a:gd name="T8" fmla="*/ 9 w 19"/>
                <a:gd name="T9" fmla="*/ 16 h 19"/>
                <a:gd name="T10" fmla="*/ 8 w 19"/>
                <a:gd name="T11" fmla="*/ 18 h 19"/>
                <a:gd name="T12" fmla="*/ 4 w 19"/>
                <a:gd name="T13" fmla="*/ 16 h 19"/>
                <a:gd name="T14" fmla="*/ 0 w 19"/>
                <a:gd name="T15" fmla="*/ 5 h 19"/>
                <a:gd name="T16" fmla="*/ 3 w 19"/>
                <a:gd name="T17" fmla="*/ 4 h 19"/>
                <a:gd name="T18" fmla="*/ 4 w 19"/>
                <a:gd name="T19" fmla="*/ 2 h 19"/>
                <a:gd name="T20" fmla="*/ 7 w 19"/>
                <a:gd name="T21" fmla="*/ 3 h 19"/>
                <a:gd name="T22" fmla="*/ 8 w 19"/>
                <a:gd name="T23" fmla="*/ 1 h 19"/>
                <a:gd name="T24" fmla="*/ 16 w 19"/>
                <a:gd name="T25" fmla="*/ 8 h 19"/>
                <a:gd name="T26" fmla="*/ 17 w 19"/>
                <a:gd name="T2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9">
                  <a:moveTo>
                    <a:pt x="17" y="9"/>
                  </a:moveTo>
                  <a:cubicBezTo>
                    <a:pt x="17" y="9"/>
                    <a:pt x="19" y="10"/>
                    <a:pt x="18" y="12"/>
                  </a:cubicBezTo>
                  <a:cubicBezTo>
                    <a:pt x="17" y="16"/>
                    <a:pt x="14" y="14"/>
                    <a:pt x="14" y="14"/>
                  </a:cubicBezTo>
                  <a:cubicBezTo>
                    <a:pt x="14" y="14"/>
                    <a:pt x="14" y="16"/>
                    <a:pt x="12" y="17"/>
                  </a:cubicBezTo>
                  <a:cubicBezTo>
                    <a:pt x="10" y="17"/>
                    <a:pt x="9" y="16"/>
                    <a:pt x="9" y="16"/>
                  </a:cubicBezTo>
                  <a:cubicBezTo>
                    <a:pt x="9" y="16"/>
                    <a:pt x="8" y="18"/>
                    <a:pt x="8" y="18"/>
                  </a:cubicBezTo>
                  <a:cubicBezTo>
                    <a:pt x="6" y="19"/>
                    <a:pt x="4" y="17"/>
                    <a:pt x="4" y="16"/>
                  </a:cubicBezTo>
                  <a:cubicBezTo>
                    <a:pt x="3" y="15"/>
                    <a:pt x="2" y="10"/>
                    <a:pt x="0" y="5"/>
                  </a:cubicBezTo>
                  <a:cubicBezTo>
                    <a:pt x="0" y="3"/>
                    <a:pt x="2" y="3"/>
                    <a:pt x="3" y="4"/>
                  </a:cubicBezTo>
                  <a:cubicBezTo>
                    <a:pt x="3" y="4"/>
                    <a:pt x="3" y="2"/>
                    <a:pt x="4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1"/>
                    <a:pt x="8" y="1"/>
                  </a:cubicBezTo>
                  <a:cubicBezTo>
                    <a:pt x="10" y="0"/>
                    <a:pt x="16" y="8"/>
                    <a:pt x="16" y="8"/>
                  </a:cubicBezTo>
                  <a:lnTo>
                    <a:pt x="17" y="9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Freeform 645">
              <a:extLst>
                <a:ext uri="{FF2B5EF4-FFF2-40B4-BE49-F238E27FC236}">
                  <a16:creationId xmlns:a16="http://schemas.microsoft.com/office/drawing/2014/main" id="{7591284F-7210-44CB-8A69-42ADB14E31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77338" y="3756026"/>
              <a:ext cx="146050" cy="295275"/>
            </a:xfrm>
            <a:custGeom>
              <a:avLst/>
              <a:gdLst>
                <a:gd name="T0" fmla="*/ 13 w 117"/>
                <a:gd name="T1" fmla="*/ 53 h 236"/>
                <a:gd name="T2" fmla="*/ 32 w 117"/>
                <a:gd name="T3" fmla="*/ 71 h 236"/>
                <a:gd name="T4" fmla="*/ 79 w 117"/>
                <a:gd name="T5" fmla="*/ 136 h 236"/>
                <a:gd name="T6" fmla="*/ 104 w 117"/>
                <a:gd name="T7" fmla="*/ 236 h 236"/>
                <a:gd name="T8" fmla="*/ 117 w 117"/>
                <a:gd name="T9" fmla="*/ 233 h 236"/>
                <a:gd name="T10" fmla="*/ 101 w 117"/>
                <a:gd name="T11" fmla="*/ 117 h 236"/>
                <a:gd name="T12" fmla="*/ 62 w 117"/>
                <a:gd name="T13" fmla="*/ 34 h 236"/>
                <a:gd name="T14" fmla="*/ 13 w 117"/>
                <a:gd name="T15" fmla="*/ 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36">
                  <a:moveTo>
                    <a:pt x="13" y="53"/>
                  </a:moveTo>
                  <a:cubicBezTo>
                    <a:pt x="19" y="59"/>
                    <a:pt x="22" y="64"/>
                    <a:pt x="32" y="71"/>
                  </a:cubicBezTo>
                  <a:cubicBezTo>
                    <a:pt x="52" y="85"/>
                    <a:pt x="79" y="136"/>
                    <a:pt x="79" y="136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33"/>
                    <a:pt x="108" y="145"/>
                    <a:pt x="101" y="117"/>
                  </a:cubicBezTo>
                  <a:cubicBezTo>
                    <a:pt x="78" y="80"/>
                    <a:pt x="74" y="55"/>
                    <a:pt x="62" y="34"/>
                  </a:cubicBezTo>
                  <a:cubicBezTo>
                    <a:pt x="42" y="0"/>
                    <a:pt x="0" y="13"/>
                    <a:pt x="13" y="53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Freeform 646">
              <a:extLst>
                <a:ext uri="{FF2B5EF4-FFF2-40B4-BE49-F238E27FC236}">
                  <a16:creationId xmlns:a16="http://schemas.microsoft.com/office/drawing/2014/main" id="{F814069C-F2BF-464F-84B8-83474D091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69400" y="3644901"/>
              <a:ext cx="79375" cy="130175"/>
            </a:xfrm>
            <a:custGeom>
              <a:avLst/>
              <a:gdLst>
                <a:gd name="T0" fmla="*/ 12 w 63"/>
                <a:gd name="T1" fmla="*/ 99 h 105"/>
                <a:gd name="T2" fmla="*/ 12 w 63"/>
                <a:gd name="T3" fmla="*/ 33 h 105"/>
                <a:gd name="T4" fmla="*/ 0 w 63"/>
                <a:gd name="T5" fmla="*/ 0 h 105"/>
                <a:gd name="T6" fmla="*/ 8 w 63"/>
                <a:gd name="T7" fmla="*/ 3 h 105"/>
                <a:gd name="T8" fmla="*/ 54 w 63"/>
                <a:gd name="T9" fmla="*/ 62 h 105"/>
                <a:gd name="T10" fmla="*/ 12 w 63"/>
                <a:gd name="T11" fmla="*/ 9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05">
                  <a:moveTo>
                    <a:pt x="12" y="99"/>
                  </a:moveTo>
                  <a:cubicBezTo>
                    <a:pt x="28" y="90"/>
                    <a:pt x="26" y="69"/>
                    <a:pt x="12" y="33"/>
                  </a:cubicBezTo>
                  <a:cubicBezTo>
                    <a:pt x="6" y="15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45" y="17"/>
                    <a:pt x="54" y="62"/>
                  </a:cubicBezTo>
                  <a:cubicBezTo>
                    <a:pt x="63" y="103"/>
                    <a:pt x="21" y="105"/>
                    <a:pt x="12" y="99"/>
                  </a:cubicBezTo>
                  <a:close/>
                </a:path>
              </a:pathLst>
            </a:custGeom>
            <a:solidFill>
              <a:srgbClr val="28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Freeform 647">
              <a:extLst>
                <a:ext uri="{FF2B5EF4-FFF2-40B4-BE49-F238E27FC236}">
                  <a16:creationId xmlns:a16="http://schemas.microsoft.com/office/drawing/2014/main" id="{80D2C806-04CA-490E-AA3C-80CB8B0044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0350" y="4089401"/>
              <a:ext cx="144463" cy="446088"/>
            </a:xfrm>
            <a:custGeom>
              <a:avLst/>
              <a:gdLst>
                <a:gd name="T0" fmla="*/ 99 w 115"/>
                <a:gd name="T1" fmla="*/ 357 h 358"/>
                <a:gd name="T2" fmla="*/ 104 w 115"/>
                <a:gd name="T3" fmla="*/ 328 h 358"/>
                <a:gd name="T4" fmla="*/ 41 w 115"/>
                <a:gd name="T5" fmla="*/ 157 h 358"/>
                <a:gd name="T6" fmla="*/ 2 w 115"/>
                <a:gd name="T7" fmla="*/ 15 h 358"/>
                <a:gd name="T8" fmla="*/ 18 w 115"/>
                <a:gd name="T9" fmla="*/ 8 h 358"/>
                <a:gd name="T10" fmla="*/ 75 w 115"/>
                <a:gd name="T11" fmla="*/ 33 h 358"/>
                <a:gd name="T12" fmla="*/ 63 w 115"/>
                <a:gd name="T13" fmla="*/ 135 h 358"/>
                <a:gd name="T14" fmla="*/ 111 w 115"/>
                <a:gd name="T15" fmla="*/ 325 h 358"/>
                <a:gd name="T16" fmla="*/ 115 w 115"/>
                <a:gd name="T17" fmla="*/ 332 h 358"/>
                <a:gd name="T18" fmla="*/ 110 w 115"/>
                <a:gd name="T19" fmla="*/ 346 h 358"/>
                <a:gd name="T20" fmla="*/ 103 w 115"/>
                <a:gd name="T21" fmla="*/ 358 h 358"/>
                <a:gd name="T22" fmla="*/ 99 w 115"/>
                <a:gd name="T23" fmla="*/ 35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58">
                  <a:moveTo>
                    <a:pt x="99" y="357"/>
                  </a:moveTo>
                  <a:cubicBezTo>
                    <a:pt x="104" y="328"/>
                    <a:pt x="104" y="328"/>
                    <a:pt x="104" y="328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1" y="157"/>
                    <a:pt x="10" y="61"/>
                    <a:pt x="2" y="15"/>
                  </a:cubicBezTo>
                  <a:cubicBezTo>
                    <a:pt x="0" y="0"/>
                    <a:pt x="18" y="8"/>
                    <a:pt x="18" y="8"/>
                  </a:cubicBezTo>
                  <a:cubicBezTo>
                    <a:pt x="18" y="8"/>
                    <a:pt x="84" y="9"/>
                    <a:pt x="75" y="33"/>
                  </a:cubicBezTo>
                  <a:cubicBezTo>
                    <a:pt x="63" y="68"/>
                    <a:pt x="70" y="96"/>
                    <a:pt x="63" y="135"/>
                  </a:cubicBezTo>
                  <a:cubicBezTo>
                    <a:pt x="109" y="160"/>
                    <a:pt x="111" y="325"/>
                    <a:pt x="111" y="325"/>
                  </a:cubicBezTo>
                  <a:cubicBezTo>
                    <a:pt x="115" y="332"/>
                    <a:pt x="115" y="332"/>
                    <a:pt x="115" y="332"/>
                  </a:cubicBezTo>
                  <a:cubicBezTo>
                    <a:pt x="110" y="346"/>
                    <a:pt x="110" y="346"/>
                    <a:pt x="110" y="346"/>
                  </a:cubicBezTo>
                  <a:cubicBezTo>
                    <a:pt x="103" y="358"/>
                    <a:pt x="103" y="358"/>
                    <a:pt x="103" y="358"/>
                  </a:cubicBezTo>
                  <a:lnTo>
                    <a:pt x="99" y="357"/>
                  </a:lnTo>
                  <a:close/>
                </a:path>
              </a:pathLst>
            </a:custGeom>
            <a:solidFill>
              <a:srgbClr val="EA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Freeform 648">
              <a:extLst>
                <a:ext uri="{FF2B5EF4-FFF2-40B4-BE49-F238E27FC236}">
                  <a16:creationId xmlns:a16="http://schemas.microsoft.com/office/drawing/2014/main" id="{333841AA-B561-43E4-8216-56B87FED37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8125" y="3740151"/>
              <a:ext cx="155575" cy="252413"/>
            </a:xfrm>
            <a:custGeom>
              <a:avLst/>
              <a:gdLst>
                <a:gd name="T0" fmla="*/ 14 w 124"/>
                <a:gd name="T1" fmla="*/ 199 h 203"/>
                <a:gd name="T2" fmla="*/ 8 w 124"/>
                <a:gd name="T3" fmla="*/ 95 h 203"/>
                <a:gd name="T4" fmla="*/ 70 w 124"/>
                <a:gd name="T5" fmla="*/ 0 h 203"/>
                <a:gd name="T6" fmla="*/ 81 w 124"/>
                <a:gd name="T7" fmla="*/ 16 h 203"/>
                <a:gd name="T8" fmla="*/ 102 w 124"/>
                <a:gd name="T9" fmla="*/ 104 h 203"/>
                <a:gd name="T10" fmla="*/ 94 w 124"/>
                <a:gd name="T11" fmla="*/ 188 h 203"/>
                <a:gd name="T12" fmla="*/ 14 w 124"/>
                <a:gd name="T13" fmla="*/ 19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03">
                  <a:moveTo>
                    <a:pt x="14" y="199"/>
                  </a:moveTo>
                  <a:cubicBezTo>
                    <a:pt x="23" y="153"/>
                    <a:pt x="15" y="139"/>
                    <a:pt x="8" y="95"/>
                  </a:cubicBezTo>
                  <a:cubicBezTo>
                    <a:pt x="0" y="35"/>
                    <a:pt x="70" y="0"/>
                    <a:pt x="70" y="0"/>
                  </a:cubicBezTo>
                  <a:cubicBezTo>
                    <a:pt x="70" y="0"/>
                    <a:pt x="76" y="11"/>
                    <a:pt x="81" y="16"/>
                  </a:cubicBezTo>
                  <a:cubicBezTo>
                    <a:pt x="94" y="28"/>
                    <a:pt x="124" y="63"/>
                    <a:pt x="102" y="104"/>
                  </a:cubicBezTo>
                  <a:cubicBezTo>
                    <a:pt x="71" y="159"/>
                    <a:pt x="94" y="188"/>
                    <a:pt x="94" y="188"/>
                  </a:cubicBezTo>
                  <a:cubicBezTo>
                    <a:pt x="94" y="188"/>
                    <a:pt x="62" y="203"/>
                    <a:pt x="14" y="199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Freeform 649">
              <a:extLst>
                <a:ext uri="{FF2B5EF4-FFF2-40B4-BE49-F238E27FC236}">
                  <a16:creationId xmlns:a16="http://schemas.microsoft.com/office/drawing/2014/main" id="{C4A194E1-9F3F-498E-AA7F-57363B1008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9875" y="3746501"/>
              <a:ext cx="52388" cy="80963"/>
            </a:xfrm>
            <a:custGeom>
              <a:avLst/>
              <a:gdLst>
                <a:gd name="T0" fmla="*/ 0 w 42"/>
                <a:gd name="T1" fmla="*/ 65 h 65"/>
                <a:gd name="T2" fmla="*/ 42 w 42"/>
                <a:gd name="T3" fmla="*/ 4 h 65"/>
                <a:gd name="T4" fmla="*/ 34 w 42"/>
                <a:gd name="T5" fmla="*/ 0 h 65"/>
                <a:gd name="T6" fmla="*/ 0 w 42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5">
                  <a:moveTo>
                    <a:pt x="0" y="65"/>
                  </a:moveTo>
                  <a:cubicBezTo>
                    <a:pt x="0" y="65"/>
                    <a:pt x="16" y="25"/>
                    <a:pt x="42" y="4"/>
                  </a:cubicBezTo>
                  <a:cubicBezTo>
                    <a:pt x="34" y="3"/>
                    <a:pt x="39" y="4"/>
                    <a:pt x="34" y="0"/>
                  </a:cubicBezTo>
                  <a:cubicBezTo>
                    <a:pt x="6" y="19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Freeform 650">
              <a:extLst>
                <a:ext uri="{FF2B5EF4-FFF2-40B4-BE49-F238E27FC236}">
                  <a16:creationId xmlns:a16="http://schemas.microsoft.com/office/drawing/2014/main" id="{B23EAD97-8B14-491C-B794-979E0354E3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51925" y="3817938"/>
              <a:ext cx="19050" cy="17463"/>
            </a:xfrm>
            <a:custGeom>
              <a:avLst/>
              <a:gdLst>
                <a:gd name="T0" fmla="*/ 15 w 15"/>
                <a:gd name="T1" fmla="*/ 12 h 13"/>
                <a:gd name="T2" fmla="*/ 9 w 15"/>
                <a:gd name="T3" fmla="*/ 7 h 13"/>
                <a:gd name="T4" fmla="*/ 1 w 15"/>
                <a:gd name="T5" fmla="*/ 1 h 13"/>
                <a:gd name="T6" fmla="*/ 2 w 15"/>
                <a:gd name="T7" fmla="*/ 7 h 13"/>
                <a:gd name="T8" fmla="*/ 7 w 15"/>
                <a:gd name="T9" fmla="*/ 13 h 13"/>
                <a:gd name="T10" fmla="*/ 15 w 15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5" y="12"/>
                  </a:moveTo>
                  <a:cubicBezTo>
                    <a:pt x="15" y="12"/>
                    <a:pt x="13" y="10"/>
                    <a:pt x="9" y="7"/>
                  </a:cubicBezTo>
                  <a:cubicBezTo>
                    <a:pt x="4" y="5"/>
                    <a:pt x="2" y="0"/>
                    <a:pt x="1" y="1"/>
                  </a:cubicBezTo>
                  <a:cubicBezTo>
                    <a:pt x="0" y="1"/>
                    <a:pt x="0" y="4"/>
                    <a:pt x="2" y="7"/>
                  </a:cubicBezTo>
                  <a:cubicBezTo>
                    <a:pt x="2" y="8"/>
                    <a:pt x="6" y="11"/>
                    <a:pt x="7" y="13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Freeform 651">
              <a:extLst>
                <a:ext uri="{FF2B5EF4-FFF2-40B4-BE49-F238E27FC236}">
                  <a16:creationId xmlns:a16="http://schemas.microsoft.com/office/drawing/2014/main" id="{C39E923D-CCBC-4B38-8BB5-CC55D8521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40813" y="3830638"/>
              <a:ext cx="52388" cy="34925"/>
            </a:xfrm>
            <a:custGeom>
              <a:avLst/>
              <a:gdLst>
                <a:gd name="T0" fmla="*/ 30 w 42"/>
                <a:gd name="T1" fmla="*/ 8 h 28"/>
                <a:gd name="T2" fmla="*/ 34 w 42"/>
                <a:gd name="T3" fmla="*/ 13 h 28"/>
                <a:gd name="T4" fmla="*/ 42 w 42"/>
                <a:gd name="T5" fmla="*/ 17 h 28"/>
                <a:gd name="T6" fmla="*/ 37 w 42"/>
                <a:gd name="T7" fmla="*/ 28 h 28"/>
                <a:gd name="T8" fmla="*/ 30 w 42"/>
                <a:gd name="T9" fmla="*/ 25 h 28"/>
                <a:gd name="T10" fmla="*/ 15 w 42"/>
                <a:gd name="T11" fmla="*/ 21 h 28"/>
                <a:gd name="T12" fmla="*/ 2 w 42"/>
                <a:gd name="T13" fmla="*/ 10 h 28"/>
                <a:gd name="T14" fmla="*/ 3 w 42"/>
                <a:gd name="T15" fmla="*/ 7 h 28"/>
                <a:gd name="T16" fmla="*/ 3 w 42"/>
                <a:gd name="T17" fmla="*/ 4 h 28"/>
                <a:gd name="T18" fmla="*/ 5 w 42"/>
                <a:gd name="T19" fmla="*/ 3 h 28"/>
                <a:gd name="T20" fmla="*/ 5 w 42"/>
                <a:gd name="T21" fmla="*/ 1 h 28"/>
                <a:gd name="T22" fmla="*/ 8 w 42"/>
                <a:gd name="T23" fmla="*/ 1 h 28"/>
                <a:gd name="T24" fmla="*/ 14 w 42"/>
                <a:gd name="T25" fmla="*/ 2 h 28"/>
                <a:gd name="T26" fmla="*/ 22 w 42"/>
                <a:gd name="T27" fmla="*/ 1 h 28"/>
                <a:gd name="T28" fmla="*/ 30 w 42"/>
                <a:gd name="T2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28">
                  <a:moveTo>
                    <a:pt x="30" y="8"/>
                  </a:moveTo>
                  <a:cubicBezTo>
                    <a:pt x="33" y="11"/>
                    <a:pt x="34" y="13"/>
                    <a:pt x="34" y="13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19" y="22"/>
                    <a:pt x="15" y="21"/>
                  </a:cubicBezTo>
                  <a:cubicBezTo>
                    <a:pt x="12" y="20"/>
                    <a:pt x="2" y="12"/>
                    <a:pt x="2" y="10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3" y="7"/>
                    <a:pt x="2" y="6"/>
                    <a:pt x="3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6" y="0"/>
                    <a:pt x="8" y="0"/>
                    <a:pt x="8" y="1"/>
                  </a:cubicBezTo>
                  <a:cubicBezTo>
                    <a:pt x="9" y="1"/>
                    <a:pt x="11" y="1"/>
                    <a:pt x="14" y="2"/>
                  </a:cubicBezTo>
                  <a:cubicBezTo>
                    <a:pt x="16" y="3"/>
                    <a:pt x="20" y="4"/>
                    <a:pt x="22" y="1"/>
                  </a:cubicBezTo>
                  <a:cubicBezTo>
                    <a:pt x="24" y="3"/>
                    <a:pt x="28" y="5"/>
                    <a:pt x="30" y="8"/>
                  </a:cubicBez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Freeform 652">
              <a:extLst>
                <a:ext uri="{FF2B5EF4-FFF2-40B4-BE49-F238E27FC236}">
                  <a16:creationId xmlns:a16="http://schemas.microsoft.com/office/drawing/2014/main" id="{CDC70D42-0C03-402C-B599-770FBB7E1F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1938" y="3684588"/>
              <a:ext cx="71438" cy="84138"/>
            </a:xfrm>
            <a:custGeom>
              <a:avLst/>
              <a:gdLst>
                <a:gd name="T0" fmla="*/ 55 w 57"/>
                <a:gd name="T1" fmla="*/ 52 h 68"/>
                <a:gd name="T2" fmla="*/ 57 w 57"/>
                <a:gd name="T3" fmla="*/ 13 h 68"/>
                <a:gd name="T4" fmla="*/ 39 w 57"/>
                <a:gd name="T5" fmla="*/ 0 h 68"/>
                <a:gd name="T6" fmla="*/ 30 w 57"/>
                <a:gd name="T7" fmla="*/ 23 h 68"/>
                <a:gd name="T8" fmla="*/ 16 w 57"/>
                <a:gd name="T9" fmla="*/ 36 h 68"/>
                <a:gd name="T10" fmla="*/ 0 w 57"/>
                <a:gd name="T11" fmla="*/ 38 h 68"/>
                <a:gd name="T12" fmla="*/ 33 w 57"/>
                <a:gd name="T13" fmla="*/ 65 h 68"/>
                <a:gd name="T14" fmla="*/ 55 w 57"/>
                <a:gd name="T15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68">
                  <a:moveTo>
                    <a:pt x="55" y="52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3" y="14"/>
                    <a:pt x="30" y="23"/>
                  </a:cubicBezTo>
                  <a:cubicBezTo>
                    <a:pt x="26" y="31"/>
                    <a:pt x="20" y="35"/>
                    <a:pt x="16" y="36"/>
                  </a:cubicBezTo>
                  <a:cubicBezTo>
                    <a:pt x="8" y="37"/>
                    <a:pt x="0" y="38"/>
                    <a:pt x="0" y="38"/>
                  </a:cubicBezTo>
                  <a:cubicBezTo>
                    <a:pt x="0" y="38"/>
                    <a:pt x="21" y="39"/>
                    <a:pt x="33" y="65"/>
                  </a:cubicBezTo>
                  <a:cubicBezTo>
                    <a:pt x="38" y="68"/>
                    <a:pt x="55" y="52"/>
                    <a:pt x="55" y="52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Freeform 653">
              <a:extLst>
                <a:ext uri="{FF2B5EF4-FFF2-40B4-BE49-F238E27FC236}">
                  <a16:creationId xmlns:a16="http://schemas.microsoft.com/office/drawing/2014/main" id="{2D189B6B-6509-46F1-A5C8-9F5D5FE242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39238" y="3644901"/>
              <a:ext cx="66675" cy="85725"/>
            </a:xfrm>
            <a:custGeom>
              <a:avLst/>
              <a:gdLst>
                <a:gd name="T0" fmla="*/ 12 w 53"/>
                <a:gd name="T1" fmla="*/ 70 h 70"/>
                <a:gd name="T2" fmla="*/ 26 w 53"/>
                <a:gd name="T3" fmla="*/ 69 h 70"/>
                <a:gd name="T4" fmla="*/ 40 w 53"/>
                <a:gd name="T5" fmla="*/ 58 h 70"/>
                <a:gd name="T6" fmla="*/ 45 w 53"/>
                <a:gd name="T7" fmla="*/ 48 h 70"/>
                <a:gd name="T8" fmla="*/ 50 w 53"/>
                <a:gd name="T9" fmla="*/ 40 h 70"/>
                <a:gd name="T10" fmla="*/ 46 w 53"/>
                <a:gd name="T11" fmla="*/ 30 h 70"/>
                <a:gd name="T12" fmla="*/ 32 w 53"/>
                <a:gd name="T13" fmla="*/ 0 h 70"/>
                <a:gd name="T14" fmla="*/ 20 w 53"/>
                <a:gd name="T15" fmla="*/ 7 h 70"/>
                <a:gd name="T16" fmla="*/ 0 w 53"/>
                <a:gd name="T17" fmla="*/ 42 h 70"/>
                <a:gd name="T18" fmla="*/ 3 w 53"/>
                <a:gd name="T19" fmla="*/ 43 h 70"/>
                <a:gd name="T20" fmla="*/ 6 w 53"/>
                <a:gd name="T21" fmla="*/ 45 h 70"/>
                <a:gd name="T22" fmla="*/ 8 w 53"/>
                <a:gd name="T23" fmla="*/ 69 h 70"/>
                <a:gd name="T24" fmla="*/ 12 w 53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70">
                  <a:moveTo>
                    <a:pt x="12" y="70"/>
                  </a:moveTo>
                  <a:cubicBezTo>
                    <a:pt x="16" y="70"/>
                    <a:pt x="19" y="70"/>
                    <a:pt x="26" y="69"/>
                  </a:cubicBezTo>
                  <a:cubicBezTo>
                    <a:pt x="35" y="67"/>
                    <a:pt x="40" y="58"/>
                    <a:pt x="40" y="5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8" y="43"/>
                    <a:pt x="50" y="40"/>
                  </a:cubicBezTo>
                  <a:cubicBezTo>
                    <a:pt x="51" y="38"/>
                    <a:pt x="53" y="33"/>
                    <a:pt x="46" y="30"/>
                  </a:cubicBezTo>
                  <a:cubicBezTo>
                    <a:pt x="36" y="27"/>
                    <a:pt x="32" y="0"/>
                    <a:pt x="32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3" y="43"/>
                  </a:cubicBezTo>
                  <a:cubicBezTo>
                    <a:pt x="5" y="43"/>
                    <a:pt x="6" y="45"/>
                    <a:pt x="6" y="45"/>
                  </a:cubicBezTo>
                  <a:cubicBezTo>
                    <a:pt x="6" y="45"/>
                    <a:pt x="8" y="68"/>
                    <a:pt x="8" y="69"/>
                  </a:cubicBezTo>
                  <a:cubicBezTo>
                    <a:pt x="8" y="70"/>
                    <a:pt x="10" y="70"/>
                    <a:pt x="12" y="70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Freeform 654">
              <a:extLst>
                <a:ext uri="{FF2B5EF4-FFF2-40B4-BE49-F238E27FC236}">
                  <a16:creationId xmlns:a16="http://schemas.microsoft.com/office/drawing/2014/main" id="{59D411C8-D508-4264-A6CC-68C30DAA1B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6538" y="4079876"/>
              <a:ext cx="106363" cy="463550"/>
            </a:xfrm>
            <a:custGeom>
              <a:avLst/>
              <a:gdLst>
                <a:gd name="T0" fmla="*/ 10 w 85"/>
                <a:gd name="T1" fmla="*/ 370 h 372"/>
                <a:gd name="T2" fmla="*/ 23 w 85"/>
                <a:gd name="T3" fmla="*/ 344 h 372"/>
                <a:gd name="T4" fmla="*/ 6 w 85"/>
                <a:gd name="T5" fmla="*/ 162 h 372"/>
                <a:gd name="T6" fmla="*/ 5 w 85"/>
                <a:gd name="T7" fmla="*/ 15 h 372"/>
                <a:gd name="T8" fmla="*/ 22 w 85"/>
                <a:gd name="T9" fmla="*/ 12 h 372"/>
                <a:gd name="T10" fmla="*/ 71 w 85"/>
                <a:gd name="T11" fmla="*/ 51 h 372"/>
                <a:gd name="T12" fmla="*/ 33 w 85"/>
                <a:gd name="T13" fmla="*/ 146 h 372"/>
                <a:gd name="T14" fmla="*/ 31 w 85"/>
                <a:gd name="T15" fmla="*/ 342 h 372"/>
                <a:gd name="T16" fmla="*/ 33 w 85"/>
                <a:gd name="T17" fmla="*/ 350 h 372"/>
                <a:gd name="T18" fmla="*/ 24 w 85"/>
                <a:gd name="T19" fmla="*/ 363 h 372"/>
                <a:gd name="T20" fmla="*/ 15 w 85"/>
                <a:gd name="T21" fmla="*/ 372 h 372"/>
                <a:gd name="T22" fmla="*/ 10 w 85"/>
                <a:gd name="T23" fmla="*/ 37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72">
                  <a:moveTo>
                    <a:pt x="10" y="370"/>
                  </a:moveTo>
                  <a:cubicBezTo>
                    <a:pt x="23" y="344"/>
                    <a:pt x="23" y="344"/>
                    <a:pt x="23" y="344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6" y="162"/>
                    <a:pt x="0" y="62"/>
                    <a:pt x="5" y="15"/>
                  </a:cubicBezTo>
                  <a:cubicBezTo>
                    <a:pt x="6" y="0"/>
                    <a:pt x="22" y="12"/>
                    <a:pt x="22" y="12"/>
                  </a:cubicBezTo>
                  <a:cubicBezTo>
                    <a:pt x="22" y="12"/>
                    <a:pt x="85" y="30"/>
                    <a:pt x="71" y="51"/>
                  </a:cubicBezTo>
                  <a:cubicBezTo>
                    <a:pt x="49" y="81"/>
                    <a:pt x="49" y="110"/>
                    <a:pt x="33" y="146"/>
                  </a:cubicBezTo>
                  <a:cubicBezTo>
                    <a:pt x="71" y="182"/>
                    <a:pt x="31" y="342"/>
                    <a:pt x="31" y="342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24" y="363"/>
                    <a:pt x="24" y="363"/>
                    <a:pt x="24" y="363"/>
                  </a:cubicBezTo>
                  <a:cubicBezTo>
                    <a:pt x="15" y="372"/>
                    <a:pt x="15" y="372"/>
                    <a:pt x="15" y="372"/>
                  </a:cubicBezTo>
                  <a:lnTo>
                    <a:pt x="10" y="370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Freeform 655">
              <a:extLst>
                <a:ext uri="{FF2B5EF4-FFF2-40B4-BE49-F238E27FC236}">
                  <a16:creationId xmlns:a16="http://schemas.microsoft.com/office/drawing/2014/main" id="{CA55954B-8760-4F76-B82F-A7EAF63124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3363" y="4514851"/>
              <a:ext cx="46038" cy="34925"/>
            </a:xfrm>
            <a:custGeom>
              <a:avLst/>
              <a:gdLst>
                <a:gd name="T0" fmla="*/ 14 w 37"/>
                <a:gd name="T1" fmla="*/ 18 h 28"/>
                <a:gd name="T2" fmla="*/ 3 w 37"/>
                <a:gd name="T3" fmla="*/ 24 h 28"/>
                <a:gd name="T4" fmla="*/ 2 w 37"/>
                <a:gd name="T5" fmla="*/ 28 h 28"/>
                <a:gd name="T6" fmla="*/ 20 w 37"/>
                <a:gd name="T7" fmla="*/ 28 h 28"/>
                <a:gd name="T8" fmla="*/ 28 w 37"/>
                <a:gd name="T9" fmla="*/ 17 h 28"/>
                <a:gd name="T10" fmla="*/ 28 w 37"/>
                <a:gd name="T11" fmla="*/ 28 h 28"/>
                <a:gd name="T12" fmla="*/ 34 w 37"/>
                <a:gd name="T13" fmla="*/ 28 h 28"/>
                <a:gd name="T14" fmla="*/ 37 w 37"/>
                <a:gd name="T15" fmla="*/ 9 h 28"/>
                <a:gd name="T16" fmla="*/ 36 w 37"/>
                <a:gd name="T17" fmla="*/ 1 h 28"/>
                <a:gd name="T18" fmla="*/ 26 w 37"/>
                <a:gd name="T19" fmla="*/ 9 h 28"/>
                <a:gd name="T20" fmla="*/ 14 w 37"/>
                <a:gd name="T21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8">
                  <a:moveTo>
                    <a:pt x="14" y="18"/>
                  </a:moveTo>
                  <a:cubicBezTo>
                    <a:pt x="11" y="20"/>
                    <a:pt x="4" y="24"/>
                    <a:pt x="3" y="24"/>
                  </a:cubicBezTo>
                  <a:cubicBezTo>
                    <a:pt x="0" y="25"/>
                    <a:pt x="2" y="28"/>
                    <a:pt x="2" y="28"/>
                  </a:cubicBezTo>
                  <a:cubicBezTo>
                    <a:pt x="2" y="28"/>
                    <a:pt x="16" y="28"/>
                    <a:pt x="20" y="28"/>
                  </a:cubicBezTo>
                  <a:cubicBezTo>
                    <a:pt x="23" y="28"/>
                    <a:pt x="28" y="17"/>
                    <a:pt x="28" y="1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5" y="17"/>
                    <a:pt x="37" y="9"/>
                  </a:cubicBezTo>
                  <a:cubicBezTo>
                    <a:pt x="37" y="5"/>
                    <a:pt x="36" y="1"/>
                    <a:pt x="36" y="1"/>
                  </a:cubicBezTo>
                  <a:cubicBezTo>
                    <a:pt x="36" y="1"/>
                    <a:pt x="33" y="0"/>
                    <a:pt x="26" y="9"/>
                  </a:cubicBezTo>
                  <a:cubicBezTo>
                    <a:pt x="19" y="19"/>
                    <a:pt x="17" y="18"/>
                    <a:pt x="14" y="18"/>
                  </a:cubicBezTo>
                </a:path>
              </a:pathLst>
            </a:custGeom>
            <a:solidFill>
              <a:srgbClr val="28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Freeform 656">
              <a:extLst>
                <a:ext uri="{FF2B5EF4-FFF2-40B4-BE49-F238E27FC236}">
                  <a16:creationId xmlns:a16="http://schemas.microsoft.com/office/drawing/2014/main" id="{5264FC82-BDF8-45FE-A502-0C3B64151D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9888" y="4502151"/>
              <a:ext cx="41275" cy="44450"/>
            </a:xfrm>
            <a:custGeom>
              <a:avLst/>
              <a:gdLst>
                <a:gd name="T0" fmla="*/ 12 w 33"/>
                <a:gd name="T1" fmla="*/ 23 h 36"/>
                <a:gd name="T2" fmla="*/ 2 w 33"/>
                <a:gd name="T3" fmla="*/ 32 h 36"/>
                <a:gd name="T4" fmla="*/ 3 w 33"/>
                <a:gd name="T5" fmla="*/ 36 h 36"/>
                <a:gd name="T6" fmla="*/ 20 w 33"/>
                <a:gd name="T7" fmla="*/ 31 h 36"/>
                <a:gd name="T8" fmla="*/ 24 w 33"/>
                <a:gd name="T9" fmla="*/ 18 h 36"/>
                <a:gd name="T10" fmla="*/ 28 w 33"/>
                <a:gd name="T11" fmla="*/ 28 h 36"/>
                <a:gd name="T12" fmla="*/ 33 w 33"/>
                <a:gd name="T13" fmla="*/ 27 h 36"/>
                <a:gd name="T14" fmla="*/ 31 w 33"/>
                <a:gd name="T15" fmla="*/ 8 h 36"/>
                <a:gd name="T16" fmla="*/ 28 w 33"/>
                <a:gd name="T17" fmla="*/ 0 h 36"/>
                <a:gd name="T18" fmla="*/ 21 w 33"/>
                <a:gd name="T19" fmla="*/ 11 h 36"/>
                <a:gd name="T20" fmla="*/ 12 w 33"/>
                <a:gd name="T21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6">
                  <a:moveTo>
                    <a:pt x="12" y="23"/>
                  </a:moveTo>
                  <a:cubicBezTo>
                    <a:pt x="9" y="26"/>
                    <a:pt x="3" y="31"/>
                    <a:pt x="2" y="32"/>
                  </a:cubicBezTo>
                  <a:cubicBezTo>
                    <a:pt x="0" y="33"/>
                    <a:pt x="3" y="36"/>
                    <a:pt x="3" y="36"/>
                  </a:cubicBezTo>
                  <a:cubicBezTo>
                    <a:pt x="3" y="36"/>
                    <a:pt x="16" y="32"/>
                    <a:pt x="20" y="31"/>
                  </a:cubicBezTo>
                  <a:cubicBezTo>
                    <a:pt x="23" y="30"/>
                    <a:pt x="24" y="18"/>
                    <a:pt x="24" y="1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1" y="16"/>
                    <a:pt x="31" y="8"/>
                  </a:cubicBezTo>
                  <a:cubicBezTo>
                    <a:pt x="30" y="4"/>
                    <a:pt x="28" y="0"/>
                    <a:pt x="28" y="0"/>
                  </a:cubicBezTo>
                  <a:cubicBezTo>
                    <a:pt x="28" y="0"/>
                    <a:pt x="25" y="1"/>
                    <a:pt x="21" y="11"/>
                  </a:cubicBezTo>
                  <a:cubicBezTo>
                    <a:pt x="17" y="23"/>
                    <a:pt x="14" y="23"/>
                    <a:pt x="12" y="23"/>
                  </a:cubicBezTo>
                  <a:close/>
                </a:path>
              </a:pathLst>
            </a:custGeom>
            <a:solidFill>
              <a:srgbClr val="28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Freeform 657">
              <a:extLst>
                <a:ext uri="{FF2B5EF4-FFF2-40B4-BE49-F238E27FC236}">
                  <a16:creationId xmlns:a16="http://schemas.microsoft.com/office/drawing/2014/main" id="{CA3069AF-20E3-46FD-AC2C-2E1ED5341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4950" y="3975101"/>
              <a:ext cx="160338" cy="223838"/>
            </a:xfrm>
            <a:custGeom>
              <a:avLst/>
              <a:gdLst>
                <a:gd name="T0" fmla="*/ 98 w 129"/>
                <a:gd name="T1" fmla="*/ 14 h 179"/>
                <a:gd name="T2" fmla="*/ 114 w 129"/>
                <a:gd name="T3" fmla="*/ 159 h 179"/>
                <a:gd name="T4" fmla="*/ 0 w 129"/>
                <a:gd name="T5" fmla="*/ 172 h 179"/>
                <a:gd name="T6" fmla="*/ 22 w 129"/>
                <a:gd name="T7" fmla="*/ 8 h 179"/>
                <a:gd name="T8" fmla="*/ 91 w 129"/>
                <a:gd name="T9" fmla="*/ 0 h 179"/>
                <a:gd name="T10" fmla="*/ 98 w 129"/>
                <a:gd name="T11" fmla="*/ 1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79">
                  <a:moveTo>
                    <a:pt x="98" y="14"/>
                  </a:moveTo>
                  <a:cubicBezTo>
                    <a:pt x="129" y="56"/>
                    <a:pt x="74" y="112"/>
                    <a:pt x="114" y="159"/>
                  </a:cubicBezTo>
                  <a:cubicBezTo>
                    <a:pt x="70" y="173"/>
                    <a:pt x="31" y="179"/>
                    <a:pt x="0" y="172"/>
                  </a:cubicBezTo>
                  <a:cubicBezTo>
                    <a:pt x="2" y="80"/>
                    <a:pt x="22" y="8"/>
                    <a:pt x="22" y="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95" y="8"/>
                    <a:pt x="98" y="14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Freeform 658">
              <a:extLst>
                <a:ext uri="{FF2B5EF4-FFF2-40B4-BE49-F238E27FC236}">
                  <a16:creationId xmlns:a16="http://schemas.microsoft.com/office/drawing/2014/main" id="{6C25C963-B022-4708-9B7C-7FFF39758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6700" y="3678238"/>
              <a:ext cx="11113" cy="6350"/>
            </a:xfrm>
            <a:custGeom>
              <a:avLst/>
              <a:gdLst>
                <a:gd name="T0" fmla="*/ 0 w 9"/>
                <a:gd name="T1" fmla="*/ 3 h 5"/>
                <a:gd name="T2" fmla="*/ 3 w 9"/>
                <a:gd name="T3" fmla="*/ 5 h 5"/>
                <a:gd name="T4" fmla="*/ 9 w 9"/>
                <a:gd name="T5" fmla="*/ 4 h 5"/>
                <a:gd name="T6" fmla="*/ 1 w 9"/>
                <a:gd name="T7" fmla="*/ 0 h 5"/>
                <a:gd name="T8" fmla="*/ 0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5"/>
                    <a:pt x="1" y="5"/>
                    <a:pt x="3" y="5"/>
                  </a:cubicBezTo>
                  <a:cubicBezTo>
                    <a:pt x="4" y="5"/>
                    <a:pt x="9" y="4"/>
                    <a:pt x="9" y="4"/>
                  </a:cubicBezTo>
                  <a:cubicBezTo>
                    <a:pt x="9" y="4"/>
                    <a:pt x="6" y="2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232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Freeform 660">
              <a:extLst>
                <a:ext uri="{FF2B5EF4-FFF2-40B4-BE49-F238E27FC236}">
                  <a16:creationId xmlns:a16="http://schemas.microsoft.com/office/drawing/2014/main" id="{18D5A4F4-0691-42EB-A5C5-9C8647B383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26538" y="4549776"/>
              <a:ext cx="22225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18 w 18"/>
                <a:gd name="T5" fmla="*/ 18 w 18"/>
                <a:gd name="T6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solidFill>
              <a:srgbClr val="252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Freeform 661">
              <a:extLst>
                <a:ext uri="{FF2B5EF4-FFF2-40B4-BE49-F238E27FC236}">
                  <a16:creationId xmlns:a16="http://schemas.microsoft.com/office/drawing/2014/main" id="{898E068C-28C8-482D-905F-55340D8F05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8300" y="3825876"/>
              <a:ext cx="14288" cy="90488"/>
            </a:xfrm>
            <a:custGeom>
              <a:avLst/>
              <a:gdLst>
                <a:gd name="T0" fmla="*/ 4 w 12"/>
                <a:gd name="T1" fmla="*/ 0 h 73"/>
                <a:gd name="T2" fmla="*/ 7 w 12"/>
                <a:gd name="T3" fmla="*/ 1 h 73"/>
                <a:gd name="T4" fmla="*/ 11 w 12"/>
                <a:gd name="T5" fmla="*/ 73 h 73"/>
                <a:gd name="T6" fmla="*/ 0 w 12"/>
                <a:gd name="T7" fmla="*/ 56 h 73"/>
                <a:gd name="T8" fmla="*/ 4 w 1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3">
                  <a:moveTo>
                    <a:pt x="4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12" y="33"/>
                    <a:pt x="11" y="73"/>
                  </a:cubicBezTo>
                  <a:cubicBezTo>
                    <a:pt x="9" y="69"/>
                    <a:pt x="0" y="56"/>
                    <a:pt x="0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76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Freeform 662">
              <a:extLst>
                <a:ext uri="{FF2B5EF4-FFF2-40B4-BE49-F238E27FC236}">
                  <a16:creationId xmlns:a16="http://schemas.microsoft.com/office/drawing/2014/main" id="{B6E4753C-20CE-4F1C-9177-2B5E630DF7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9875" y="3854451"/>
              <a:ext cx="74613" cy="66675"/>
            </a:xfrm>
            <a:custGeom>
              <a:avLst/>
              <a:gdLst>
                <a:gd name="T0" fmla="*/ 0 w 60"/>
                <a:gd name="T1" fmla="*/ 22 h 53"/>
                <a:gd name="T2" fmla="*/ 50 w 60"/>
                <a:gd name="T3" fmla="*/ 40 h 53"/>
                <a:gd name="T4" fmla="*/ 49 w 60"/>
                <a:gd name="T5" fmla="*/ 0 h 53"/>
                <a:gd name="T6" fmla="*/ 60 w 60"/>
                <a:gd name="T7" fmla="*/ 53 h 53"/>
                <a:gd name="T8" fmla="*/ 0 w 60"/>
                <a:gd name="T9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0" y="22"/>
                  </a:moveTo>
                  <a:cubicBezTo>
                    <a:pt x="0" y="22"/>
                    <a:pt x="35" y="30"/>
                    <a:pt x="50" y="40"/>
                  </a:cubicBezTo>
                  <a:cubicBezTo>
                    <a:pt x="46" y="24"/>
                    <a:pt x="49" y="0"/>
                    <a:pt x="49" y="0"/>
                  </a:cubicBezTo>
                  <a:cubicBezTo>
                    <a:pt x="60" y="53"/>
                    <a:pt x="60" y="53"/>
                    <a:pt x="60" y="53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476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Freeform 663">
              <a:extLst>
                <a:ext uri="{FF2B5EF4-FFF2-40B4-BE49-F238E27FC236}">
                  <a16:creationId xmlns:a16="http://schemas.microsoft.com/office/drawing/2014/main" id="{6BAC9446-67B7-40B1-A4DA-670678E651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82088" y="3759201"/>
              <a:ext cx="185738" cy="207963"/>
            </a:xfrm>
            <a:custGeom>
              <a:avLst/>
              <a:gdLst>
                <a:gd name="T0" fmla="*/ 98 w 149"/>
                <a:gd name="T1" fmla="*/ 34 h 167"/>
                <a:gd name="T2" fmla="*/ 106 w 149"/>
                <a:gd name="T3" fmla="*/ 57 h 167"/>
                <a:gd name="T4" fmla="*/ 116 w 149"/>
                <a:gd name="T5" fmla="*/ 122 h 167"/>
                <a:gd name="T6" fmla="*/ 6 w 149"/>
                <a:gd name="T7" fmla="*/ 72 h 167"/>
                <a:gd name="T8" fmla="*/ 0 w 149"/>
                <a:gd name="T9" fmla="*/ 84 h 167"/>
                <a:gd name="T10" fmla="*/ 108 w 149"/>
                <a:gd name="T11" fmla="*/ 152 h 167"/>
                <a:gd name="T12" fmla="*/ 148 w 149"/>
                <a:gd name="T13" fmla="*/ 140 h 167"/>
                <a:gd name="T14" fmla="*/ 148 w 149"/>
                <a:gd name="T15" fmla="*/ 47 h 167"/>
                <a:gd name="T16" fmla="*/ 116 w 149"/>
                <a:gd name="T17" fmla="*/ 0 h 167"/>
                <a:gd name="T18" fmla="*/ 98 w 149"/>
                <a:gd name="T19" fmla="*/ 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67">
                  <a:moveTo>
                    <a:pt x="98" y="34"/>
                  </a:moveTo>
                  <a:cubicBezTo>
                    <a:pt x="99" y="43"/>
                    <a:pt x="104" y="52"/>
                    <a:pt x="106" y="57"/>
                  </a:cubicBezTo>
                  <a:cubicBezTo>
                    <a:pt x="113" y="80"/>
                    <a:pt x="116" y="122"/>
                    <a:pt x="116" y="12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82" y="141"/>
                    <a:pt x="108" y="152"/>
                  </a:cubicBezTo>
                  <a:cubicBezTo>
                    <a:pt x="142" y="167"/>
                    <a:pt x="148" y="140"/>
                    <a:pt x="148" y="140"/>
                  </a:cubicBezTo>
                  <a:cubicBezTo>
                    <a:pt x="148" y="140"/>
                    <a:pt x="149" y="72"/>
                    <a:pt x="148" y="47"/>
                  </a:cubicBezTo>
                  <a:cubicBezTo>
                    <a:pt x="147" y="22"/>
                    <a:pt x="129" y="1"/>
                    <a:pt x="116" y="0"/>
                  </a:cubicBezTo>
                  <a:cubicBezTo>
                    <a:pt x="105" y="0"/>
                    <a:pt x="98" y="12"/>
                    <a:pt x="98" y="34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Freeform 664">
              <a:extLst>
                <a:ext uri="{FF2B5EF4-FFF2-40B4-BE49-F238E27FC236}">
                  <a16:creationId xmlns:a16="http://schemas.microsoft.com/office/drawing/2014/main" id="{C2E6F4CD-46AB-4CA4-9539-BC2EA9F0C0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0350" y="3738563"/>
              <a:ext cx="73025" cy="119063"/>
            </a:xfrm>
            <a:custGeom>
              <a:avLst/>
              <a:gdLst>
                <a:gd name="T0" fmla="*/ 55 w 58"/>
                <a:gd name="T1" fmla="*/ 0 h 95"/>
                <a:gd name="T2" fmla="*/ 22 w 58"/>
                <a:gd name="T3" fmla="*/ 36 h 95"/>
                <a:gd name="T4" fmla="*/ 3 w 58"/>
                <a:gd name="T5" fmla="*/ 95 h 95"/>
                <a:gd name="T6" fmla="*/ 33 w 58"/>
                <a:gd name="T7" fmla="*/ 51 h 95"/>
                <a:gd name="T8" fmla="*/ 29 w 58"/>
                <a:gd name="T9" fmla="*/ 38 h 95"/>
                <a:gd name="T10" fmla="*/ 41 w 58"/>
                <a:gd name="T11" fmla="*/ 43 h 95"/>
                <a:gd name="T12" fmla="*/ 58 w 58"/>
                <a:gd name="T13" fmla="*/ 7 h 95"/>
                <a:gd name="T14" fmla="*/ 55 w 58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5">
                  <a:moveTo>
                    <a:pt x="55" y="0"/>
                  </a:moveTo>
                  <a:cubicBezTo>
                    <a:pt x="55" y="0"/>
                    <a:pt x="41" y="15"/>
                    <a:pt x="22" y="36"/>
                  </a:cubicBezTo>
                  <a:cubicBezTo>
                    <a:pt x="0" y="61"/>
                    <a:pt x="1" y="86"/>
                    <a:pt x="3" y="95"/>
                  </a:cubicBezTo>
                  <a:cubicBezTo>
                    <a:pt x="9" y="75"/>
                    <a:pt x="33" y="51"/>
                    <a:pt x="33" y="5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Freeform 665">
              <a:extLst>
                <a:ext uri="{FF2B5EF4-FFF2-40B4-BE49-F238E27FC236}">
                  <a16:creationId xmlns:a16="http://schemas.microsoft.com/office/drawing/2014/main" id="{7D1D7BDC-F9A7-45C0-B529-087E21E1BF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9875" y="3632201"/>
              <a:ext cx="93663" cy="138113"/>
            </a:xfrm>
            <a:custGeom>
              <a:avLst/>
              <a:gdLst>
                <a:gd name="T0" fmla="*/ 13 w 75"/>
                <a:gd name="T1" fmla="*/ 103 h 111"/>
                <a:gd name="T2" fmla="*/ 72 w 75"/>
                <a:gd name="T3" fmla="*/ 73 h 111"/>
                <a:gd name="T4" fmla="*/ 48 w 75"/>
                <a:gd name="T5" fmla="*/ 17 h 111"/>
                <a:gd name="T6" fmla="*/ 3 w 75"/>
                <a:gd name="T7" fmla="*/ 10 h 111"/>
                <a:gd name="T8" fmla="*/ 3 w 75"/>
                <a:gd name="T9" fmla="*/ 18 h 111"/>
                <a:gd name="T10" fmla="*/ 27 w 75"/>
                <a:gd name="T11" fmla="*/ 59 h 111"/>
                <a:gd name="T12" fmla="*/ 9 w 75"/>
                <a:gd name="T13" fmla="*/ 102 h 111"/>
                <a:gd name="T14" fmla="*/ 10 w 75"/>
                <a:gd name="T15" fmla="*/ 102 h 111"/>
                <a:gd name="T16" fmla="*/ 28 w 75"/>
                <a:gd name="T17" fmla="*/ 78 h 111"/>
                <a:gd name="T18" fmla="*/ 13 w 75"/>
                <a:gd name="T19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1">
                  <a:moveTo>
                    <a:pt x="13" y="103"/>
                  </a:moveTo>
                  <a:cubicBezTo>
                    <a:pt x="40" y="111"/>
                    <a:pt x="75" y="106"/>
                    <a:pt x="72" y="73"/>
                  </a:cubicBezTo>
                  <a:cubicBezTo>
                    <a:pt x="73" y="58"/>
                    <a:pt x="56" y="27"/>
                    <a:pt x="48" y="17"/>
                  </a:cubicBezTo>
                  <a:cubicBezTo>
                    <a:pt x="41" y="8"/>
                    <a:pt x="10" y="0"/>
                    <a:pt x="3" y="10"/>
                  </a:cubicBezTo>
                  <a:cubicBezTo>
                    <a:pt x="2" y="12"/>
                    <a:pt x="0" y="16"/>
                    <a:pt x="3" y="18"/>
                  </a:cubicBezTo>
                  <a:cubicBezTo>
                    <a:pt x="13" y="18"/>
                    <a:pt x="26" y="41"/>
                    <a:pt x="27" y="59"/>
                  </a:cubicBezTo>
                  <a:cubicBezTo>
                    <a:pt x="25" y="78"/>
                    <a:pt x="22" y="89"/>
                    <a:pt x="9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21" y="98"/>
                    <a:pt x="28" y="78"/>
                  </a:cubicBezTo>
                  <a:cubicBezTo>
                    <a:pt x="26" y="96"/>
                    <a:pt x="13" y="103"/>
                    <a:pt x="13" y="103"/>
                  </a:cubicBezTo>
                  <a:close/>
                </a:path>
              </a:pathLst>
            </a:custGeom>
            <a:solidFill>
              <a:srgbClr val="282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27031AF6-1603-4993-8C11-352E92492620}"/>
              </a:ext>
            </a:extLst>
          </p:cNvPr>
          <p:cNvGrpSpPr>
            <a:grpSpLocks noChangeAspect="1"/>
          </p:cNvGrpSpPr>
          <p:nvPr/>
        </p:nvGrpSpPr>
        <p:grpSpPr>
          <a:xfrm>
            <a:off x="6090948" y="3653597"/>
            <a:ext cx="1465635" cy="2598599"/>
            <a:chOff x="10285413" y="2230438"/>
            <a:chExt cx="741363" cy="1314451"/>
          </a:xfrm>
        </p:grpSpPr>
        <p:sp>
          <p:nvSpPr>
            <p:cNvPr id="741" name="Freeform 668">
              <a:extLst>
                <a:ext uri="{FF2B5EF4-FFF2-40B4-BE49-F238E27FC236}">
                  <a16:creationId xmlns:a16="http://schemas.microsoft.com/office/drawing/2014/main" id="{908DC9AA-5202-4CD5-97F3-B82746E48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33113" y="2290763"/>
              <a:ext cx="34925" cy="41275"/>
            </a:xfrm>
            <a:custGeom>
              <a:avLst/>
              <a:gdLst>
                <a:gd name="T0" fmla="*/ 8 w 28"/>
                <a:gd name="T1" fmla="*/ 32 h 33"/>
                <a:gd name="T2" fmla="*/ 9 w 28"/>
                <a:gd name="T3" fmla="*/ 26 h 33"/>
                <a:gd name="T4" fmla="*/ 0 w 28"/>
                <a:gd name="T5" fmla="*/ 2 h 33"/>
                <a:gd name="T6" fmla="*/ 7 w 28"/>
                <a:gd name="T7" fmla="*/ 7 h 33"/>
                <a:gd name="T8" fmla="*/ 11 w 28"/>
                <a:gd name="T9" fmla="*/ 11 h 33"/>
                <a:gd name="T10" fmla="*/ 15 w 28"/>
                <a:gd name="T11" fmla="*/ 0 h 33"/>
                <a:gd name="T12" fmla="*/ 28 w 28"/>
                <a:gd name="T13" fmla="*/ 3 h 33"/>
                <a:gd name="T14" fmla="*/ 28 w 28"/>
                <a:gd name="T15" fmla="*/ 6 h 33"/>
                <a:gd name="T16" fmla="*/ 26 w 28"/>
                <a:gd name="T17" fmla="*/ 15 h 33"/>
                <a:gd name="T18" fmla="*/ 20 w 28"/>
                <a:gd name="T19" fmla="*/ 26 h 33"/>
                <a:gd name="T20" fmla="*/ 20 w 28"/>
                <a:gd name="T21" fmla="*/ 33 h 33"/>
                <a:gd name="T22" fmla="*/ 8 w 28"/>
                <a:gd name="T2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3">
                  <a:moveTo>
                    <a:pt x="8" y="32"/>
                  </a:moveTo>
                  <a:cubicBezTo>
                    <a:pt x="8" y="32"/>
                    <a:pt x="10" y="28"/>
                    <a:pt x="9" y="26"/>
                  </a:cubicBezTo>
                  <a:cubicBezTo>
                    <a:pt x="9" y="24"/>
                    <a:pt x="0" y="2"/>
                    <a:pt x="0" y="2"/>
                  </a:cubicBezTo>
                  <a:cubicBezTo>
                    <a:pt x="0" y="2"/>
                    <a:pt x="5" y="1"/>
                    <a:pt x="7" y="7"/>
                  </a:cubicBezTo>
                  <a:cubicBezTo>
                    <a:pt x="8" y="10"/>
                    <a:pt x="11" y="11"/>
                    <a:pt x="11" y="1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28" y="2"/>
                    <a:pt x="28" y="3"/>
                  </a:cubicBezTo>
                  <a:cubicBezTo>
                    <a:pt x="28" y="4"/>
                    <a:pt x="28" y="6"/>
                    <a:pt x="28" y="6"/>
                  </a:cubicBezTo>
                  <a:cubicBezTo>
                    <a:pt x="28" y="6"/>
                    <a:pt x="28" y="10"/>
                    <a:pt x="26" y="15"/>
                  </a:cubicBezTo>
                  <a:cubicBezTo>
                    <a:pt x="25" y="20"/>
                    <a:pt x="20" y="26"/>
                    <a:pt x="20" y="26"/>
                  </a:cubicBezTo>
                  <a:cubicBezTo>
                    <a:pt x="20" y="33"/>
                    <a:pt x="20" y="33"/>
                    <a:pt x="20" y="33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 669">
              <a:extLst>
                <a:ext uri="{FF2B5EF4-FFF2-40B4-BE49-F238E27FC236}">
                  <a16:creationId xmlns:a16="http://schemas.microsoft.com/office/drawing/2014/main" id="{A002D909-E031-4592-8989-E3CE68BB4A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44200" y="2324101"/>
              <a:ext cx="215900" cy="171450"/>
            </a:xfrm>
            <a:custGeom>
              <a:avLst/>
              <a:gdLst>
                <a:gd name="T0" fmla="*/ 0 w 174"/>
                <a:gd name="T1" fmla="*/ 13 h 137"/>
                <a:gd name="T2" fmla="*/ 70 w 174"/>
                <a:gd name="T3" fmla="*/ 46 h 137"/>
                <a:gd name="T4" fmla="*/ 141 w 174"/>
                <a:gd name="T5" fmla="*/ 94 h 137"/>
                <a:gd name="T6" fmla="*/ 159 w 174"/>
                <a:gd name="T7" fmla="*/ 0 h 137"/>
                <a:gd name="T8" fmla="*/ 173 w 174"/>
                <a:gd name="T9" fmla="*/ 2 h 137"/>
                <a:gd name="T10" fmla="*/ 174 w 174"/>
                <a:gd name="T11" fmla="*/ 106 h 137"/>
                <a:gd name="T12" fmla="*/ 137 w 174"/>
                <a:gd name="T13" fmla="*/ 130 h 137"/>
                <a:gd name="T14" fmla="*/ 31 w 174"/>
                <a:gd name="T15" fmla="*/ 96 h 137"/>
                <a:gd name="T16" fmla="*/ 0 w 174"/>
                <a:gd name="T17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37">
                  <a:moveTo>
                    <a:pt x="0" y="13"/>
                  </a:moveTo>
                  <a:cubicBezTo>
                    <a:pt x="0" y="13"/>
                    <a:pt x="40" y="6"/>
                    <a:pt x="70" y="46"/>
                  </a:cubicBezTo>
                  <a:cubicBezTo>
                    <a:pt x="89" y="71"/>
                    <a:pt x="141" y="94"/>
                    <a:pt x="141" y="9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2"/>
                    <a:pt x="174" y="65"/>
                    <a:pt x="174" y="106"/>
                  </a:cubicBezTo>
                  <a:cubicBezTo>
                    <a:pt x="173" y="137"/>
                    <a:pt x="137" y="130"/>
                    <a:pt x="137" y="130"/>
                  </a:cubicBezTo>
                  <a:cubicBezTo>
                    <a:pt x="31" y="96"/>
                    <a:pt x="31" y="96"/>
                    <a:pt x="31" y="9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 670">
              <a:extLst>
                <a:ext uri="{FF2B5EF4-FFF2-40B4-BE49-F238E27FC236}">
                  <a16:creationId xmlns:a16="http://schemas.microsoft.com/office/drawing/2014/main" id="{76881C85-C3C3-4DA0-A34E-5629964D8A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07713" y="2251076"/>
              <a:ext cx="119063" cy="52388"/>
            </a:xfrm>
            <a:custGeom>
              <a:avLst/>
              <a:gdLst>
                <a:gd name="T0" fmla="*/ 0 w 75"/>
                <a:gd name="T1" fmla="*/ 22 h 33"/>
                <a:gd name="T2" fmla="*/ 75 w 75"/>
                <a:gd name="T3" fmla="*/ 33 h 33"/>
                <a:gd name="T4" fmla="*/ 75 w 75"/>
                <a:gd name="T5" fmla="*/ 0 h 33"/>
                <a:gd name="T6" fmla="*/ 0 w 75"/>
                <a:gd name="T7" fmla="*/ 11 h 33"/>
                <a:gd name="T8" fmla="*/ 0 w 75"/>
                <a:gd name="T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3">
                  <a:moveTo>
                    <a:pt x="0" y="22"/>
                  </a:moveTo>
                  <a:lnTo>
                    <a:pt x="75" y="33"/>
                  </a:lnTo>
                  <a:lnTo>
                    <a:pt x="75" y="0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Freeform 671">
              <a:extLst>
                <a:ext uri="{FF2B5EF4-FFF2-40B4-BE49-F238E27FC236}">
                  <a16:creationId xmlns:a16="http://schemas.microsoft.com/office/drawing/2014/main" id="{E13AF1DD-F851-49F0-A15A-751A13D9A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23575" y="2268538"/>
              <a:ext cx="11113" cy="17463"/>
            </a:xfrm>
            <a:custGeom>
              <a:avLst/>
              <a:gdLst>
                <a:gd name="T0" fmla="*/ 6 w 9"/>
                <a:gd name="T1" fmla="*/ 0 h 14"/>
                <a:gd name="T2" fmla="*/ 3 w 9"/>
                <a:gd name="T3" fmla="*/ 0 h 14"/>
                <a:gd name="T4" fmla="*/ 0 w 9"/>
                <a:gd name="T5" fmla="*/ 7 h 14"/>
                <a:gd name="T6" fmla="*/ 3 w 9"/>
                <a:gd name="T7" fmla="*/ 14 h 14"/>
                <a:gd name="T8" fmla="*/ 6 w 9"/>
                <a:gd name="T9" fmla="*/ 14 h 14"/>
                <a:gd name="T10" fmla="*/ 9 w 9"/>
                <a:gd name="T11" fmla="*/ 7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1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9" y="11"/>
                    <a:pt x="9" y="7"/>
                  </a:cubicBezTo>
                  <a:cubicBezTo>
                    <a:pt x="9" y="3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Freeform 672">
              <a:extLst>
                <a:ext uri="{FF2B5EF4-FFF2-40B4-BE49-F238E27FC236}">
                  <a16:creationId xmlns:a16="http://schemas.microsoft.com/office/drawing/2014/main" id="{6F4AE0BC-3BF4-4728-9D6D-C3097753BD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29925" y="2246313"/>
              <a:ext cx="161925" cy="63500"/>
            </a:xfrm>
            <a:custGeom>
              <a:avLst/>
              <a:gdLst>
                <a:gd name="T0" fmla="*/ 0 w 102"/>
                <a:gd name="T1" fmla="*/ 24 h 40"/>
                <a:gd name="T2" fmla="*/ 102 w 102"/>
                <a:gd name="T3" fmla="*/ 40 h 40"/>
                <a:gd name="T4" fmla="*/ 102 w 102"/>
                <a:gd name="T5" fmla="*/ 0 h 40"/>
                <a:gd name="T6" fmla="*/ 0 w 102"/>
                <a:gd name="T7" fmla="*/ 16 h 40"/>
                <a:gd name="T8" fmla="*/ 0 w 102"/>
                <a:gd name="T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0">
                  <a:moveTo>
                    <a:pt x="0" y="24"/>
                  </a:moveTo>
                  <a:lnTo>
                    <a:pt x="102" y="40"/>
                  </a:lnTo>
                  <a:lnTo>
                    <a:pt x="102" y="0"/>
                  </a:lnTo>
                  <a:lnTo>
                    <a:pt x="0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Freeform 673">
              <a:extLst>
                <a:ext uri="{FF2B5EF4-FFF2-40B4-BE49-F238E27FC236}">
                  <a16:creationId xmlns:a16="http://schemas.microsoft.com/office/drawing/2014/main" id="{23650B0B-C6DC-4972-8C18-650B9E5DE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72800" y="2238376"/>
              <a:ext cx="44450" cy="77788"/>
            </a:xfrm>
            <a:custGeom>
              <a:avLst/>
              <a:gdLst>
                <a:gd name="T0" fmla="*/ 23 w 35"/>
                <a:gd name="T1" fmla="*/ 0 h 63"/>
                <a:gd name="T2" fmla="*/ 12 w 35"/>
                <a:gd name="T3" fmla="*/ 0 h 63"/>
                <a:gd name="T4" fmla="*/ 0 w 35"/>
                <a:gd name="T5" fmla="*/ 32 h 63"/>
                <a:gd name="T6" fmla="*/ 12 w 35"/>
                <a:gd name="T7" fmla="*/ 63 h 63"/>
                <a:gd name="T8" fmla="*/ 23 w 35"/>
                <a:gd name="T9" fmla="*/ 63 h 63"/>
                <a:gd name="T10" fmla="*/ 35 w 35"/>
                <a:gd name="T11" fmla="*/ 32 h 63"/>
                <a:gd name="T12" fmla="*/ 23 w 3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3">
                  <a:moveTo>
                    <a:pt x="23" y="0"/>
                  </a:moveTo>
                  <a:cubicBezTo>
                    <a:pt x="21" y="0"/>
                    <a:pt x="14" y="0"/>
                    <a:pt x="12" y="0"/>
                  </a:cubicBezTo>
                  <a:cubicBezTo>
                    <a:pt x="6" y="0"/>
                    <a:pt x="0" y="14"/>
                    <a:pt x="0" y="32"/>
                  </a:cubicBezTo>
                  <a:cubicBezTo>
                    <a:pt x="0" y="49"/>
                    <a:pt x="6" y="63"/>
                    <a:pt x="12" y="63"/>
                  </a:cubicBezTo>
                  <a:cubicBezTo>
                    <a:pt x="14" y="63"/>
                    <a:pt x="21" y="63"/>
                    <a:pt x="23" y="63"/>
                  </a:cubicBezTo>
                  <a:cubicBezTo>
                    <a:pt x="30" y="63"/>
                    <a:pt x="35" y="49"/>
                    <a:pt x="35" y="32"/>
                  </a:cubicBezTo>
                  <a:cubicBezTo>
                    <a:pt x="35" y="1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Freeform 676">
              <a:extLst>
                <a:ext uri="{FF2B5EF4-FFF2-40B4-BE49-F238E27FC236}">
                  <a16:creationId xmlns:a16="http://schemas.microsoft.com/office/drawing/2014/main" id="{DD8C56E3-26A1-4DDB-8477-665D80981D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90263" y="2246313"/>
              <a:ext cx="17463" cy="63500"/>
            </a:xfrm>
            <a:custGeom>
              <a:avLst/>
              <a:gdLst>
                <a:gd name="T0" fmla="*/ 6 w 14"/>
                <a:gd name="T1" fmla="*/ 0 h 51"/>
                <a:gd name="T2" fmla="*/ 0 w 14"/>
                <a:gd name="T3" fmla="*/ 25 h 51"/>
                <a:gd name="T4" fmla="*/ 7 w 14"/>
                <a:gd name="T5" fmla="*/ 51 h 51"/>
                <a:gd name="T6" fmla="*/ 14 w 14"/>
                <a:gd name="T7" fmla="*/ 26 h 51"/>
                <a:gd name="T8" fmla="*/ 6 w 1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1">
                  <a:moveTo>
                    <a:pt x="6" y="0"/>
                  </a:moveTo>
                  <a:cubicBezTo>
                    <a:pt x="2" y="4"/>
                    <a:pt x="0" y="14"/>
                    <a:pt x="0" y="25"/>
                  </a:cubicBezTo>
                  <a:cubicBezTo>
                    <a:pt x="0" y="37"/>
                    <a:pt x="3" y="47"/>
                    <a:pt x="7" y="51"/>
                  </a:cubicBezTo>
                  <a:cubicBezTo>
                    <a:pt x="11" y="47"/>
                    <a:pt x="14" y="37"/>
                    <a:pt x="14" y="26"/>
                  </a:cubicBezTo>
                  <a:cubicBezTo>
                    <a:pt x="14" y="14"/>
                    <a:pt x="11" y="4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Freeform 677">
              <a:extLst>
                <a:ext uri="{FF2B5EF4-FFF2-40B4-BE49-F238E27FC236}">
                  <a16:creationId xmlns:a16="http://schemas.microsoft.com/office/drawing/2014/main" id="{B5094D3F-8D6C-42EF-8FC5-27FFB8E501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5413" y="2597151"/>
              <a:ext cx="165100" cy="198438"/>
            </a:xfrm>
            <a:custGeom>
              <a:avLst/>
              <a:gdLst>
                <a:gd name="T0" fmla="*/ 27 w 104"/>
                <a:gd name="T1" fmla="*/ 125 h 125"/>
                <a:gd name="T2" fmla="*/ 0 w 104"/>
                <a:gd name="T3" fmla="*/ 20 h 125"/>
                <a:gd name="T4" fmla="*/ 77 w 104"/>
                <a:gd name="T5" fmla="*/ 0 h 125"/>
                <a:gd name="T6" fmla="*/ 104 w 104"/>
                <a:gd name="T7" fmla="*/ 105 h 125"/>
                <a:gd name="T8" fmla="*/ 27 w 10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5">
                  <a:moveTo>
                    <a:pt x="27" y="125"/>
                  </a:moveTo>
                  <a:lnTo>
                    <a:pt x="0" y="20"/>
                  </a:lnTo>
                  <a:lnTo>
                    <a:pt x="77" y="0"/>
                  </a:lnTo>
                  <a:lnTo>
                    <a:pt x="104" y="105"/>
                  </a:lnTo>
                  <a:lnTo>
                    <a:pt x="27" y="125"/>
                  </a:lnTo>
                  <a:close/>
                </a:path>
              </a:pathLst>
            </a:custGeom>
            <a:solidFill>
              <a:srgbClr val="162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Freeform 678">
              <a:extLst>
                <a:ext uri="{FF2B5EF4-FFF2-40B4-BE49-F238E27FC236}">
                  <a16:creationId xmlns:a16="http://schemas.microsoft.com/office/drawing/2014/main" id="{BF26A3F9-9898-413A-9619-EBF2D9A224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5413" y="2597151"/>
              <a:ext cx="165100" cy="198438"/>
            </a:xfrm>
            <a:custGeom>
              <a:avLst/>
              <a:gdLst>
                <a:gd name="T0" fmla="*/ 27 w 104"/>
                <a:gd name="T1" fmla="*/ 125 h 125"/>
                <a:gd name="T2" fmla="*/ 0 w 104"/>
                <a:gd name="T3" fmla="*/ 20 h 125"/>
                <a:gd name="T4" fmla="*/ 77 w 104"/>
                <a:gd name="T5" fmla="*/ 0 h 125"/>
                <a:gd name="T6" fmla="*/ 104 w 104"/>
                <a:gd name="T7" fmla="*/ 105 h 125"/>
                <a:gd name="T8" fmla="*/ 27 w 10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5">
                  <a:moveTo>
                    <a:pt x="27" y="125"/>
                  </a:moveTo>
                  <a:lnTo>
                    <a:pt x="0" y="20"/>
                  </a:lnTo>
                  <a:lnTo>
                    <a:pt x="77" y="0"/>
                  </a:lnTo>
                  <a:lnTo>
                    <a:pt x="104" y="105"/>
                  </a:lnTo>
                  <a:lnTo>
                    <a:pt x="27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Freeform 679">
              <a:extLst>
                <a:ext uri="{FF2B5EF4-FFF2-40B4-BE49-F238E27FC236}">
                  <a16:creationId xmlns:a16="http://schemas.microsoft.com/office/drawing/2014/main" id="{AA892A21-6210-4533-9574-F689D13DEDF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404475" y="2652713"/>
              <a:ext cx="50800" cy="58738"/>
            </a:xfrm>
            <a:custGeom>
              <a:avLst/>
              <a:gdLst>
                <a:gd name="T0" fmla="*/ 7 w 41"/>
                <a:gd name="T1" fmla="*/ 39 h 48"/>
                <a:gd name="T2" fmla="*/ 1 w 41"/>
                <a:gd name="T3" fmla="*/ 18 h 48"/>
                <a:gd name="T4" fmla="*/ 9 w 41"/>
                <a:gd name="T5" fmla="*/ 4 h 48"/>
                <a:gd name="T6" fmla="*/ 21 w 41"/>
                <a:gd name="T7" fmla="*/ 1 h 48"/>
                <a:gd name="T8" fmla="*/ 34 w 41"/>
                <a:gd name="T9" fmla="*/ 10 h 48"/>
                <a:gd name="T10" fmla="*/ 40 w 41"/>
                <a:gd name="T11" fmla="*/ 30 h 48"/>
                <a:gd name="T12" fmla="*/ 32 w 41"/>
                <a:gd name="T13" fmla="*/ 44 h 48"/>
                <a:gd name="T14" fmla="*/ 20 w 41"/>
                <a:gd name="T15" fmla="*/ 47 h 48"/>
                <a:gd name="T16" fmla="*/ 7 w 41"/>
                <a:gd name="T17" fmla="*/ 39 h 48"/>
                <a:gd name="T18" fmla="*/ 29 w 41"/>
                <a:gd name="T19" fmla="*/ 11 h 48"/>
                <a:gd name="T20" fmla="*/ 22 w 41"/>
                <a:gd name="T21" fmla="*/ 7 h 48"/>
                <a:gd name="T22" fmla="*/ 11 w 41"/>
                <a:gd name="T23" fmla="*/ 9 h 48"/>
                <a:gd name="T24" fmla="*/ 6 w 41"/>
                <a:gd name="T25" fmla="*/ 17 h 48"/>
                <a:gd name="T26" fmla="*/ 12 w 41"/>
                <a:gd name="T27" fmla="*/ 37 h 48"/>
                <a:gd name="T28" fmla="*/ 19 w 41"/>
                <a:gd name="T29" fmla="*/ 42 h 48"/>
                <a:gd name="T30" fmla="*/ 30 w 41"/>
                <a:gd name="T31" fmla="*/ 39 h 48"/>
                <a:gd name="T32" fmla="*/ 35 w 41"/>
                <a:gd name="T33" fmla="*/ 31 h 48"/>
                <a:gd name="T34" fmla="*/ 29 w 41"/>
                <a:gd name="T35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8">
                  <a:moveTo>
                    <a:pt x="7" y="39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3" y="6"/>
                    <a:pt x="9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7" y="0"/>
                    <a:pt x="33" y="4"/>
                    <a:pt x="34" y="1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6"/>
                    <a:pt x="38" y="42"/>
                    <a:pt x="32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48"/>
                    <a:pt x="8" y="45"/>
                    <a:pt x="7" y="39"/>
                  </a:cubicBezTo>
                  <a:close/>
                  <a:moveTo>
                    <a:pt x="29" y="11"/>
                  </a:moveTo>
                  <a:cubicBezTo>
                    <a:pt x="29" y="8"/>
                    <a:pt x="25" y="6"/>
                    <a:pt x="22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10"/>
                    <a:pt x="5" y="14"/>
                    <a:pt x="6" y="1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41"/>
                    <a:pt x="16" y="43"/>
                    <a:pt x="19" y="42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38"/>
                    <a:pt x="36" y="35"/>
                    <a:pt x="35" y="31"/>
                  </a:cubicBezTo>
                  <a:lnTo>
                    <a:pt x="29" y="11"/>
                  </a:lnTo>
                  <a:close/>
                </a:path>
              </a:pathLst>
            </a:custGeom>
            <a:solidFill>
              <a:srgbClr val="162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Freeform 680">
              <a:extLst>
                <a:ext uri="{FF2B5EF4-FFF2-40B4-BE49-F238E27FC236}">
                  <a16:creationId xmlns:a16="http://schemas.microsoft.com/office/drawing/2014/main" id="{098052A4-179C-441B-96F1-48DE2B6318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33050" y="2651126"/>
              <a:ext cx="33338" cy="47625"/>
            </a:xfrm>
            <a:custGeom>
              <a:avLst/>
              <a:gdLst>
                <a:gd name="T0" fmla="*/ 25 w 27"/>
                <a:gd name="T1" fmla="*/ 2 h 38"/>
                <a:gd name="T2" fmla="*/ 27 w 27"/>
                <a:gd name="T3" fmla="*/ 10 h 38"/>
                <a:gd name="T4" fmla="*/ 19 w 27"/>
                <a:gd name="T5" fmla="*/ 37 h 38"/>
                <a:gd name="T6" fmla="*/ 17 w 27"/>
                <a:gd name="T7" fmla="*/ 33 h 38"/>
                <a:gd name="T8" fmla="*/ 17 w 27"/>
                <a:gd name="T9" fmla="*/ 24 h 38"/>
                <a:gd name="T10" fmla="*/ 11 w 27"/>
                <a:gd name="T11" fmla="*/ 29 h 38"/>
                <a:gd name="T12" fmla="*/ 11 w 27"/>
                <a:gd name="T13" fmla="*/ 31 h 38"/>
                <a:gd name="T14" fmla="*/ 7 w 27"/>
                <a:gd name="T15" fmla="*/ 32 h 38"/>
                <a:gd name="T16" fmla="*/ 4 w 27"/>
                <a:gd name="T17" fmla="*/ 30 h 38"/>
                <a:gd name="T18" fmla="*/ 3 w 27"/>
                <a:gd name="T19" fmla="*/ 28 h 38"/>
                <a:gd name="T20" fmla="*/ 2 w 27"/>
                <a:gd name="T21" fmla="*/ 25 h 38"/>
                <a:gd name="T22" fmla="*/ 1 w 27"/>
                <a:gd name="T23" fmla="*/ 22 h 38"/>
                <a:gd name="T24" fmla="*/ 0 w 27"/>
                <a:gd name="T25" fmla="*/ 19 h 38"/>
                <a:gd name="T26" fmla="*/ 7 w 27"/>
                <a:gd name="T27" fmla="*/ 13 h 38"/>
                <a:gd name="T28" fmla="*/ 18 w 27"/>
                <a:gd name="T29" fmla="*/ 5 h 38"/>
                <a:gd name="T30" fmla="*/ 21 w 27"/>
                <a:gd name="T31" fmla="*/ 0 h 38"/>
                <a:gd name="T32" fmla="*/ 25 w 27"/>
                <a:gd name="T3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8">
                  <a:moveTo>
                    <a:pt x="25" y="2"/>
                  </a:moveTo>
                  <a:cubicBezTo>
                    <a:pt x="25" y="2"/>
                    <a:pt x="26" y="8"/>
                    <a:pt x="27" y="10"/>
                  </a:cubicBezTo>
                  <a:cubicBezTo>
                    <a:pt x="27" y="14"/>
                    <a:pt x="20" y="26"/>
                    <a:pt x="19" y="37"/>
                  </a:cubicBezTo>
                  <a:cubicBezTo>
                    <a:pt x="19" y="38"/>
                    <a:pt x="16" y="36"/>
                    <a:pt x="17" y="33"/>
                  </a:cubicBezTo>
                  <a:cubicBezTo>
                    <a:pt x="17" y="29"/>
                    <a:pt x="17" y="24"/>
                    <a:pt x="17" y="24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0" y="32"/>
                    <a:pt x="7" y="32"/>
                  </a:cubicBezTo>
                  <a:cubicBezTo>
                    <a:pt x="5" y="33"/>
                    <a:pt x="4" y="31"/>
                    <a:pt x="4" y="30"/>
                  </a:cubicBezTo>
                  <a:cubicBezTo>
                    <a:pt x="4" y="29"/>
                    <a:pt x="4" y="29"/>
                    <a:pt x="3" y="28"/>
                  </a:cubicBezTo>
                  <a:cubicBezTo>
                    <a:pt x="2" y="27"/>
                    <a:pt x="2" y="26"/>
                    <a:pt x="2" y="25"/>
                  </a:cubicBezTo>
                  <a:cubicBezTo>
                    <a:pt x="2" y="24"/>
                    <a:pt x="1" y="23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9"/>
                    <a:pt x="4" y="15"/>
                    <a:pt x="7" y="13"/>
                  </a:cubicBezTo>
                  <a:cubicBezTo>
                    <a:pt x="11" y="9"/>
                    <a:pt x="18" y="5"/>
                    <a:pt x="18" y="5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5" y="2"/>
                  </a:ln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Freeform 681">
              <a:extLst>
                <a:ext uri="{FF2B5EF4-FFF2-40B4-BE49-F238E27FC236}">
                  <a16:creationId xmlns:a16="http://schemas.microsoft.com/office/drawing/2014/main" id="{9FF7853C-CAE2-4E60-87F7-8C9BF0587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45738" y="2611438"/>
              <a:ext cx="49213" cy="168275"/>
            </a:xfrm>
            <a:custGeom>
              <a:avLst/>
              <a:gdLst>
                <a:gd name="T0" fmla="*/ 9 w 31"/>
                <a:gd name="T1" fmla="*/ 54 h 106"/>
                <a:gd name="T2" fmla="*/ 0 w 31"/>
                <a:gd name="T3" fmla="*/ 1 h 106"/>
                <a:gd name="T4" fmla="*/ 3 w 31"/>
                <a:gd name="T5" fmla="*/ 0 h 106"/>
                <a:gd name="T6" fmla="*/ 12 w 31"/>
                <a:gd name="T7" fmla="*/ 53 h 106"/>
                <a:gd name="T8" fmla="*/ 31 w 31"/>
                <a:gd name="T9" fmla="*/ 105 h 106"/>
                <a:gd name="T10" fmla="*/ 28 w 31"/>
                <a:gd name="T11" fmla="*/ 106 h 106"/>
                <a:gd name="T12" fmla="*/ 9 w 31"/>
                <a:gd name="T13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6">
                  <a:moveTo>
                    <a:pt x="9" y="5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2" y="53"/>
                  </a:lnTo>
                  <a:lnTo>
                    <a:pt x="31" y="105"/>
                  </a:lnTo>
                  <a:lnTo>
                    <a:pt x="28" y="10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Freeform 682">
              <a:extLst>
                <a:ext uri="{FF2B5EF4-FFF2-40B4-BE49-F238E27FC236}">
                  <a16:creationId xmlns:a16="http://schemas.microsoft.com/office/drawing/2014/main" id="{369AC7AB-F608-4CBC-A67E-77E1361190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45738" y="2611438"/>
              <a:ext cx="49213" cy="168275"/>
            </a:xfrm>
            <a:custGeom>
              <a:avLst/>
              <a:gdLst>
                <a:gd name="T0" fmla="*/ 9 w 31"/>
                <a:gd name="T1" fmla="*/ 54 h 106"/>
                <a:gd name="T2" fmla="*/ 0 w 31"/>
                <a:gd name="T3" fmla="*/ 1 h 106"/>
                <a:gd name="T4" fmla="*/ 3 w 31"/>
                <a:gd name="T5" fmla="*/ 0 h 106"/>
                <a:gd name="T6" fmla="*/ 12 w 31"/>
                <a:gd name="T7" fmla="*/ 53 h 106"/>
                <a:gd name="T8" fmla="*/ 31 w 31"/>
                <a:gd name="T9" fmla="*/ 105 h 106"/>
                <a:gd name="T10" fmla="*/ 28 w 31"/>
                <a:gd name="T11" fmla="*/ 106 h 106"/>
                <a:gd name="T12" fmla="*/ 9 w 31"/>
                <a:gd name="T13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6">
                  <a:moveTo>
                    <a:pt x="9" y="5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2" y="53"/>
                  </a:lnTo>
                  <a:lnTo>
                    <a:pt x="31" y="105"/>
                  </a:lnTo>
                  <a:lnTo>
                    <a:pt x="28" y="106"/>
                  </a:lnTo>
                  <a:lnTo>
                    <a:pt x="9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Rectangle 683">
              <a:extLst>
                <a:ext uri="{FF2B5EF4-FFF2-40B4-BE49-F238E27FC236}">
                  <a16:creationId xmlns:a16="http://schemas.microsoft.com/office/drawing/2014/main" id="{9AD711AB-1426-4BBE-8D2F-4D725650F1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47325" y="2686051"/>
              <a:ext cx="20638" cy="23813"/>
            </a:xfrm>
            <a:prstGeom prst="rect">
              <a:avLst/>
            </a:prstGeom>
            <a:solidFill>
              <a:srgbClr val="D8DB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Freeform 684">
              <a:extLst>
                <a:ext uri="{FF2B5EF4-FFF2-40B4-BE49-F238E27FC236}">
                  <a16:creationId xmlns:a16="http://schemas.microsoft.com/office/drawing/2014/main" id="{E2AC8B47-7B6A-4F7F-8FC4-AA9FB60E22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6850" y="2686051"/>
              <a:ext cx="11113" cy="23813"/>
            </a:xfrm>
            <a:custGeom>
              <a:avLst/>
              <a:gdLst>
                <a:gd name="T0" fmla="*/ 3 w 7"/>
                <a:gd name="T1" fmla="*/ 0 h 15"/>
                <a:gd name="T2" fmla="*/ 0 w 7"/>
                <a:gd name="T3" fmla="*/ 1 h 15"/>
                <a:gd name="T4" fmla="*/ 2 w 7"/>
                <a:gd name="T5" fmla="*/ 7 h 15"/>
                <a:gd name="T6" fmla="*/ 4 w 7"/>
                <a:gd name="T7" fmla="*/ 15 h 15"/>
                <a:gd name="T8" fmla="*/ 7 w 7"/>
                <a:gd name="T9" fmla="*/ 14 h 15"/>
                <a:gd name="T10" fmla="*/ 7 w 7"/>
                <a:gd name="T11" fmla="*/ 13 h 15"/>
                <a:gd name="T12" fmla="*/ 5 w 7"/>
                <a:gd name="T13" fmla="*/ 6 h 15"/>
                <a:gd name="T14" fmla="*/ 3 w 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lnTo>
                    <a:pt x="0" y="1"/>
                  </a:lnTo>
                  <a:lnTo>
                    <a:pt x="2" y="7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F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Freeform 685">
              <a:extLst>
                <a:ext uri="{FF2B5EF4-FFF2-40B4-BE49-F238E27FC236}">
                  <a16:creationId xmlns:a16="http://schemas.microsoft.com/office/drawing/2014/main" id="{F3A0901C-1A6D-4F7C-A3BB-90C8D579D2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56850" y="2686051"/>
              <a:ext cx="11113" cy="23813"/>
            </a:xfrm>
            <a:custGeom>
              <a:avLst/>
              <a:gdLst>
                <a:gd name="T0" fmla="*/ 3 w 7"/>
                <a:gd name="T1" fmla="*/ 0 h 15"/>
                <a:gd name="T2" fmla="*/ 0 w 7"/>
                <a:gd name="T3" fmla="*/ 1 h 15"/>
                <a:gd name="T4" fmla="*/ 2 w 7"/>
                <a:gd name="T5" fmla="*/ 7 h 15"/>
                <a:gd name="T6" fmla="*/ 4 w 7"/>
                <a:gd name="T7" fmla="*/ 15 h 15"/>
                <a:gd name="T8" fmla="*/ 7 w 7"/>
                <a:gd name="T9" fmla="*/ 14 h 15"/>
                <a:gd name="T10" fmla="*/ 7 w 7"/>
                <a:gd name="T11" fmla="*/ 13 h 15"/>
                <a:gd name="T12" fmla="*/ 5 w 7"/>
                <a:gd name="T13" fmla="*/ 6 h 15"/>
                <a:gd name="T14" fmla="*/ 3 w 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3" y="0"/>
                  </a:moveTo>
                  <a:lnTo>
                    <a:pt x="0" y="1"/>
                  </a:lnTo>
                  <a:lnTo>
                    <a:pt x="2" y="7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5" y="6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Freeform 686">
              <a:extLst>
                <a:ext uri="{FF2B5EF4-FFF2-40B4-BE49-F238E27FC236}">
                  <a16:creationId xmlns:a16="http://schemas.microsoft.com/office/drawing/2014/main" id="{D6CC929B-582C-400B-8E58-2A5646933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12425" y="2517776"/>
              <a:ext cx="225425" cy="215900"/>
            </a:xfrm>
            <a:custGeom>
              <a:avLst/>
              <a:gdLst>
                <a:gd name="T0" fmla="*/ 0 w 180"/>
                <a:gd name="T1" fmla="*/ 172 h 172"/>
                <a:gd name="T2" fmla="*/ 90 w 180"/>
                <a:gd name="T3" fmla="*/ 149 h 172"/>
                <a:gd name="T4" fmla="*/ 180 w 180"/>
                <a:gd name="T5" fmla="*/ 0 h 172"/>
                <a:gd name="T6" fmla="*/ 14 w 180"/>
                <a:gd name="T7" fmla="*/ 138 h 172"/>
                <a:gd name="T8" fmla="*/ 0 w 180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72">
                  <a:moveTo>
                    <a:pt x="0" y="172"/>
                  </a:moveTo>
                  <a:cubicBezTo>
                    <a:pt x="0" y="172"/>
                    <a:pt x="19" y="152"/>
                    <a:pt x="90" y="149"/>
                  </a:cubicBezTo>
                  <a:cubicBezTo>
                    <a:pt x="158" y="146"/>
                    <a:pt x="180" y="0"/>
                    <a:pt x="180" y="0"/>
                  </a:cubicBezTo>
                  <a:cubicBezTo>
                    <a:pt x="180" y="0"/>
                    <a:pt x="53" y="91"/>
                    <a:pt x="14" y="138"/>
                  </a:cubicBezTo>
                  <a:cubicBezTo>
                    <a:pt x="4" y="150"/>
                    <a:pt x="0" y="172"/>
                    <a:pt x="0" y="172"/>
                  </a:cubicBezTo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Freeform 687">
              <a:extLst>
                <a:ext uri="{FF2B5EF4-FFF2-40B4-BE49-F238E27FC236}">
                  <a16:creationId xmlns:a16="http://schemas.microsoft.com/office/drawing/2014/main" id="{7E347827-8E0A-4391-8A2B-9E91399BE6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63225" y="3157538"/>
              <a:ext cx="50800" cy="17463"/>
            </a:xfrm>
            <a:custGeom>
              <a:avLst/>
              <a:gdLst>
                <a:gd name="T0" fmla="*/ 1 w 41"/>
                <a:gd name="T1" fmla="*/ 2 h 15"/>
                <a:gd name="T2" fmla="*/ 0 w 41"/>
                <a:gd name="T3" fmla="*/ 14 h 15"/>
                <a:gd name="T4" fmla="*/ 11 w 41"/>
                <a:gd name="T5" fmla="*/ 14 h 15"/>
                <a:gd name="T6" fmla="*/ 11 w 41"/>
                <a:gd name="T7" fmla="*/ 10 h 15"/>
                <a:gd name="T8" fmla="*/ 26 w 41"/>
                <a:gd name="T9" fmla="*/ 15 h 15"/>
                <a:gd name="T10" fmla="*/ 40 w 41"/>
                <a:gd name="T11" fmla="*/ 15 h 15"/>
                <a:gd name="T12" fmla="*/ 39 w 41"/>
                <a:gd name="T13" fmla="*/ 12 h 15"/>
                <a:gd name="T14" fmla="*/ 25 w 41"/>
                <a:gd name="T15" fmla="*/ 8 h 15"/>
                <a:gd name="T16" fmla="*/ 13 w 41"/>
                <a:gd name="T17" fmla="*/ 0 h 15"/>
                <a:gd name="T18" fmla="*/ 1 w 41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5">
                  <a:moveTo>
                    <a:pt x="1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2"/>
                    <a:pt x="39" y="12"/>
                  </a:cubicBezTo>
                  <a:cubicBezTo>
                    <a:pt x="38" y="12"/>
                    <a:pt x="25" y="8"/>
                    <a:pt x="25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Freeform 688">
              <a:extLst>
                <a:ext uri="{FF2B5EF4-FFF2-40B4-BE49-F238E27FC236}">
                  <a16:creationId xmlns:a16="http://schemas.microsoft.com/office/drawing/2014/main" id="{A7CA4E86-6C99-4409-BCD2-7A9DBD8AC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04513" y="3157538"/>
              <a:ext cx="52388" cy="17463"/>
            </a:xfrm>
            <a:custGeom>
              <a:avLst/>
              <a:gdLst>
                <a:gd name="T0" fmla="*/ 1 w 41"/>
                <a:gd name="T1" fmla="*/ 2 h 15"/>
                <a:gd name="T2" fmla="*/ 0 w 41"/>
                <a:gd name="T3" fmla="*/ 14 h 15"/>
                <a:gd name="T4" fmla="*/ 11 w 41"/>
                <a:gd name="T5" fmla="*/ 14 h 15"/>
                <a:gd name="T6" fmla="*/ 11 w 41"/>
                <a:gd name="T7" fmla="*/ 10 h 15"/>
                <a:gd name="T8" fmla="*/ 26 w 41"/>
                <a:gd name="T9" fmla="*/ 15 h 15"/>
                <a:gd name="T10" fmla="*/ 39 w 41"/>
                <a:gd name="T11" fmla="*/ 15 h 15"/>
                <a:gd name="T12" fmla="*/ 39 w 41"/>
                <a:gd name="T13" fmla="*/ 12 h 15"/>
                <a:gd name="T14" fmla="*/ 25 w 41"/>
                <a:gd name="T15" fmla="*/ 8 h 15"/>
                <a:gd name="T16" fmla="*/ 12 w 41"/>
                <a:gd name="T17" fmla="*/ 0 h 15"/>
                <a:gd name="T18" fmla="*/ 1 w 41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5">
                  <a:moveTo>
                    <a:pt x="1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1" y="12"/>
                    <a:pt x="39" y="12"/>
                  </a:cubicBezTo>
                  <a:cubicBezTo>
                    <a:pt x="38" y="12"/>
                    <a:pt x="25" y="8"/>
                    <a:pt x="25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Freeform 689">
              <a:extLst>
                <a:ext uri="{FF2B5EF4-FFF2-40B4-BE49-F238E27FC236}">
                  <a16:creationId xmlns:a16="http://schemas.microsoft.com/office/drawing/2014/main" id="{C8B2A312-BD39-449D-9CCC-58002C45EA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56900" y="2343151"/>
              <a:ext cx="87313" cy="282575"/>
            </a:xfrm>
            <a:custGeom>
              <a:avLst/>
              <a:gdLst>
                <a:gd name="T0" fmla="*/ 0 w 69"/>
                <a:gd name="T1" fmla="*/ 227 h 227"/>
                <a:gd name="T2" fmla="*/ 66 w 69"/>
                <a:gd name="T3" fmla="*/ 103 h 227"/>
                <a:gd name="T4" fmla="*/ 17 w 69"/>
                <a:gd name="T5" fmla="*/ 0 h 227"/>
                <a:gd name="T6" fmla="*/ 0 w 69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27">
                  <a:moveTo>
                    <a:pt x="0" y="227"/>
                  </a:moveTo>
                  <a:cubicBezTo>
                    <a:pt x="0" y="227"/>
                    <a:pt x="62" y="184"/>
                    <a:pt x="66" y="103"/>
                  </a:cubicBezTo>
                  <a:cubicBezTo>
                    <a:pt x="69" y="40"/>
                    <a:pt x="17" y="0"/>
                    <a:pt x="17" y="0"/>
                  </a:cubicBezTo>
                  <a:lnTo>
                    <a:pt x="0" y="227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Freeform 690">
              <a:extLst>
                <a:ext uri="{FF2B5EF4-FFF2-40B4-BE49-F238E27FC236}">
                  <a16:creationId xmlns:a16="http://schemas.microsoft.com/office/drawing/2014/main" id="{40BFB2D0-CABF-4425-B180-66DA9DA690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1963" y="2332038"/>
              <a:ext cx="207963" cy="350838"/>
            </a:xfrm>
            <a:custGeom>
              <a:avLst/>
              <a:gdLst>
                <a:gd name="T0" fmla="*/ 132 w 167"/>
                <a:gd name="T1" fmla="*/ 281 h 281"/>
                <a:gd name="T2" fmla="*/ 155 w 167"/>
                <a:gd name="T3" fmla="*/ 137 h 281"/>
                <a:gd name="T4" fmla="*/ 127 w 167"/>
                <a:gd name="T5" fmla="*/ 0 h 281"/>
                <a:gd name="T6" fmla="*/ 94 w 167"/>
                <a:gd name="T7" fmla="*/ 4 h 281"/>
                <a:gd name="T8" fmla="*/ 15 w 167"/>
                <a:gd name="T9" fmla="*/ 116 h 281"/>
                <a:gd name="T10" fmla="*/ 2 w 167"/>
                <a:gd name="T11" fmla="*/ 198 h 281"/>
                <a:gd name="T12" fmla="*/ 0 w 167"/>
                <a:gd name="T13" fmla="*/ 279 h 281"/>
                <a:gd name="T14" fmla="*/ 132 w 167"/>
                <a:gd name="T15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81">
                  <a:moveTo>
                    <a:pt x="132" y="281"/>
                  </a:moveTo>
                  <a:cubicBezTo>
                    <a:pt x="132" y="281"/>
                    <a:pt x="140" y="216"/>
                    <a:pt x="155" y="137"/>
                  </a:cubicBezTo>
                  <a:cubicBezTo>
                    <a:pt x="167" y="73"/>
                    <a:pt x="127" y="0"/>
                    <a:pt x="127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31" y="54"/>
                    <a:pt x="15" y="116"/>
                  </a:cubicBezTo>
                  <a:cubicBezTo>
                    <a:pt x="5" y="153"/>
                    <a:pt x="2" y="198"/>
                    <a:pt x="2" y="19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32" y="281"/>
                    <a:pt x="132" y="281"/>
                    <a:pt x="132" y="2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Freeform 691">
              <a:extLst>
                <a:ext uri="{FF2B5EF4-FFF2-40B4-BE49-F238E27FC236}">
                  <a16:creationId xmlns:a16="http://schemas.microsoft.com/office/drawing/2014/main" id="{4A2CC81B-2A54-4899-93D9-4D6B0F49DC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41025" y="2522538"/>
              <a:ext cx="44450" cy="174625"/>
            </a:xfrm>
            <a:custGeom>
              <a:avLst/>
              <a:gdLst>
                <a:gd name="T0" fmla="*/ 5 w 35"/>
                <a:gd name="T1" fmla="*/ 140 h 140"/>
                <a:gd name="T2" fmla="*/ 17 w 35"/>
                <a:gd name="T3" fmla="*/ 76 h 140"/>
                <a:gd name="T4" fmla="*/ 35 w 35"/>
                <a:gd name="T5" fmla="*/ 0 h 140"/>
                <a:gd name="T6" fmla="*/ 15 w 35"/>
                <a:gd name="T7" fmla="*/ 73 h 140"/>
                <a:gd name="T8" fmla="*/ 0 w 35"/>
                <a:gd name="T9" fmla="*/ 139 h 140"/>
                <a:gd name="T10" fmla="*/ 5 w 35"/>
                <a:gd name="T1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0">
                  <a:moveTo>
                    <a:pt x="5" y="140"/>
                  </a:moveTo>
                  <a:cubicBezTo>
                    <a:pt x="5" y="140"/>
                    <a:pt x="1" y="99"/>
                    <a:pt x="17" y="76"/>
                  </a:cubicBezTo>
                  <a:cubicBezTo>
                    <a:pt x="34" y="51"/>
                    <a:pt x="35" y="0"/>
                    <a:pt x="35" y="0"/>
                  </a:cubicBezTo>
                  <a:cubicBezTo>
                    <a:pt x="35" y="0"/>
                    <a:pt x="29" y="42"/>
                    <a:pt x="15" y="73"/>
                  </a:cubicBezTo>
                  <a:cubicBezTo>
                    <a:pt x="2" y="104"/>
                    <a:pt x="0" y="139"/>
                    <a:pt x="0" y="139"/>
                  </a:cubicBezTo>
                  <a:lnTo>
                    <a:pt x="5" y="140"/>
                  </a:lnTo>
                  <a:close/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Freeform 692">
              <a:extLst>
                <a:ext uri="{FF2B5EF4-FFF2-40B4-BE49-F238E27FC236}">
                  <a16:creationId xmlns:a16="http://schemas.microsoft.com/office/drawing/2014/main" id="{7E514668-ECD3-441E-AA5B-73598A7C4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33088" y="2338388"/>
              <a:ext cx="52388" cy="41275"/>
            </a:xfrm>
            <a:custGeom>
              <a:avLst/>
              <a:gdLst>
                <a:gd name="T0" fmla="*/ 3 w 42"/>
                <a:gd name="T1" fmla="*/ 0 h 33"/>
                <a:gd name="T2" fmla="*/ 0 w 42"/>
                <a:gd name="T3" fmla="*/ 3 h 33"/>
                <a:gd name="T4" fmla="*/ 23 w 42"/>
                <a:gd name="T5" fmla="*/ 33 h 33"/>
                <a:gd name="T6" fmla="*/ 42 w 42"/>
                <a:gd name="T7" fmla="*/ 17 h 33"/>
                <a:gd name="T8" fmla="*/ 3 w 4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36" y="28"/>
                    <a:pt x="42" y="17"/>
                  </a:cubicBezTo>
                  <a:cubicBezTo>
                    <a:pt x="18" y="1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Freeform 693">
              <a:extLst>
                <a:ext uri="{FF2B5EF4-FFF2-40B4-BE49-F238E27FC236}">
                  <a16:creationId xmlns:a16="http://schemas.microsoft.com/office/drawing/2014/main" id="{69397C6E-7EEE-4C62-8215-2E58D706C7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87025" y="2341563"/>
              <a:ext cx="336550" cy="415925"/>
            </a:xfrm>
            <a:custGeom>
              <a:avLst/>
              <a:gdLst>
                <a:gd name="T0" fmla="*/ 198 w 270"/>
                <a:gd name="T1" fmla="*/ 0 h 334"/>
                <a:gd name="T2" fmla="*/ 180 w 270"/>
                <a:gd name="T3" fmla="*/ 181 h 334"/>
                <a:gd name="T4" fmla="*/ 12 w 270"/>
                <a:gd name="T5" fmla="*/ 334 h 334"/>
                <a:gd name="T6" fmla="*/ 55 w 270"/>
                <a:gd name="T7" fmla="*/ 228 h 334"/>
                <a:gd name="T8" fmla="*/ 198 w 270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334">
                  <a:moveTo>
                    <a:pt x="198" y="0"/>
                  </a:moveTo>
                  <a:cubicBezTo>
                    <a:pt x="198" y="0"/>
                    <a:pt x="270" y="111"/>
                    <a:pt x="180" y="181"/>
                  </a:cubicBezTo>
                  <a:cubicBezTo>
                    <a:pt x="35" y="295"/>
                    <a:pt x="12" y="334"/>
                    <a:pt x="12" y="334"/>
                  </a:cubicBezTo>
                  <a:cubicBezTo>
                    <a:pt x="12" y="334"/>
                    <a:pt x="0" y="268"/>
                    <a:pt x="55" y="228"/>
                  </a:cubicBezTo>
                  <a:cubicBezTo>
                    <a:pt x="198" y="122"/>
                    <a:pt x="198" y="0"/>
                    <a:pt x="198" y="0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Freeform 694">
              <a:extLst>
                <a:ext uri="{FF2B5EF4-FFF2-40B4-BE49-F238E27FC236}">
                  <a16:creationId xmlns:a16="http://schemas.microsoft.com/office/drawing/2014/main" id="{2D728F83-6CDC-4776-AE6D-05ED4723FF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04500" y="2341563"/>
              <a:ext cx="173038" cy="246063"/>
            </a:xfrm>
            <a:custGeom>
              <a:avLst/>
              <a:gdLst>
                <a:gd name="T0" fmla="*/ 12 w 139"/>
                <a:gd name="T1" fmla="*/ 197 h 197"/>
                <a:gd name="T2" fmla="*/ 10 w 139"/>
                <a:gd name="T3" fmla="*/ 41 h 197"/>
                <a:gd name="T4" fmla="*/ 24 w 139"/>
                <a:gd name="T5" fmla="*/ 29 h 197"/>
                <a:gd name="T6" fmla="*/ 104 w 139"/>
                <a:gd name="T7" fmla="*/ 0 h 197"/>
                <a:gd name="T8" fmla="*/ 92 w 139"/>
                <a:gd name="T9" fmla="*/ 128 h 197"/>
                <a:gd name="T10" fmla="*/ 12 w 139"/>
                <a:gd name="T1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97">
                  <a:moveTo>
                    <a:pt x="12" y="197"/>
                  </a:moveTo>
                  <a:cubicBezTo>
                    <a:pt x="17" y="150"/>
                    <a:pt x="0" y="93"/>
                    <a:pt x="10" y="41"/>
                  </a:cubicBezTo>
                  <a:cubicBezTo>
                    <a:pt x="14" y="35"/>
                    <a:pt x="18" y="31"/>
                    <a:pt x="24" y="29"/>
                  </a:cubicBezTo>
                  <a:cubicBezTo>
                    <a:pt x="73" y="11"/>
                    <a:pt x="104" y="0"/>
                    <a:pt x="104" y="0"/>
                  </a:cubicBezTo>
                  <a:cubicBezTo>
                    <a:pt x="104" y="0"/>
                    <a:pt x="139" y="58"/>
                    <a:pt x="92" y="128"/>
                  </a:cubicBezTo>
                  <a:cubicBezTo>
                    <a:pt x="45" y="197"/>
                    <a:pt x="25" y="192"/>
                    <a:pt x="12" y="197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Freeform 695">
              <a:extLst>
                <a:ext uri="{FF2B5EF4-FFF2-40B4-BE49-F238E27FC236}">
                  <a16:creationId xmlns:a16="http://schemas.microsoft.com/office/drawing/2014/main" id="{172E727B-ADAD-4034-B71A-DDEBC0860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64825" y="2560638"/>
              <a:ext cx="109538" cy="109538"/>
            </a:xfrm>
            <a:custGeom>
              <a:avLst/>
              <a:gdLst>
                <a:gd name="T0" fmla="*/ 87 w 87"/>
                <a:gd name="T1" fmla="*/ 0 h 88"/>
                <a:gd name="T2" fmla="*/ 62 w 87"/>
                <a:gd name="T3" fmla="*/ 52 h 88"/>
                <a:gd name="T4" fmla="*/ 41 w 87"/>
                <a:gd name="T5" fmla="*/ 82 h 88"/>
                <a:gd name="T6" fmla="*/ 16 w 87"/>
                <a:gd name="T7" fmla="*/ 83 h 88"/>
                <a:gd name="T8" fmla="*/ 0 w 87"/>
                <a:gd name="T9" fmla="*/ 88 h 88"/>
                <a:gd name="T10" fmla="*/ 10 w 87"/>
                <a:gd name="T11" fmla="*/ 54 h 88"/>
                <a:gd name="T12" fmla="*/ 22 w 87"/>
                <a:gd name="T13" fmla="*/ 40 h 88"/>
                <a:gd name="T14" fmla="*/ 43 w 87"/>
                <a:gd name="T15" fmla="*/ 22 h 88"/>
                <a:gd name="T16" fmla="*/ 87 w 8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8">
                  <a:moveTo>
                    <a:pt x="87" y="0"/>
                  </a:moveTo>
                  <a:cubicBezTo>
                    <a:pt x="87" y="0"/>
                    <a:pt x="73" y="31"/>
                    <a:pt x="62" y="52"/>
                  </a:cubicBezTo>
                  <a:cubicBezTo>
                    <a:pt x="50" y="73"/>
                    <a:pt x="41" y="82"/>
                    <a:pt x="41" y="82"/>
                  </a:cubicBezTo>
                  <a:cubicBezTo>
                    <a:pt x="41" y="82"/>
                    <a:pt x="23" y="81"/>
                    <a:pt x="16" y="83"/>
                  </a:cubicBezTo>
                  <a:cubicBezTo>
                    <a:pt x="8" y="85"/>
                    <a:pt x="0" y="88"/>
                    <a:pt x="0" y="88"/>
                  </a:cubicBezTo>
                  <a:cubicBezTo>
                    <a:pt x="0" y="88"/>
                    <a:pt x="6" y="61"/>
                    <a:pt x="10" y="54"/>
                  </a:cubicBezTo>
                  <a:cubicBezTo>
                    <a:pt x="14" y="46"/>
                    <a:pt x="22" y="40"/>
                    <a:pt x="22" y="40"/>
                  </a:cubicBezTo>
                  <a:cubicBezTo>
                    <a:pt x="43" y="22"/>
                    <a:pt x="43" y="22"/>
                    <a:pt x="43" y="22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Freeform 696">
              <a:extLst>
                <a:ext uri="{FF2B5EF4-FFF2-40B4-BE49-F238E27FC236}">
                  <a16:creationId xmlns:a16="http://schemas.microsoft.com/office/drawing/2014/main" id="{9B214FB6-1E6A-416B-A38F-276906056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77525" y="2359026"/>
              <a:ext cx="131763" cy="288925"/>
            </a:xfrm>
            <a:custGeom>
              <a:avLst/>
              <a:gdLst>
                <a:gd name="T0" fmla="*/ 88 w 106"/>
                <a:gd name="T1" fmla="*/ 0 h 232"/>
                <a:gd name="T2" fmla="*/ 94 w 106"/>
                <a:gd name="T3" fmla="*/ 11 h 232"/>
                <a:gd name="T4" fmla="*/ 92 w 106"/>
                <a:gd name="T5" fmla="*/ 20 h 232"/>
                <a:gd name="T6" fmla="*/ 103 w 106"/>
                <a:gd name="T7" fmla="*/ 91 h 232"/>
                <a:gd name="T8" fmla="*/ 32 w 106"/>
                <a:gd name="T9" fmla="*/ 227 h 232"/>
                <a:gd name="T10" fmla="*/ 0 w 106"/>
                <a:gd name="T11" fmla="*/ 232 h 232"/>
                <a:gd name="T12" fmla="*/ 5 w 106"/>
                <a:gd name="T13" fmla="*/ 197 h 232"/>
                <a:gd name="T14" fmla="*/ 86 w 106"/>
                <a:gd name="T15" fmla="*/ 87 h 232"/>
                <a:gd name="T16" fmla="*/ 85 w 106"/>
                <a:gd name="T17" fmla="*/ 21 h 232"/>
                <a:gd name="T18" fmla="*/ 77 w 106"/>
                <a:gd name="T19" fmla="*/ 14 h 232"/>
                <a:gd name="T20" fmla="*/ 88 w 106"/>
                <a:gd name="T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232">
                  <a:moveTo>
                    <a:pt x="88" y="0"/>
                  </a:moveTo>
                  <a:cubicBezTo>
                    <a:pt x="88" y="0"/>
                    <a:pt x="92" y="2"/>
                    <a:pt x="94" y="11"/>
                  </a:cubicBezTo>
                  <a:cubicBezTo>
                    <a:pt x="95" y="16"/>
                    <a:pt x="92" y="20"/>
                    <a:pt x="92" y="20"/>
                  </a:cubicBezTo>
                  <a:cubicBezTo>
                    <a:pt x="92" y="20"/>
                    <a:pt x="106" y="50"/>
                    <a:pt x="103" y="91"/>
                  </a:cubicBezTo>
                  <a:cubicBezTo>
                    <a:pt x="99" y="154"/>
                    <a:pt x="32" y="227"/>
                    <a:pt x="32" y="22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5" y="197"/>
                    <a:pt x="75" y="147"/>
                    <a:pt x="86" y="87"/>
                  </a:cubicBezTo>
                  <a:cubicBezTo>
                    <a:pt x="94" y="44"/>
                    <a:pt x="85" y="21"/>
                    <a:pt x="85" y="21"/>
                  </a:cubicBezTo>
                  <a:cubicBezTo>
                    <a:pt x="85" y="21"/>
                    <a:pt x="83" y="20"/>
                    <a:pt x="77" y="14"/>
                  </a:cubicBezTo>
                  <a:cubicBezTo>
                    <a:pt x="85" y="9"/>
                    <a:pt x="88" y="0"/>
                    <a:pt x="88" y="0"/>
                  </a:cubicBezTo>
                  <a:close/>
                </a:path>
              </a:pathLst>
            </a:custGeom>
            <a:solidFill>
              <a:srgbClr val="7442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Freeform 697">
              <a:extLst>
                <a:ext uri="{FF2B5EF4-FFF2-40B4-BE49-F238E27FC236}">
                  <a16:creationId xmlns:a16="http://schemas.microsoft.com/office/drawing/2014/main" id="{E134212A-FD77-4A0F-9DF2-14D5635DBD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34675" y="2379663"/>
              <a:ext cx="39688" cy="153988"/>
            </a:xfrm>
            <a:custGeom>
              <a:avLst/>
              <a:gdLst>
                <a:gd name="T0" fmla="*/ 10 w 31"/>
                <a:gd name="T1" fmla="*/ 0 h 123"/>
                <a:gd name="T2" fmla="*/ 11 w 31"/>
                <a:gd name="T3" fmla="*/ 33 h 123"/>
                <a:gd name="T4" fmla="*/ 14 w 31"/>
                <a:gd name="T5" fmla="*/ 35 h 123"/>
                <a:gd name="T6" fmla="*/ 10 w 31"/>
                <a:gd name="T7" fmla="*/ 40 h 123"/>
                <a:gd name="T8" fmla="*/ 4 w 31"/>
                <a:gd name="T9" fmla="*/ 63 h 123"/>
                <a:gd name="T10" fmla="*/ 0 w 31"/>
                <a:gd name="T11" fmla="*/ 123 h 123"/>
                <a:gd name="T12" fmla="*/ 14 w 31"/>
                <a:gd name="T13" fmla="*/ 14 h 123"/>
                <a:gd name="T14" fmla="*/ 10 w 31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3">
                  <a:moveTo>
                    <a:pt x="10" y="0"/>
                  </a:moveTo>
                  <a:cubicBezTo>
                    <a:pt x="11" y="10"/>
                    <a:pt x="12" y="21"/>
                    <a:pt x="11" y="33"/>
                  </a:cubicBezTo>
                  <a:cubicBezTo>
                    <a:pt x="13" y="35"/>
                    <a:pt x="14" y="35"/>
                    <a:pt x="14" y="35"/>
                  </a:cubicBezTo>
                  <a:cubicBezTo>
                    <a:pt x="14" y="35"/>
                    <a:pt x="13" y="37"/>
                    <a:pt x="10" y="40"/>
                  </a:cubicBezTo>
                  <a:cubicBezTo>
                    <a:pt x="9" y="47"/>
                    <a:pt x="7" y="55"/>
                    <a:pt x="4" y="63"/>
                  </a:cubicBezTo>
                  <a:cubicBezTo>
                    <a:pt x="7" y="79"/>
                    <a:pt x="7" y="104"/>
                    <a:pt x="0" y="123"/>
                  </a:cubicBezTo>
                  <a:cubicBezTo>
                    <a:pt x="31" y="80"/>
                    <a:pt x="20" y="34"/>
                    <a:pt x="14" y="14"/>
                  </a:cubicBezTo>
                  <a:cubicBezTo>
                    <a:pt x="13" y="9"/>
                    <a:pt x="11" y="4"/>
                    <a:pt x="10" y="0"/>
                  </a:cubicBezTo>
                </a:path>
              </a:pathLst>
            </a:custGeom>
            <a:solidFill>
              <a:srgbClr val="24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Freeform 698">
              <a:extLst>
                <a:ext uri="{FF2B5EF4-FFF2-40B4-BE49-F238E27FC236}">
                  <a16:creationId xmlns:a16="http://schemas.microsoft.com/office/drawing/2014/main" id="{00C2312F-F820-4D5A-AA9C-15EF21AB0D3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25150" y="2347913"/>
              <a:ext cx="25400" cy="111125"/>
            </a:xfrm>
            <a:custGeom>
              <a:avLst/>
              <a:gdLst>
                <a:gd name="T0" fmla="*/ 18 w 20"/>
                <a:gd name="T1" fmla="*/ 66 h 89"/>
                <a:gd name="T2" fmla="*/ 9 w 20"/>
                <a:gd name="T3" fmla="*/ 76 h 89"/>
                <a:gd name="T4" fmla="*/ 12 w 20"/>
                <a:gd name="T5" fmla="*/ 89 h 89"/>
                <a:gd name="T6" fmla="*/ 18 w 20"/>
                <a:gd name="T7" fmla="*/ 66 h 89"/>
                <a:gd name="T8" fmla="*/ 6 w 20"/>
                <a:gd name="T9" fmla="*/ 0 h 89"/>
                <a:gd name="T10" fmla="*/ 0 w 20"/>
                <a:gd name="T11" fmla="*/ 9 h 89"/>
                <a:gd name="T12" fmla="*/ 7 w 20"/>
                <a:gd name="T13" fmla="*/ 52 h 89"/>
                <a:gd name="T14" fmla="*/ 19 w 20"/>
                <a:gd name="T15" fmla="*/ 59 h 89"/>
                <a:gd name="T16" fmla="*/ 18 w 20"/>
                <a:gd name="T17" fmla="*/ 26 h 89"/>
                <a:gd name="T18" fmla="*/ 6 w 20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9">
                  <a:moveTo>
                    <a:pt x="18" y="66"/>
                  </a:moveTo>
                  <a:cubicBezTo>
                    <a:pt x="16" y="68"/>
                    <a:pt x="13" y="72"/>
                    <a:pt x="9" y="76"/>
                  </a:cubicBezTo>
                  <a:cubicBezTo>
                    <a:pt x="10" y="79"/>
                    <a:pt x="11" y="84"/>
                    <a:pt x="12" y="89"/>
                  </a:cubicBezTo>
                  <a:cubicBezTo>
                    <a:pt x="15" y="81"/>
                    <a:pt x="17" y="73"/>
                    <a:pt x="18" y="66"/>
                  </a:cubicBezTo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8" y="37"/>
                    <a:pt x="7" y="52"/>
                  </a:cubicBezTo>
                  <a:cubicBezTo>
                    <a:pt x="12" y="55"/>
                    <a:pt x="16" y="58"/>
                    <a:pt x="19" y="59"/>
                  </a:cubicBezTo>
                  <a:cubicBezTo>
                    <a:pt x="20" y="47"/>
                    <a:pt x="19" y="36"/>
                    <a:pt x="18" y="26"/>
                  </a:cubicBezTo>
                  <a:cubicBezTo>
                    <a:pt x="12" y="11"/>
                    <a:pt x="6" y="0"/>
                    <a:pt x="6" y="0"/>
                  </a:cubicBezTo>
                </a:path>
              </a:pathLst>
            </a:custGeom>
            <a:solidFill>
              <a:srgbClr val="24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Freeform 699">
              <a:extLst>
                <a:ext uri="{FF2B5EF4-FFF2-40B4-BE49-F238E27FC236}">
                  <a16:creationId xmlns:a16="http://schemas.microsoft.com/office/drawing/2014/main" id="{D1C223E5-34F3-4937-964F-D1EEA831D0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37850" y="2284413"/>
              <a:ext cx="85725" cy="73025"/>
            </a:xfrm>
            <a:custGeom>
              <a:avLst/>
              <a:gdLst>
                <a:gd name="T0" fmla="*/ 0 w 69"/>
                <a:gd name="T1" fmla="*/ 43 h 59"/>
                <a:gd name="T2" fmla="*/ 4 w 69"/>
                <a:gd name="T3" fmla="*/ 17 h 59"/>
                <a:gd name="T4" fmla="*/ 22 w 69"/>
                <a:gd name="T5" fmla="*/ 2 h 59"/>
                <a:gd name="T6" fmla="*/ 32 w 69"/>
                <a:gd name="T7" fmla="*/ 25 h 59"/>
                <a:gd name="T8" fmla="*/ 46 w 69"/>
                <a:gd name="T9" fmla="*/ 39 h 59"/>
                <a:gd name="T10" fmla="*/ 69 w 69"/>
                <a:gd name="T11" fmla="*/ 40 h 59"/>
                <a:gd name="T12" fmla="*/ 39 w 69"/>
                <a:gd name="T13" fmla="*/ 58 h 59"/>
                <a:gd name="T14" fmla="*/ 0 w 69"/>
                <a:gd name="T15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59">
                  <a:moveTo>
                    <a:pt x="0" y="43"/>
                  </a:moveTo>
                  <a:cubicBezTo>
                    <a:pt x="0" y="43"/>
                    <a:pt x="6" y="34"/>
                    <a:pt x="4" y="17"/>
                  </a:cubicBezTo>
                  <a:cubicBezTo>
                    <a:pt x="3" y="0"/>
                    <a:pt x="22" y="2"/>
                    <a:pt x="22" y="2"/>
                  </a:cubicBezTo>
                  <a:cubicBezTo>
                    <a:pt x="22" y="2"/>
                    <a:pt x="29" y="16"/>
                    <a:pt x="32" y="25"/>
                  </a:cubicBezTo>
                  <a:cubicBezTo>
                    <a:pt x="33" y="33"/>
                    <a:pt x="42" y="39"/>
                    <a:pt x="46" y="39"/>
                  </a:cubicBezTo>
                  <a:cubicBezTo>
                    <a:pt x="54" y="40"/>
                    <a:pt x="69" y="40"/>
                    <a:pt x="69" y="40"/>
                  </a:cubicBezTo>
                  <a:cubicBezTo>
                    <a:pt x="69" y="40"/>
                    <a:pt x="45" y="45"/>
                    <a:pt x="39" y="58"/>
                  </a:cubicBezTo>
                  <a:cubicBezTo>
                    <a:pt x="20" y="59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9E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Freeform 700">
              <a:extLst>
                <a:ext uri="{FF2B5EF4-FFF2-40B4-BE49-F238E27FC236}">
                  <a16:creationId xmlns:a16="http://schemas.microsoft.com/office/drawing/2014/main" id="{36B125CB-CCCE-4C9F-AF0F-C921BCB16B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58488" y="2244726"/>
              <a:ext cx="71438" cy="88900"/>
            </a:xfrm>
            <a:custGeom>
              <a:avLst/>
              <a:gdLst>
                <a:gd name="T0" fmla="*/ 51 w 57"/>
                <a:gd name="T1" fmla="*/ 72 h 72"/>
                <a:gd name="T2" fmla="*/ 26 w 57"/>
                <a:gd name="T3" fmla="*/ 71 h 72"/>
                <a:gd name="T4" fmla="*/ 15 w 57"/>
                <a:gd name="T5" fmla="*/ 62 h 72"/>
                <a:gd name="T6" fmla="*/ 10 w 57"/>
                <a:gd name="T7" fmla="*/ 47 h 72"/>
                <a:gd name="T8" fmla="*/ 4 w 57"/>
                <a:gd name="T9" fmla="*/ 42 h 72"/>
                <a:gd name="T10" fmla="*/ 7 w 57"/>
                <a:gd name="T11" fmla="*/ 31 h 72"/>
                <a:gd name="T12" fmla="*/ 8 w 57"/>
                <a:gd name="T13" fmla="*/ 4 h 72"/>
                <a:gd name="T14" fmla="*/ 22 w 57"/>
                <a:gd name="T15" fmla="*/ 0 h 72"/>
                <a:gd name="T16" fmla="*/ 35 w 57"/>
                <a:gd name="T17" fmla="*/ 6 h 72"/>
                <a:gd name="T18" fmla="*/ 57 w 57"/>
                <a:gd name="T19" fmla="*/ 39 h 72"/>
                <a:gd name="T20" fmla="*/ 55 w 57"/>
                <a:gd name="T21" fmla="*/ 42 h 72"/>
                <a:gd name="T22" fmla="*/ 49 w 57"/>
                <a:gd name="T23" fmla="*/ 43 h 72"/>
                <a:gd name="T24" fmla="*/ 53 w 57"/>
                <a:gd name="T25" fmla="*/ 69 h 72"/>
                <a:gd name="T26" fmla="*/ 51 w 57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72">
                  <a:moveTo>
                    <a:pt x="51" y="72"/>
                  </a:moveTo>
                  <a:cubicBezTo>
                    <a:pt x="44" y="72"/>
                    <a:pt x="32" y="72"/>
                    <a:pt x="26" y="71"/>
                  </a:cubicBezTo>
                  <a:cubicBezTo>
                    <a:pt x="17" y="71"/>
                    <a:pt x="15" y="62"/>
                    <a:pt x="15" y="6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7" y="45"/>
                    <a:pt x="4" y="42"/>
                  </a:cubicBezTo>
                  <a:cubicBezTo>
                    <a:pt x="3" y="41"/>
                    <a:pt x="0" y="34"/>
                    <a:pt x="7" y="31"/>
                  </a:cubicBezTo>
                  <a:cubicBezTo>
                    <a:pt x="17" y="27"/>
                    <a:pt x="8" y="4"/>
                    <a:pt x="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41"/>
                    <a:pt x="55" y="42"/>
                  </a:cubicBezTo>
                  <a:cubicBezTo>
                    <a:pt x="52" y="42"/>
                    <a:pt x="49" y="43"/>
                    <a:pt x="49" y="43"/>
                  </a:cubicBezTo>
                  <a:cubicBezTo>
                    <a:pt x="49" y="43"/>
                    <a:pt x="53" y="68"/>
                    <a:pt x="53" y="69"/>
                  </a:cubicBezTo>
                  <a:cubicBezTo>
                    <a:pt x="53" y="70"/>
                    <a:pt x="53" y="72"/>
                    <a:pt x="51" y="72"/>
                  </a:cubicBezTo>
                  <a:close/>
                </a:path>
              </a:pathLst>
            </a:custGeom>
            <a:solidFill>
              <a:srgbClr val="E9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Freeform 701">
              <a:extLst>
                <a:ext uri="{FF2B5EF4-FFF2-40B4-BE49-F238E27FC236}">
                  <a16:creationId xmlns:a16="http://schemas.microsoft.com/office/drawing/2014/main" id="{0ACDBFB5-4472-455B-AA6F-CF509B89B2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8175" y="2273301"/>
              <a:ext cx="12700" cy="7938"/>
            </a:xfrm>
            <a:custGeom>
              <a:avLst/>
              <a:gdLst>
                <a:gd name="T0" fmla="*/ 10 w 10"/>
                <a:gd name="T1" fmla="*/ 4 h 6"/>
                <a:gd name="T2" fmla="*/ 8 w 10"/>
                <a:gd name="T3" fmla="*/ 6 h 6"/>
                <a:gd name="T4" fmla="*/ 0 w 10"/>
                <a:gd name="T5" fmla="*/ 6 h 6"/>
                <a:gd name="T6" fmla="*/ 9 w 10"/>
                <a:gd name="T7" fmla="*/ 1 h 6"/>
                <a:gd name="T8" fmla="*/ 1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10" y="6"/>
                    <a:pt x="10" y="6"/>
                    <a:pt x="8" y="6"/>
                  </a:cubicBezTo>
                  <a:cubicBezTo>
                    <a:pt x="6" y="6"/>
                    <a:pt x="0" y="6"/>
                    <a:pt x="0" y="6"/>
                  </a:cubicBezTo>
                  <a:cubicBezTo>
                    <a:pt x="1" y="5"/>
                    <a:pt x="4" y="4"/>
                    <a:pt x="9" y="1"/>
                  </a:cubicBezTo>
                  <a:cubicBezTo>
                    <a:pt x="10" y="0"/>
                    <a:pt x="10" y="2"/>
                    <a:pt x="10" y="4"/>
                  </a:cubicBezTo>
                  <a:close/>
                </a:path>
              </a:pathLst>
            </a:custGeom>
            <a:solidFill>
              <a:srgbClr val="172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Freeform 702">
              <a:extLst>
                <a:ext uri="{FF2B5EF4-FFF2-40B4-BE49-F238E27FC236}">
                  <a16:creationId xmlns:a16="http://schemas.microsoft.com/office/drawing/2014/main" id="{531E0D48-150B-467D-8799-FF29E7D011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39438" y="2230438"/>
              <a:ext cx="65088" cy="79375"/>
            </a:xfrm>
            <a:custGeom>
              <a:avLst/>
              <a:gdLst>
                <a:gd name="T0" fmla="*/ 2 w 52"/>
                <a:gd name="T1" fmla="*/ 21 h 63"/>
                <a:gd name="T2" fmla="*/ 51 w 52"/>
                <a:gd name="T3" fmla="*/ 9 h 63"/>
                <a:gd name="T4" fmla="*/ 50 w 52"/>
                <a:gd name="T5" fmla="*/ 17 h 63"/>
                <a:gd name="T6" fmla="*/ 31 w 52"/>
                <a:gd name="T7" fmla="*/ 24 h 63"/>
                <a:gd name="T8" fmla="*/ 34 w 52"/>
                <a:gd name="T9" fmla="*/ 53 h 63"/>
                <a:gd name="T10" fmla="*/ 19 w 52"/>
                <a:gd name="T11" fmla="*/ 44 h 63"/>
                <a:gd name="T12" fmla="*/ 2 w 52"/>
                <a:gd name="T13" fmla="*/ 63 h 63"/>
                <a:gd name="T14" fmla="*/ 2 w 52"/>
                <a:gd name="T1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3">
                  <a:moveTo>
                    <a:pt x="2" y="21"/>
                  </a:moveTo>
                  <a:cubicBezTo>
                    <a:pt x="36" y="0"/>
                    <a:pt x="47" y="0"/>
                    <a:pt x="51" y="9"/>
                  </a:cubicBezTo>
                  <a:cubicBezTo>
                    <a:pt x="51" y="11"/>
                    <a:pt x="52" y="15"/>
                    <a:pt x="50" y="17"/>
                  </a:cubicBezTo>
                  <a:cubicBezTo>
                    <a:pt x="38" y="16"/>
                    <a:pt x="27" y="16"/>
                    <a:pt x="31" y="24"/>
                  </a:cubicBezTo>
                  <a:cubicBezTo>
                    <a:pt x="31" y="26"/>
                    <a:pt x="43" y="52"/>
                    <a:pt x="34" y="53"/>
                  </a:cubicBezTo>
                  <a:cubicBezTo>
                    <a:pt x="32" y="49"/>
                    <a:pt x="26" y="40"/>
                    <a:pt x="19" y="44"/>
                  </a:cubicBezTo>
                  <a:cubicBezTo>
                    <a:pt x="15" y="47"/>
                    <a:pt x="21" y="59"/>
                    <a:pt x="2" y="63"/>
                  </a:cubicBezTo>
                  <a:cubicBezTo>
                    <a:pt x="1" y="48"/>
                    <a:pt x="0" y="26"/>
                    <a:pt x="2" y="21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Freeform 703">
              <a:extLst>
                <a:ext uri="{FF2B5EF4-FFF2-40B4-BE49-F238E27FC236}">
                  <a16:creationId xmlns:a16="http://schemas.microsoft.com/office/drawing/2014/main" id="{BC1E0345-3D66-47C7-8EA8-EB8BB18D3D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60063" y="2681288"/>
              <a:ext cx="125413" cy="482600"/>
            </a:xfrm>
            <a:custGeom>
              <a:avLst/>
              <a:gdLst>
                <a:gd name="T0" fmla="*/ 56 w 101"/>
                <a:gd name="T1" fmla="*/ 383 h 387"/>
                <a:gd name="T2" fmla="*/ 29 w 101"/>
                <a:gd name="T3" fmla="*/ 387 h 387"/>
                <a:gd name="T4" fmla="*/ 29 w 101"/>
                <a:gd name="T5" fmla="*/ 194 h 387"/>
                <a:gd name="T6" fmla="*/ 0 w 101"/>
                <a:gd name="T7" fmla="*/ 0 h 387"/>
                <a:gd name="T8" fmla="*/ 101 w 101"/>
                <a:gd name="T9" fmla="*/ 1 h 387"/>
                <a:gd name="T10" fmla="*/ 56 w 101"/>
                <a:gd name="T11" fmla="*/ 383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6" y="383"/>
                  </a:moveTo>
                  <a:cubicBezTo>
                    <a:pt x="56" y="383"/>
                    <a:pt x="45" y="387"/>
                    <a:pt x="29" y="387"/>
                  </a:cubicBezTo>
                  <a:cubicBezTo>
                    <a:pt x="27" y="311"/>
                    <a:pt x="9" y="254"/>
                    <a:pt x="29" y="194"/>
                  </a:cubicBezTo>
                  <a:cubicBezTo>
                    <a:pt x="26" y="99"/>
                    <a:pt x="0" y="0"/>
                    <a:pt x="0" y="0"/>
                  </a:cubicBezTo>
                  <a:cubicBezTo>
                    <a:pt x="101" y="1"/>
                    <a:pt x="101" y="1"/>
                    <a:pt x="101" y="1"/>
                  </a:cubicBezTo>
                  <a:lnTo>
                    <a:pt x="56" y="383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Freeform 704">
              <a:extLst>
                <a:ext uri="{FF2B5EF4-FFF2-40B4-BE49-F238E27FC236}">
                  <a16:creationId xmlns:a16="http://schemas.microsoft.com/office/drawing/2014/main" id="{2C4FD682-86FB-4D50-B995-352B07BF78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87050" y="2728913"/>
              <a:ext cx="23813" cy="125413"/>
            </a:xfrm>
            <a:custGeom>
              <a:avLst/>
              <a:gdLst>
                <a:gd name="T0" fmla="*/ 0 w 18"/>
                <a:gd name="T1" fmla="*/ 77 h 100"/>
                <a:gd name="T2" fmla="*/ 3 w 18"/>
                <a:gd name="T3" fmla="*/ 100 h 100"/>
                <a:gd name="T4" fmla="*/ 17 w 18"/>
                <a:gd name="T5" fmla="*/ 34 h 100"/>
                <a:gd name="T6" fmla="*/ 0 w 18"/>
                <a:gd name="T7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0">
                  <a:moveTo>
                    <a:pt x="0" y="77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17" y="58"/>
                    <a:pt x="17" y="34"/>
                  </a:cubicBezTo>
                  <a:cubicBezTo>
                    <a:pt x="18" y="0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Freeform 705">
              <a:extLst>
                <a:ext uri="{FF2B5EF4-FFF2-40B4-BE49-F238E27FC236}">
                  <a16:creationId xmlns:a16="http://schemas.microsoft.com/office/drawing/2014/main" id="{79F63C6D-7CCB-4AB1-9049-1AD7A7B72C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15613" y="2443163"/>
              <a:ext cx="47625" cy="61913"/>
            </a:xfrm>
            <a:custGeom>
              <a:avLst/>
              <a:gdLst>
                <a:gd name="T0" fmla="*/ 16 w 38"/>
                <a:gd name="T1" fmla="*/ 10 h 49"/>
                <a:gd name="T2" fmla="*/ 22 w 38"/>
                <a:gd name="T3" fmla="*/ 23 h 49"/>
                <a:gd name="T4" fmla="*/ 1 w 38"/>
                <a:gd name="T5" fmla="*/ 49 h 49"/>
                <a:gd name="T6" fmla="*/ 0 w 38"/>
                <a:gd name="T7" fmla="*/ 35 h 49"/>
                <a:gd name="T8" fmla="*/ 16 w 38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16" y="10"/>
                  </a:moveTo>
                  <a:cubicBezTo>
                    <a:pt x="16" y="10"/>
                    <a:pt x="38" y="0"/>
                    <a:pt x="22" y="23"/>
                  </a:cubicBezTo>
                  <a:cubicBezTo>
                    <a:pt x="11" y="38"/>
                    <a:pt x="1" y="49"/>
                    <a:pt x="1" y="49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Freeform 706">
              <a:extLst>
                <a:ext uri="{FF2B5EF4-FFF2-40B4-BE49-F238E27FC236}">
                  <a16:creationId xmlns:a16="http://schemas.microsoft.com/office/drawing/2014/main" id="{806C187A-B043-47AD-83CA-6C390472CD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55275" y="2395538"/>
              <a:ext cx="201613" cy="268288"/>
            </a:xfrm>
            <a:custGeom>
              <a:avLst/>
              <a:gdLst>
                <a:gd name="T0" fmla="*/ 0 w 127"/>
                <a:gd name="T1" fmla="*/ 162 h 169"/>
                <a:gd name="T2" fmla="*/ 8 w 127"/>
                <a:gd name="T3" fmla="*/ 169 h 169"/>
                <a:gd name="T4" fmla="*/ 127 w 127"/>
                <a:gd name="T5" fmla="*/ 35 h 169"/>
                <a:gd name="T6" fmla="*/ 101 w 127"/>
                <a:gd name="T7" fmla="*/ 0 h 169"/>
                <a:gd name="T8" fmla="*/ 0 w 127"/>
                <a:gd name="T9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9">
                  <a:moveTo>
                    <a:pt x="0" y="162"/>
                  </a:moveTo>
                  <a:lnTo>
                    <a:pt x="8" y="169"/>
                  </a:lnTo>
                  <a:lnTo>
                    <a:pt x="127" y="35"/>
                  </a:lnTo>
                  <a:lnTo>
                    <a:pt x="101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Freeform 707">
              <a:extLst>
                <a:ext uri="{FF2B5EF4-FFF2-40B4-BE49-F238E27FC236}">
                  <a16:creationId xmlns:a16="http://schemas.microsoft.com/office/drawing/2014/main" id="{D8A4F55E-D17A-4C7F-A704-8662341CD7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61638" y="2681288"/>
              <a:ext cx="176213" cy="481013"/>
            </a:xfrm>
            <a:custGeom>
              <a:avLst/>
              <a:gdLst>
                <a:gd name="T0" fmla="*/ 141 w 141"/>
                <a:gd name="T1" fmla="*/ 1 h 386"/>
                <a:gd name="T2" fmla="*/ 23 w 141"/>
                <a:gd name="T3" fmla="*/ 386 h 386"/>
                <a:gd name="T4" fmla="*/ 0 w 141"/>
                <a:gd name="T5" fmla="*/ 385 h 386"/>
                <a:gd name="T6" fmla="*/ 31 w 141"/>
                <a:gd name="T7" fmla="*/ 193 h 386"/>
                <a:gd name="T8" fmla="*/ 48 w 141"/>
                <a:gd name="T9" fmla="*/ 0 h 386"/>
                <a:gd name="T10" fmla="*/ 141 w 141"/>
                <a:gd name="T11" fmla="*/ 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86">
                  <a:moveTo>
                    <a:pt x="141" y="1"/>
                  </a:moveTo>
                  <a:cubicBezTo>
                    <a:pt x="23" y="386"/>
                    <a:pt x="23" y="386"/>
                    <a:pt x="23" y="386"/>
                  </a:cubicBezTo>
                  <a:cubicBezTo>
                    <a:pt x="23" y="386"/>
                    <a:pt x="6" y="385"/>
                    <a:pt x="0" y="385"/>
                  </a:cubicBezTo>
                  <a:cubicBezTo>
                    <a:pt x="4" y="314"/>
                    <a:pt x="8" y="227"/>
                    <a:pt x="31" y="193"/>
                  </a:cubicBezTo>
                  <a:cubicBezTo>
                    <a:pt x="42" y="87"/>
                    <a:pt x="39" y="56"/>
                    <a:pt x="48" y="0"/>
                  </a:cubicBezTo>
                  <a:cubicBezTo>
                    <a:pt x="96" y="2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Freeform 708">
              <a:extLst>
                <a:ext uri="{FF2B5EF4-FFF2-40B4-BE49-F238E27FC236}">
                  <a16:creationId xmlns:a16="http://schemas.microsoft.com/office/drawing/2014/main" id="{6AA92BB6-F65D-4D68-AA69-55DC6FFD77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61638" y="3175001"/>
              <a:ext cx="209550" cy="369888"/>
            </a:xfrm>
            <a:custGeom>
              <a:avLst/>
              <a:gdLst>
                <a:gd name="T0" fmla="*/ 1 w 168"/>
                <a:gd name="T1" fmla="*/ 0 h 297"/>
                <a:gd name="T2" fmla="*/ 1 w 168"/>
                <a:gd name="T3" fmla="*/ 0 h 297"/>
                <a:gd name="T4" fmla="*/ 2 w 168"/>
                <a:gd name="T5" fmla="*/ 11 h 297"/>
                <a:gd name="T6" fmla="*/ 0 w 168"/>
                <a:gd name="T7" fmla="*/ 11 h 297"/>
                <a:gd name="T8" fmla="*/ 30 w 168"/>
                <a:gd name="T9" fmla="*/ 205 h 297"/>
                <a:gd name="T10" fmla="*/ 38 w 168"/>
                <a:gd name="T11" fmla="*/ 297 h 297"/>
                <a:gd name="T12" fmla="*/ 168 w 168"/>
                <a:gd name="T13" fmla="*/ 297 h 297"/>
                <a:gd name="T14" fmla="*/ 134 w 168"/>
                <a:gd name="T15" fmla="*/ 14 h 297"/>
                <a:gd name="T16" fmla="*/ 131 w 168"/>
                <a:gd name="T17" fmla="*/ 13 h 297"/>
                <a:gd name="T18" fmla="*/ 140 w 168"/>
                <a:gd name="T19" fmla="*/ 8 h 297"/>
                <a:gd name="T20" fmla="*/ 154 w 168"/>
                <a:gd name="T21" fmla="*/ 4 h 297"/>
                <a:gd name="T22" fmla="*/ 154 w 168"/>
                <a:gd name="T23" fmla="*/ 1 h 297"/>
                <a:gd name="T24" fmla="*/ 152 w 168"/>
                <a:gd name="T25" fmla="*/ 1 h 297"/>
                <a:gd name="T26" fmla="*/ 141 w 168"/>
                <a:gd name="T27" fmla="*/ 1 h 297"/>
                <a:gd name="T28" fmla="*/ 141 w 168"/>
                <a:gd name="T29" fmla="*/ 1 h 297"/>
                <a:gd name="T30" fmla="*/ 126 w 168"/>
                <a:gd name="T31" fmla="*/ 4 h 297"/>
                <a:gd name="T32" fmla="*/ 126 w 168"/>
                <a:gd name="T33" fmla="*/ 0 h 297"/>
                <a:gd name="T34" fmla="*/ 115 w 168"/>
                <a:gd name="T35" fmla="*/ 0 h 297"/>
                <a:gd name="T36" fmla="*/ 115 w 168"/>
                <a:gd name="T37" fmla="*/ 0 h 297"/>
                <a:gd name="T38" fmla="*/ 115 w 168"/>
                <a:gd name="T39" fmla="*/ 0 h 297"/>
                <a:gd name="T40" fmla="*/ 116 w 168"/>
                <a:gd name="T41" fmla="*/ 9 h 297"/>
                <a:gd name="T42" fmla="*/ 108 w 168"/>
                <a:gd name="T43" fmla="*/ 9 h 297"/>
                <a:gd name="T44" fmla="*/ 108 w 168"/>
                <a:gd name="T45" fmla="*/ 203 h 297"/>
                <a:gd name="T46" fmla="*/ 102 w 168"/>
                <a:gd name="T47" fmla="*/ 270 h 297"/>
                <a:gd name="T48" fmla="*/ 23 w 168"/>
                <a:gd name="T49" fmla="*/ 12 h 297"/>
                <a:gd name="T50" fmla="*/ 20 w 168"/>
                <a:gd name="T51" fmla="*/ 12 h 297"/>
                <a:gd name="T52" fmla="*/ 26 w 168"/>
                <a:gd name="T53" fmla="*/ 8 h 297"/>
                <a:gd name="T54" fmla="*/ 40 w 168"/>
                <a:gd name="T55" fmla="*/ 4 h 297"/>
                <a:gd name="T56" fmla="*/ 40 w 168"/>
                <a:gd name="T57" fmla="*/ 1 h 297"/>
                <a:gd name="T58" fmla="*/ 39 w 168"/>
                <a:gd name="T59" fmla="*/ 1 h 297"/>
                <a:gd name="T60" fmla="*/ 27 w 168"/>
                <a:gd name="T61" fmla="*/ 1 h 297"/>
                <a:gd name="T62" fmla="*/ 27 w 168"/>
                <a:gd name="T63" fmla="*/ 1 h 297"/>
                <a:gd name="T64" fmla="*/ 12 w 168"/>
                <a:gd name="T65" fmla="*/ 4 h 297"/>
                <a:gd name="T66" fmla="*/ 12 w 168"/>
                <a:gd name="T67" fmla="*/ 0 h 297"/>
                <a:gd name="T68" fmla="*/ 1 w 168"/>
                <a:gd name="T69" fmla="*/ 0 h 297"/>
                <a:gd name="T70" fmla="*/ 1 w 168"/>
                <a:gd name="T7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8" h="29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4" y="82"/>
                    <a:pt x="8" y="171"/>
                    <a:pt x="30" y="205"/>
                  </a:cubicBezTo>
                  <a:cubicBezTo>
                    <a:pt x="35" y="244"/>
                    <a:pt x="37" y="273"/>
                    <a:pt x="38" y="297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4"/>
                    <a:pt x="133" y="14"/>
                    <a:pt x="131" y="13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53" y="4"/>
                    <a:pt x="154" y="4"/>
                  </a:cubicBezTo>
                  <a:cubicBezTo>
                    <a:pt x="156" y="4"/>
                    <a:pt x="154" y="1"/>
                    <a:pt x="15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3" y="9"/>
                    <a:pt x="111" y="9"/>
                    <a:pt x="108" y="9"/>
                  </a:cubicBezTo>
                  <a:cubicBezTo>
                    <a:pt x="106" y="84"/>
                    <a:pt x="87" y="143"/>
                    <a:pt x="108" y="203"/>
                  </a:cubicBezTo>
                  <a:cubicBezTo>
                    <a:pt x="107" y="225"/>
                    <a:pt x="105" y="248"/>
                    <a:pt x="102" y="27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2" y="12"/>
                    <a:pt x="20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39" y="4"/>
                    <a:pt x="40" y="4"/>
                  </a:cubicBezTo>
                  <a:cubicBezTo>
                    <a:pt x="42" y="4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adFill>
              <a:gsLst>
                <a:gs pos="1000">
                  <a:srgbClr val="20B1C4"/>
                </a:gs>
                <a:gs pos="100000">
                  <a:srgbClr val="BEDFE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Freeform 709">
              <a:extLst>
                <a:ext uri="{FF2B5EF4-FFF2-40B4-BE49-F238E27FC236}">
                  <a16:creationId xmlns:a16="http://schemas.microsoft.com/office/drawing/2014/main" id="{BAF985F6-E118-42F6-85DE-30F8FC3AD40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63225" y="3175001"/>
              <a:ext cx="47625" cy="0"/>
            </a:xfrm>
            <a:custGeom>
              <a:avLst/>
              <a:gdLst>
                <a:gd name="T0" fmla="*/ 21 w 30"/>
                <a:gd name="T1" fmla="*/ 20 w 30"/>
                <a:gd name="T2" fmla="*/ 20 w 30"/>
                <a:gd name="T3" fmla="*/ 30 w 30"/>
                <a:gd name="T4" fmla="*/ 21 w 30"/>
                <a:gd name="T5" fmla="*/ 8 w 30"/>
                <a:gd name="T6" fmla="*/ 0 w 30"/>
                <a:gd name="T7" fmla="*/ 0 w 30"/>
                <a:gd name="T8" fmla="*/ 8 w 30"/>
                <a:gd name="T9" fmla="*/ 8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30">
                  <a:moveTo>
                    <a:pt x="21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1" y="0"/>
                  </a:lnTo>
                  <a:close/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2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Freeform 710">
              <a:extLst>
                <a:ext uri="{FF2B5EF4-FFF2-40B4-BE49-F238E27FC236}">
                  <a16:creationId xmlns:a16="http://schemas.microsoft.com/office/drawing/2014/main" id="{8F76D6C6-4416-4A80-AAED-F5E50F54A45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563225" y="3175001"/>
              <a:ext cx="47625" cy="0"/>
            </a:xfrm>
            <a:custGeom>
              <a:avLst/>
              <a:gdLst>
                <a:gd name="T0" fmla="*/ 21 w 30"/>
                <a:gd name="T1" fmla="*/ 20 w 30"/>
                <a:gd name="T2" fmla="*/ 20 w 30"/>
                <a:gd name="T3" fmla="*/ 30 w 30"/>
                <a:gd name="T4" fmla="*/ 21 w 30"/>
                <a:gd name="T5" fmla="*/ 8 w 30"/>
                <a:gd name="T6" fmla="*/ 0 w 30"/>
                <a:gd name="T7" fmla="*/ 0 w 30"/>
                <a:gd name="T8" fmla="*/ 8 w 30"/>
                <a:gd name="T9" fmla="*/ 8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30">
                  <a:moveTo>
                    <a:pt x="21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21" y="0"/>
                  </a:lnTo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Freeform 711">
              <a:extLst>
                <a:ext uri="{FF2B5EF4-FFF2-40B4-BE49-F238E27FC236}">
                  <a16:creationId xmlns:a16="http://schemas.microsoft.com/office/drawing/2014/main" id="{B8DCAFC1-EBDE-4EF8-897E-514FDEE70CA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04513" y="3175001"/>
              <a:ext cx="46038" cy="0"/>
            </a:xfrm>
            <a:custGeom>
              <a:avLst/>
              <a:gdLst>
                <a:gd name="T0" fmla="*/ 21 w 29"/>
                <a:gd name="T1" fmla="*/ 21 w 29"/>
                <a:gd name="T2" fmla="*/ 21 w 29"/>
                <a:gd name="T3" fmla="*/ 29 w 29"/>
                <a:gd name="T4" fmla="*/ 21 w 29"/>
                <a:gd name="T5" fmla="*/ 9 w 29"/>
                <a:gd name="T6" fmla="*/ 0 w 29"/>
                <a:gd name="T7" fmla="*/ 0 w 29"/>
                <a:gd name="T8" fmla="*/ 9 w 29"/>
                <a:gd name="T9" fmla="*/ 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9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21" y="0"/>
                  </a:lnTo>
                  <a:close/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22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Freeform 712">
              <a:extLst>
                <a:ext uri="{FF2B5EF4-FFF2-40B4-BE49-F238E27FC236}">
                  <a16:creationId xmlns:a16="http://schemas.microsoft.com/office/drawing/2014/main" id="{ECC4B733-CA9C-49A6-81D5-11D0E223F5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704513" y="3175001"/>
              <a:ext cx="46038" cy="0"/>
            </a:xfrm>
            <a:custGeom>
              <a:avLst/>
              <a:gdLst>
                <a:gd name="T0" fmla="*/ 21 w 29"/>
                <a:gd name="T1" fmla="*/ 21 w 29"/>
                <a:gd name="T2" fmla="*/ 21 w 29"/>
                <a:gd name="T3" fmla="*/ 29 w 29"/>
                <a:gd name="T4" fmla="*/ 21 w 29"/>
                <a:gd name="T5" fmla="*/ 9 w 29"/>
                <a:gd name="T6" fmla="*/ 0 w 29"/>
                <a:gd name="T7" fmla="*/ 0 w 29"/>
                <a:gd name="T8" fmla="*/ 9 w 29"/>
                <a:gd name="T9" fmla="*/ 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29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21" y="0"/>
                  </a:lnTo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0" name="Group 679">
            <a:extLst>
              <a:ext uri="{FF2B5EF4-FFF2-40B4-BE49-F238E27FC236}">
                <a16:creationId xmlns:a16="http://schemas.microsoft.com/office/drawing/2014/main" id="{DFAA7AD7-75BB-47B3-B65D-348C6C7FC838}"/>
              </a:ext>
            </a:extLst>
          </p:cNvPr>
          <p:cNvGrpSpPr>
            <a:grpSpLocks noChangeAspect="1"/>
          </p:cNvGrpSpPr>
          <p:nvPr/>
        </p:nvGrpSpPr>
        <p:grpSpPr>
          <a:xfrm>
            <a:off x="5780246" y="2752875"/>
            <a:ext cx="473898" cy="2473061"/>
            <a:chOff x="11053763" y="3248026"/>
            <a:chExt cx="239712" cy="1250950"/>
          </a:xfrm>
        </p:grpSpPr>
        <p:sp>
          <p:nvSpPr>
            <p:cNvPr id="711" name="Freeform 742">
              <a:extLst>
                <a:ext uri="{FF2B5EF4-FFF2-40B4-BE49-F238E27FC236}">
                  <a16:creationId xmlns:a16="http://schemas.microsoft.com/office/drawing/2014/main" id="{10E73ED0-CB99-4E58-9549-0B85AD8134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1863" y="4171951"/>
              <a:ext cx="142875" cy="327025"/>
            </a:xfrm>
            <a:custGeom>
              <a:avLst/>
              <a:gdLst>
                <a:gd name="T0" fmla="*/ 22 w 115"/>
                <a:gd name="T1" fmla="*/ 0 h 263"/>
                <a:gd name="T2" fmla="*/ 16 w 115"/>
                <a:gd name="T3" fmla="*/ 0 h 263"/>
                <a:gd name="T4" fmla="*/ 15 w 115"/>
                <a:gd name="T5" fmla="*/ 18 h 263"/>
                <a:gd name="T6" fmla="*/ 14 w 115"/>
                <a:gd name="T7" fmla="*/ 21 h 263"/>
                <a:gd name="T8" fmla="*/ 15 w 115"/>
                <a:gd name="T9" fmla="*/ 29 h 263"/>
                <a:gd name="T10" fmla="*/ 2 w 115"/>
                <a:gd name="T11" fmla="*/ 167 h 263"/>
                <a:gd name="T12" fmla="*/ 29 w 115"/>
                <a:gd name="T13" fmla="*/ 187 h 263"/>
                <a:gd name="T14" fmla="*/ 32 w 115"/>
                <a:gd name="T15" fmla="*/ 262 h 263"/>
                <a:gd name="T16" fmla="*/ 115 w 115"/>
                <a:gd name="T17" fmla="*/ 263 h 263"/>
                <a:gd name="T18" fmla="*/ 106 w 115"/>
                <a:gd name="T19" fmla="*/ 225 h 263"/>
                <a:gd name="T20" fmla="*/ 101 w 115"/>
                <a:gd name="T21" fmla="*/ 202 h 263"/>
                <a:gd name="T22" fmla="*/ 82 w 115"/>
                <a:gd name="T23" fmla="*/ 29 h 263"/>
                <a:gd name="T24" fmla="*/ 96 w 115"/>
                <a:gd name="T25" fmla="*/ 11 h 263"/>
                <a:gd name="T26" fmla="*/ 108 w 115"/>
                <a:gd name="T27" fmla="*/ 7 h 263"/>
                <a:gd name="T28" fmla="*/ 109 w 115"/>
                <a:gd name="T29" fmla="*/ 2 h 263"/>
                <a:gd name="T30" fmla="*/ 91 w 115"/>
                <a:gd name="T31" fmla="*/ 1 h 263"/>
                <a:gd name="T32" fmla="*/ 90 w 115"/>
                <a:gd name="T33" fmla="*/ 1 h 263"/>
                <a:gd name="T34" fmla="*/ 77 w 115"/>
                <a:gd name="T35" fmla="*/ 11 h 263"/>
                <a:gd name="T36" fmla="*/ 76 w 115"/>
                <a:gd name="T37" fmla="*/ 0 h 263"/>
                <a:gd name="T38" fmla="*/ 70 w 115"/>
                <a:gd name="T39" fmla="*/ 0 h 263"/>
                <a:gd name="T40" fmla="*/ 70 w 115"/>
                <a:gd name="T41" fmla="*/ 4 h 263"/>
                <a:gd name="T42" fmla="*/ 68 w 115"/>
                <a:gd name="T43" fmla="*/ 19 h 263"/>
                <a:gd name="T44" fmla="*/ 68 w 115"/>
                <a:gd name="T45" fmla="*/ 21 h 263"/>
                <a:gd name="T46" fmla="*/ 69 w 115"/>
                <a:gd name="T47" fmla="*/ 29 h 263"/>
                <a:gd name="T48" fmla="*/ 67 w 115"/>
                <a:gd name="T49" fmla="*/ 209 h 263"/>
                <a:gd name="T50" fmla="*/ 64 w 115"/>
                <a:gd name="T51" fmla="*/ 244 h 263"/>
                <a:gd name="T52" fmla="*/ 58 w 115"/>
                <a:gd name="T53" fmla="*/ 226 h 263"/>
                <a:gd name="T54" fmla="*/ 50 w 115"/>
                <a:gd name="T55" fmla="*/ 203 h 263"/>
                <a:gd name="T56" fmla="*/ 29 w 115"/>
                <a:gd name="T57" fmla="*/ 29 h 263"/>
                <a:gd name="T58" fmla="*/ 43 w 115"/>
                <a:gd name="T59" fmla="*/ 10 h 263"/>
                <a:gd name="T60" fmla="*/ 54 w 115"/>
                <a:gd name="T61" fmla="*/ 5 h 263"/>
                <a:gd name="T62" fmla="*/ 55 w 115"/>
                <a:gd name="T63" fmla="*/ 0 h 263"/>
                <a:gd name="T64" fmla="*/ 36 w 115"/>
                <a:gd name="T65" fmla="*/ 1 h 263"/>
                <a:gd name="T66" fmla="*/ 24 w 115"/>
                <a:gd name="T67" fmla="*/ 11 h 263"/>
                <a:gd name="T68" fmla="*/ 22 w 115"/>
                <a:gd name="T6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263">
                  <a:moveTo>
                    <a:pt x="2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3" y="26"/>
                    <a:pt x="15" y="29"/>
                    <a:pt x="15" y="29"/>
                  </a:cubicBezTo>
                  <a:cubicBezTo>
                    <a:pt x="15" y="52"/>
                    <a:pt x="0" y="120"/>
                    <a:pt x="2" y="167"/>
                  </a:cubicBezTo>
                  <a:cubicBezTo>
                    <a:pt x="18" y="177"/>
                    <a:pt x="20" y="179"/>
                    <a:pt x="29" y="187"/>
                  </a:cubicBezTo>
                  <a:cubicBezTo>
                    <a:pt x="35" y="214"/>
                    <a:pt x="31" y="246"/>
                    <a:pt x="32" y="262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52"/>
                    <a:pt x="110" y="239"/>
                    <a:pt x="106" y="225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0" y="9"/>
                    <a:pt x="107" y="7"/>
                    <a:pt x="108" y="7"/>
                  </a:cubicBezTo>
                  <a:cubicBezTo>
                    <a:pt x="111" y="6"/>
                    <a:pt x="109" y="2"/>
                    <a:pt x="109" y="2"/>
                  </a:cubicBezTo>
                  <a:cubicBezTo>
                    <a:pt x="109" y="2"/>
                    <a:pt x="95" y="1"/>
                    <a:pt x="91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7" y="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2"/>
                    <a:pt x="70" y="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0"/>
                    <a:pt x="68" y="21"/>
                    <a:pt x="68" y="21"/>
                  </a:cubicBezTo>
                  <a:cubicBezTo>
                    <a:pt x="66" y="26"/>
                    <a:pt x="69" y="29"/>
                    <a:pt x="69" y="29"/>
                  </a:cubicBezTo>
                  <a:cubicBezTo>
                    <a:pt x="68" y="54"/>
                    <a:pt x="36" y="178"/>
                    <a:pt x="67" y="209"/>
                  </a:cubicBezTo>
                  <a:cubicBezTo>
                    <a:pt x="66" y="221"/>
                    <a:pt x="65" y="233"/>
                    <a:pt x="64" y="244"/>
                  </a:cubicBezTo>
                  <a:cubicBezTo>
                    <a:pt x="62" y="237"/>
                    <a:pt x="60" y="231"/>
                    <a:pt x="58" y="226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7" y="8"/>
                    <a:pt x="53" y="5"/>
                    <a:pt x="54" y="5"/>
                  </a:cubicBezTo>
                  <a:cubicBezTo>
                    <a:pt x="57" y="4"/>
                    <a:pt x="55" y="0"/>
                    <a:pt x="55" y="0"/>
                  </a:cubicBezTo>
                  <a:cubicBezTo>
                    <a:pt x="55" y="0"/>
                    <a:pt x="40" y="0"/>
                    <a:pt x="36" y="1"/>
                  </a:cubicBezTo>
                  <a:cubicBezTo>
                    <a:pt x="33" y="1"/>
                    <a:pt x="24" y="11"/>
                    <a:pt x="24" y="1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adFill>
              <a:gsLst>
                <a:gs pos="1000">
                  <a:srgbClr val="20B1C4"/>
                </a:gs>
                <a:gs pos="100000">
                  <a:srgbClr val="BEDFE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743">
              <a:extLst>
                <a:ext uri="{FF2B5EF4-FFF2-40B4-BE49-F238E27FC236}">
                  <a16:creationId xmlns:a16="http://schemas.microsoft.com/office/drawing/2014/main" id="{26DD163E-6E62-48BA-BDF7-B5B21A63E9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61725" y="3476626"/>
              <a:ext cx="31750" cy="68263"/>
            </a:xfrm>
            <a:custGeom>
              <a:avLst/>
              <a:gdLst>
                <a:gd name="T0" fmla="*/ 11 w 26"/>
                <a:gd name="T1" fmla="*/ 0 h 55"/>
                <a:gd name="T2" fmla="*/ 0 w 26"/>
                <a:gd name="T3" fmla="*/ 52 h 55"/>
                <a:gd name="T4" fmla="*/ 23 w 26"/>
                <a:gd name="T5" fmla="*/ 44 h 55"/>
                <a:gd name="T6" fmla="*/ 11 w 26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5">
                  <a:moveTo>
                    <a:pt x="11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20" y="55"/>
                    <a:pt x="23" y="44"/>
                  </a:cubicBezTo>
                  <a:cubicBezTo>
                    <a:pt x="26" y="2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744">
              <a:extLst>
                <a:ext uri="{FF2B5EF4-FFF2-40B4-BE49-F238E27FC236}">
                  <a16:creationId xmlns:a16="http://schemas.microsoft.com/office/drawing/2014/main" id="{5A94AC82-9036-43B6-8578-F92B820626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36313" y="3743326"/>
              <a:ext cx="111125" cy="419100"/>
            </a:xfrm>
            <a:custGeom>
              <a:avLst/>
              <a:gdLst>
                <a:gd name="T0" fmla="*/ 62 w 89"/>
                <a:gd name="T1" fmla="*/ 337 h 337"/>
                <a:gd name="T2" fmla="*/ 46 w 89"/>
                <a:gd name="T3" fmla="*/ 315 h 337"/>
                <a:gd name="T4" fmla="*/ 65 w 89"/>
                <a:gd name="T5" fmla="*/ 142 h 337"/>
                <a:gd name="T6" fmla="*/ 70 w 89"/>
                <a:gd name="T7" fmla="*/ 119 h 337"/>
                <a:gd name="T8" fmla="*/ 85 w 89"/>
                <a:gd name="T9" fmla="*/ 0 h 337"/>
                <a:gd name="T10" fmla="*/ 11 w 89"/>
                <a:gd name="T11" fmla="*/ 8 h 337"/>
                <a:gd name="T12" fmla="*/ 31 w 89"/>
                <a:gd name="T13" fmla="*/ 136 h 337"/>
                <a:gd name="T14" fmla="*/ 33 w 89"/>
                <a:gd name="T15" fmla="*/ 315 h 337"/>
                <a:gd name="T16" fmla="*/ 36 w 89"/>
                <a:gd name="T17" fmla="*/ 324 h 337"/>
                <a:gd name="T18" fmla="*/ 36 w 89"/>
                <a:gd name="T19" fmla="*/ 331 h 337"/>
                <a:gd name="T20" fmla="*/ 62 w 89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37">
                  <a:moveTo>
                    <a:pt x="62" y="337"/>
                  </a:moveTo>
                  <a:cubicBezTo>
                    <a:pt x="46" y="315"/>
                    <a:pt x="46" y="315"/>
                    <a:pt x="46" y="315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9" y="52"/>
                    <a:pt x="85" y="0"/>
                    <a:pt x="85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27" y="61"/>
                    <a:pt x="31" y="136"/>
                  </a:cubicBezTo>
                  <a:cubicBezTo>
                    <a:pt x="0" y="167"/>
                    <a:pt x="32" y="290"/>
                    <a:pt x="33" y="315"/>
                  </a:cubicBezTo>
                  <a:cubicBezTo>
                    <a:pt x="33" y="319"/>
                    <a:pt x="36" y="324"/>
                    <a:pt x="36" y="324"/>
                  </a:cubicBezTo>
                  <a:cubicBezTo>
                    <a:pt x="36" y="331"/>
                    <a:pt x="36" y="331"/>
                    <a:pt x="36" y="331"/>
                  </a:cubicBezTo>
                  <a:lnTo>
                    <a:pt x="62" y="337"/>
                  </a:ln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 745">
              <a:extLst>
                <a:ext uri="{FF2B5EF4-FFF2-40B4-BE49-F238E27FC236}">
                  <a16:creationId xmlns:a16="http://schemas.microsoft.com/office/drawing/2014/main" id="{5F5190B1-09B5-4591-B73C-D6028FB865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74413" y="4135438"/>
              <a:ext cx="57150" cy="38100"/>
            </a:xfrm>
            <a:custGeom>
              <a:avLst/>
              <a:gdLst>
                <a:gd name="T0" fmla="*/ 31 w 46"/>
                <a:gd name="T1" fmla="*/ 20 h 31"/>
                <a:gd name="T2" fmla="*/ 42 w 46"/>
                <a:gd name="T3" fmla="*/ 27 h 31"/>
                <a:gd name="T4" fmla="*/ 43 w 46"/>
                <a:gd name="T5" fmla="*/ 31 h 31"/>
                <a:gd name="T6" fmla="*/ 24 w 46"/>
                <a:gd name="T7" fmla="*/ 30 h 31"/>
                <a:gd name="T8" fmla="*/ 11 w 46"/>
                <a:gd name="T9" fmla="*/ 18 h 31"/>
                <a:gd name="T10" fmla="*/ 10 w 46"/>
                <a:gd name="T11" fmla="*/ 30 h 31"/>
                <a:gd name="T12" fmla="*/ 4 w 46"/>
                <a:gd name="T13" fmla="*/ 29 h 31"/>
                <a:gd name="T14" fmla="*/ 2 w 46"/>
                <a:gd name="T15" fmla="*/ 8 h 31"/>
                <a:gd name="T16" fmla="*/ 3 w 46"/>
                <a:gd name="T17" fmla="*/ 0 h 31"/>
                <a:gd name="T18" fmla="*/ 13 w 46"/>
                <a:gd name="T19" fmla="*/ 10 h 31"/>
                <a:gd name="T20" fmla="*/ 31 w 46"/>
                <a:gd name="T21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1">
                  <a:moveTo>
                    <a:pt x="31" y="20"/>
                  </a:moveTo>
                  <a:cubicBezTo>
                    <a:pt x="34" y="22"/>
                    <a:pt x="41" y="26"/>
                    <a:pt x="42" y="27"/>
                  </a:cubicBezTo>
                  <a:cubicBezTo>
                    <a:pt x="46" y="28"/>
                    <a:pt x="43" y="31"/>
                    <a:pt x="43" y="31"/>
                  </a:cubicBezTo>
                  <a:cubicBezTo>
                    <a:pt x="43" y="31"/>
                    <a:pt x="28" y="30"/>
                    <a:pt x="24" y="30"/>
                  </a:cubicBezTo>
                  <a:cubicBezTo>
                    <a:pt x="21" y="30"/>
                    <a:pt x="11" y="18"/>
                    <a:pt x="11" y="1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16"/>
                    <a:pt x="2" y="8"/>
                  </a:cubicBezTo>
                  <a:cubicBezTo>
                    <a:pt x="0" y="3"/>
                    <a:pt x="3" y="0"/>
                    <a:pt x="3" y="0"/>
                  </a:cubicBezTo>
                  <a:cubicBezTo>
                    <a:pt x="3" y="0"/>
                    <a:pt x="6" y="0"/>
                    <a:pt x="13" y="10"/>
                  </a:cubicBezTo>
                  <a:cubicBezTo>
                    <a:pt x="20" y="21"/>
                    <a:pt x="28" y="20"/>
                    <a:pt x="31" y="20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 746">
              <a:extLst>
                <a:ext uri="{FF2B5EF4-FFF2-40B4-BE49-F238E27FC236}">
                  <a16:creationId xmlns:a16="http://schemas.microsoft.com/office/drawing/2014/main" id="{35E2D4A7-F75A-4AE3-B3F4-78C500087B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68063" y="3802063"/>
              <a:ext cx="22225" cy="79375"/>
            </a:xfrm>
            <a:custGeom>
              <a:avLst/>
              <a:gdLst>
                <a:gd name="T0" fmla="*/ 4 w 18"/>
                <a:gd name="T1" fmla="*/ 63 h 63"/>
                <a:gd name="T2" fmla="*/ 16 w 18"/>
                <a:gd name="T3" fmla="*/ 15 h 63"/>
                <a:gd name="T4" fmla="*/ 0 w 18"/>
                <a:gd name="T5" fmla="*/ 37 h 63"/>
                <a:gd name="T6" fmla="*/ 4 w 18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3">
                  <a:moveTo>
                    <a:pt x="4" y="63"/>
                  </a:moveTo>
                  <a:cubicBezTo>
                    <a:pt x="4" y="63"/>
                    <a:pt x="18" y="28"/>
                    <a:pt x="16" y="15"/>
                  </a:cubicBezTo>
                  <a:cubicBezTo>
                    <a:pt x="14" y="0"/>
                    <a:pt x="0" y="37"/>
                    <a:pt x="0" y="37"/>
                  </a:cubicBezTo>
                  <a:lnTo>
                    <a:pt x="4" y="63"/>
                  </a:lnTo>
                  <a:close/>
                </a:path>
              </a:pathLst>
            </a:custGeom>
            <a:solidFill>
              <a:srgbClr val="97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 747">
              <a:extLst>
                <a:ext uri="{FF2B5EF4-FFF2-40B4-BE49-F238E27FC236}">
                  <a16:creationId xmlns:a16="http://schemas.microsoft.com/office/drawing/2014/main" id="{31C37D32-0C84-4C97-ABC5-60EAF6AD82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75988" y="3736976"/>
              <a:ext cx="136525" cy="430213"/>
            </a:xfrm>
            <a:custGeom>
              <a:avLst/>
              <a:gdLst>
                <a:gd name="T0" fmla="*/ 55 w 110"/>
                <a:gd name="T1" fmla="*/ 339 h 344"/>
                <a:gd name="T2" fmla="*/ 41 w 110"/>
                <a:gd name="T3" fmla="*/ 317 h 344"/>
                <a:gd name="T4" fmla="*/ 64 w 110"/>
                <a:gd name="T5" fmla="*/ 145 h 344"/>
                <a:gd name="T6" fmla="*/ 71 w 110"/>
                <a:gd name="T7" fmla="*/ 122 h 344"/>
                <a:gd name="T8" fmla="*/ 110 w 110"/>
                <a:gd name="T9" fmla="*/ 5 h 344"/>
                <a:gd name="T10" fmla="*/ 37 w 110"/>
                <a:gd name="T11" fmla="*/ 0 h 344"/>
                <a:gd name="T12" fmla="*/ 30 w 110"/>
                <a:gd name="T13" fmla="*/ 138 h 344"/>
                <a:gd name="T14" fmla="*/ 27 w 110"/>
                <a:gd name="T15" fmla="*/ 317 h 344"/>
                <a:gd name="T16" fmla="*/ 26 w 110"/>
                <a:gd name="T17" fmla="*/ 323 h 344"/>
                <a:gd name="T18" fmla="*/ 51 w 110"/>
                <a:gd name="T19" fmla="*/ 344 h 344"/>
                <a:gd name="T20" fmla="*/ 55 w 110"/>
                <a:gd name="T21" fmla="*/ 33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344">
                  <a:moveTo>
                    <a:pt x="55" y="339"/>
                  </a:moveTo>
                  <a:cubicBezTo>
                    <a:pt x="41" y="317"/>
                    <a:pt x="41" y="317"/>
                    <a:pt x="41" y="317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86" y="81"/>
                    <a:pt x="110" y="5"/>
                    <a:pt x="110" y="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28" y="63"/>
                    <a:pt x="30" y="138"/>
                  </a:cubicBezTo>
                  <a:cubicBezTo>
                    <a:pt x="0" y="165"/>
                    <a:pt x="26" y="284"/>
                    <a:pt x="27" y="317"/>
                  </a:cubicBezTo>
                  <a:cubicBezTo>
                    <a:pt x="26" y="321"/>
                    <a:pt x="26" y="323"/>
                    <a:pt x="26" y="323"/>
                  </a:cubicBezTo>
                  <a:cubicBezTo>
                    <a:pt x="51" y="344"/>
                    <a:pt x="51" y="344"/>
                    <a:pt x="51" y="344"/>
                  </a:cubicBezTo>
                  <a:lnTo>
                    <a:pt x="55" y="339"/>
                  </a:ln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 748">
              <a:extLst>
                <a:ext uri="{FF2B5EF4-FFF2-40B4-BE49-F238E27FC236}">
                  <a16:creationId xmlns:a16="http://schemas.microsoft.com/office/drawing/2014/main" id="{D9F0417E-7D96-4801-97A2-42F815DC11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06150" y="4135438"/>
              <a:ext cx="57150" cy="36513"/>
            </a:xfrm>
            <a:custGeom>
              <a:avLst/>
              <a:gdLst>
                <a:gd name="T0" fmla="*/ 31 w 46"/>
                <a:gd name="T1" fmla="*/ 19 h 30"/>
                <a:gd name="T2" fmla="*/ 43 w 46"/>
                <a:gd name="T3" fmla="*/ 25 h 30"/>
                <a:gd name="T4" fmla="*/ 44 w 46"/>
                <a:gd name="T5" fmla="*/ 30 h 30"/>
                <a:gd name="T6" fmla="*/ 25 w 46"/>
                <a:gd name="T7" fmla="*/ 30 h 30"/>
                <a:gd name="T8" fmla="*/ 12 w 46"/>
                <a:gd name="T9" fmla="*/ 18 h 30"/>
                <a:gd name="T10" fmla="*/ 11 w 46"/>
                <a:gd name="T11" fmla="*/ 30 h 30"/>
                <a:gd name="T12" fmla="*/ 5 w 46"/>
                <a:gd name="T13" fmla="*/ 29 h 30"/>
                <a:gd name="T14" fmla="*/ 2 w 46"/>
                <a:gd name="T15" fmla="*/ 9 h 30"/>
                <a:gd name="T16" fmla="*/ 2 w 46"/>
                <a:gd name="T17" fmla="*/ 1 h 30"/>
                <a:gd name="T18" fmla="*/ 13 w 46"/>
                <a:gd name="T19" fmla="*/ 10 h 30"/>
                <a:gd name="T20" fmla="*/ 31 w 46"/>
                <a:gd name="T2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0">
                  <a:moveTo>
                    <a:pt x="31" y="19"/>
                  </a:moveTo>
                  <a:cubicBezTo>
                    <a:pt x="34" y="21"/>
                    <a:pt x="42" y="25"/>
                    <a:pt x="43" y="25"/>
                  </a:cubicBezTo>
                  <a:cubicBezTo>
                    <a:pt x="46" y="26"/>
                    <a:pt x="44" y="30"/>
                    <a:pt x="44" y="30"/>
                  </a:cubicBezTo>
                  <a:cubicBezTo>
                    <a:pt x="44" y="30"/>
                    <a:pt x="29" y="29"/>
                    <a:pt x="25" y="30"/>
                  </a:cubicBezTo>
                  <a:cubicBezTo>
                    <a:pt x="22" y="29"/>
                    <a:pt x="12" y="18"/>
                    <a:pt x="12" y="1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18"/>
                    <a:pt x="2" y="9"/>
                  </a:cubicBezTo>
                  <a:cubicBezTo>
                    <a:pt x="0" y="4"/>
                    <a:pt x="2" y="1"/>
                    <a:pt x="2" y="1"/>
                  </a:cubicBezTo>
                  <a:cubicBezTo>
                    <a:pt x="2" y="1"/>
                    <a:pt x="6" y="0"/>
                    <a:pt x="13" y="10"/>
                  </a:cubicBezTo>
                  <a:cubicBezTo>
                    <a:pt x="21" y="20"/>
                    <a:pt x="28" y="19"/>
                    <a:pt x="31" y="19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Freeform 749">
              <a:extLst>
                <a:ext uri="{FF2B5EF4-FFF2-40B4-BE49-F238E27FC236}">
                  <a16:creationId xmlns:a16="http://schemas.microsoft.com/office/drawing/2014/main" id="{D0BF782A-79B3-486D-975F-BEC6D18F4C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8688" y="3367088"/>
              <a:ext cx="168275" cy="457200"/>
            </a:xfrm>
            <a:custGeom>
              <a:avLst/>
              <a:gdLst>
                <a:gd name="T0" fmla="*/ 123 w 134"/>
                <a:gd name="T1" fmla="*/ 357 h 367"/>
                <a:gd name="T2" fmla="*/ 124 w 134"/>
                <a:gd name="T3" fmla="*/ 187 h 367"/>
                <a:gd name="T4" fmla="*/ 115 w 134"/>
                <a:gd name="T5" fmla="*/ 111 h 367"/>
                <a:gd name="T6" fmla="*/ 134 w 134"/>
                <a:gd name="T7" fmla="*/ 64 h 367"/>
                <a:gd name="T8" fmla="*/ 129 w 134"/>
                <a:gd name="T9" fmla="*/ 39 h 367"/>
                <a:gd name="T10" fmla="*/ 98 w 134"/>
                <a:gd name="T11" fmla="*/ 12 h 367"/>
                <a:gd name="T12" fmla="*/ 62 w 134"/>
                <a:gd name="T13" fmla="*/ 3 h 367"/>
                <a:gd name="T14" fmla="*/ 15 w 134"/>
                <a:gd name="T15" fmla="*/ 66 h 367"/>
                <a:gd name="T16" fmla="*/ 49 w 134"/>
                <a:gd name="T17" fmla="*/ 188 h 367"/>
                <a:gd name="T18" fmla="*/ 3 w 134"/>
                <a:gd name="T19" fmla="*/ 360 h 367"/>
                <a:gd name="T20" fmla="*/ 123 w 134"/>
                <a:gd name="T21" fmla="*/ 35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367">
                  <a:moveTo>
                    <a:pt x="123" y="357"/>
                  </a:moveTo>
                  <a:cubicBezTo>
                    <a:pt x="133" y="233"/>
                    <a:pt x="128" y="215"/>
                    <a:pt x="124" y="187"/>
                  </a:cubicBezTo>
                  <a:cubicBezTo>
                    <a:pt x="118" y="137"/>
                    <a:pt x="122" y="152"/>
                    <a:pt x="115" y="111"/>
                  </a:cubicBezTo>
                  <a:cubicBezTo>
                    <a:pt x="130" y="103"/>
                    <a:pt x="131" y="77"/>
                    <a:pt x="134" y="64"/>
                  </a:cubicBezTo>
                  <a:cubicBezTo>
                    <a:pt x="131" y="59"/>
                    <a:pt x="130" y="44"/>
                    <a:pt x="129" y="39"/>
                  </a:cubicBezTo>
                  <a:cubicBezTo>
                    <a:pt x="127" y="23"/>
                    <a:pt x="123" y="21"/>
                    <a:pt x="98" y="12"/>
                  </a:cubicBezTo>
                  <a:cubicBezTo>
                    <a:pt x="91" y="9"/>
                    <a:pt x="73" y="0"/>
                    <a:pt x="62" y="3"/>
                  </a:cubicBezTo>
                  <a:cubicBezTo>
                    <a:pt x="44" y="9"/>
                    <a:pt x="17" y="11"/>
                    <a:pt x="15" y="66"/>
                  </a:cubicBezTo>
                  <a:cubicBezTo>
                    <a:pt x="14" y="106"/>
                    <a:pt x="47" y="133"/>
                    <a:pt x="49" y="188"/>
                  </a:cubicBezTo>
                  <a:cubicBezTo>
                    <a:pt x="0" y="219"/>
                    <a:pt x="3" y="360"/>
                    <a:pt x="3" y="360"/>
                  </a:cubicBezTo>
                  <a:cubicBezTo>
                    <a:pt x="3" y="360"/>
                    <a:pt x="72" y="367"/>
                    <a:pt x="123" y="357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Freeform 750">
              <a:extLst>
                <a:ext uri="{FF2B5EF4-FFF2-40B4-BE49-F238E27FC236}">
                  <a16:creationId xmlns:a16="http://schemas.microsoft.com/office/drawing/2014/main" id="{9BE2C290-5766-416F-A1DE-B9CE14B50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69650" y="3363913"/>
              <a:ext cx="69850" cy="92075"/>
            </a:xfrm>
            <a:custGeom>
              <a:avLst/>
              <a:gdLst>
                <a:gd name="T0" fmla="*/ 50 w 56"/>
                <a:gd name="T1" fmla="*/ 74 h 74"/>
                <a:gd name="T2" fmla="*/ 0 w 56"/>
                <a:gd name="T3" fmla="*/ 11 h 74"/>
                <a:gd name="T4" fmla="*/ 24 w 56"/>
                <a:gd name="T5" fmla="*/ 12 h 74"/>
                <a:gd name="T6" fmla="*/ 50 w 56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74">
                  <a:moveTo>
                    <a:pt x="50" y="74"/>
                  </a:moveTo>
                  <a:cubicBezTo>
                    <a:pt x="50" y="74"/>
                    <a:pt x="31" y="39"/>
                    <a:pt x="0" y="11"/>
                  </a:cubicBezTo>
                  <a:cubicBezTo>
                    <a:pt x="3" y="0"/>
                    <a:pt x="8" y="4"/>
                    <a:pt x="24" y="12"/>
                  </a:cubicBezTo>
                  <a:cubicBezTo>
                    <a:pt x="56" y="37"/>
                    <a:pt x="50" y="74"/>
                    <a:pt x="50" y="74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751">
              <a:extLst>
                <a:ext uri="{FF2B5EF4-FFF2-40B4-BE49-F238E27FC236}">
                  <a16:creationId xmlns:a16="http://schemas.microsoft.com/office/drawing/2014/main" id="{B0D7C3E6-CD35-4935-8DE3-ADD5A15595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3938" y="3363913"/>
              <a:ext cx="79375" cy="115888"/>
            </a:xfrm>
            <a:custGeom>
              <a:avLst/>
              <a:gdLst>
                <a:gd name="T0" fmla="*/ 37 w 63"/>
                <a:gd name="T1" fmla="*/ 93 h 93"/>
                <a:gd name="T2" fmla="*/ 11 w 63"/>
                <a:gd name="T3" fmla="*/ 15 h 93"/>
                <a:gd name="T4" fmla="*/ 7 w 63"/>
                <a:gd name="T5" fmla="*/ 4 h 93"/>
                <a:gd name="T6" fmla="*/ 37 w 63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3">
                  <a:moveTo>
                    <a:pt x="37" y="93"/>
                  </a:moveTo>
                  <a:cubicBezTo>
                    <a:pt x="37" y="93"/>
                    <a:pt x="47" y="47"/>
                    <a:pt x="11" y="15"/>
                  </a:cubicBezTo>
                  <a:cubicBezTo>
                    <a:pt x="0" y="6"/>
                    <a:pt x="2" y="0"/>
                    <a:pt x="7" y="4"/>
                  </a:cubicBezTo>
                  <a:cubicBezTo>
                    <a:pt x="63" y="44"/>
                    <a:pt x="37" y="93"/>
                    <a:pt x="37" y="93"/>
                  </a:cubicBezTo>
                  <a:close/>
                </a:path>
              </a:pathLst>
            </a:custGeom>
            <a:solidFill>
              <a:srgbClr val="BD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 752">
              <a:extLst>
                <a:ext uri="{FF2B5EF4-FFF2-40B4-BE49-F238E27FC236}">
                  <a16:creationId xmlns:a16="http://schemas.microsoft.com/office/drawing/2014/main" id="{457F37BA-5D70-4E59-9B42-14985025FA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69650" y="3302001"/>
              <a:ext cx="74613" cy="88900"/>
            </a:xfrm>
            <a:custGeom>
              <a:avLst/>
              <a:gdLst>
                <a:gd name="T0" fmla="*/ 0 w 60"/>
                <a:gd name="T1" fmla="*/ 52 h 71"/>
                <a:gd name="T2" fmla="*/ 5 w 60"/>
                <a:gd name="T3" fmla="*/ 18 h 71"/>
                <a:gd name="T4" fmla="*/ 18 w 60"/>
                <a:gd name="T5" fmla="*/ 0 h 71"/>
                <a:gd name="T6" fmla="*/ 32 w 60"/>
                <a:gd name="T7" fmla="*/ 21 h 71"/>
                <a:gd name="T8" fmla="*/ 46 w 60"/>
                <a:gd name="T9" fmla="*/ 31 h 71"/>
                <a:gd name="T10" fmla="*/ 60 w 60"/>
                <a:gd name="T11" fmla="*/ 31 h 71"/>
                <a:gd name="T12" fmla="*/ 30 w 60"/>
                <a:gd name="T13" fmla="*/ 71 h 71"/>
                <a:gd name="T14" fmla="*/ 0 w 60"/>
                <a:gd name="T15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71">
                  <a:moveTo>
                    <a:pt x="0" y="52"/>
                  </a:moveTo>
                  <a:cubicBezTo>
                    <a:pt x="9" y="36"/>
                    <a:pt x="5" y="18"/>
                    <a:pt x="5" y="1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27" y="13"/>
                    <a:pt x="32" y="21"/>
                  </a:cubicBezTo>
                  <a:cubicBezTo>
                    <a:pt x="35" y="27"/>
                    <a:pt x="42" y="31"/>
                    <a:pt x="46" y="31"/>
                  </a:cubicBezTo>
                  <a:cubicBezTo>
                    <a:pt x="54" y="31"/>
                    <a:pt x="56" y="31"/>
                    <a:pt x="60" y="31"/>
                  </a:cubicBezTo>
                  <a:cubicBezTo>
                    <a:pt x="48" y="35"/>
                    <a:pt x="35" y="40"/>
                    <a:pt x="30" y="71"/>
                  </a:cubicBezTo>
                  <a:cubicBezTo>
                    <a:pt x="12" y="67"/>
                    <a:pt x="6" y="60"/>
                    <a:pt x="0" y="52"/>
                  </a:cubicBezTo>
                  <a:close/>
                </a:path>
              </a:pathLst>
            </a:custGeom>
            <a:solidFill>
              <a:srgbClr val="BEE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Freeform 753">
              <a:extLst>
                <a:ext uri="{FF2B5EF4-FFF2-40B4-BE49-F238E27FC236}">
                  <a16:creationId xmlns:a16="http://schemas.microsoft.com/office/drawing/2014/main" id="{C5CD110B-FD5C-4F99-AE3E-CD334971A3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3938" y="3257551"/>
              <a:ext cx="68263" cy="85725"/>
            </a:xfrm>
            <a:custGeom>
              <a:avLst/>
              <a:gdLst>
                <a:gd name="T0" fmla="*/ 48 w 55"/>
                <a:gd name="T1" fmla="*/ 67 h 68"/>
                <a:gd name="T2" fmla="*/ 33 w 55"/>
                <a:gd name="T3" fmla="*/ 68 h 68"/>
                <a:gd name="T4" fmla="*/ 18 w 55"/>
                <a:gd name="T5" fmla="*/ 56 h 68"/>
                <a:gd name="T6" fmla="*/ 12 w 55"/>
                <a:gd name="T7" fmla="*/ 49 h 68"/>
                <a:gd name="T8" fmla="*/ 5 w 55"/>
                <a:gd name="T9" fmla="*/ 45 h 68"/>
                <a:gd name="T10" fmla="*/ 7 w 55"/>
                <a:gd name="T11" fmla="*/ 34 h 68"/>
                <a:gd name="T12" fmla="*/ 6 w 55"/>
                <a:gd name="T13" fmla="*/ 5 h 68"/>
                <a:gd name="T14" fmla="*/ 20 w 55"/>
                <a:gd name="T15" fmla="*/ 0 h 68"/>
                <a:gd name="T16" fmla="*/ 37 w 55"/>
                <a:gd name="T17" fmla="*/ 9 h 68"/>
                <a:gd name="T18" fmla="*/ 55 w 55"/>
                <a:gd name="T19" fmla="*/ 39 h 68"/>
                <a:gd name="T20" fmla="*/ 53 w 55"/>
                <a:gd name="T21" fmla="*/ 41 h 68"/>
                <a:gd name="T22" fmla="*/ 50 w 55"/>
                <a:gd name="T23" fmla="*/ 43 h 68"/>
                <a:gd name="T24" fmla="*/ 50 w 55"/>
                <a:gd name="T25" fmla="*/ 63 h 68"/>
                <a:gd name="T26" fmla="*/ 48 w 55"/>
                <a:gd name="T27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8">
                  <a:moveTo>
                    <a:pt x="48" y="67"/>
                  </a:moveTo>
                  <a:cubicBezTo>
                    <a:pt x="44" y="68"/>
                    <a:pt x="40" y="68"/>
                    <a:pt x="33" y="68"/>
                  </a:cubicBezTo>
                  <a:cubicBezTo>
                    <a:pt x="24" y="68"/>
                    <a:pt x="18" y="56"/>
                    <a:pt x="18" y="5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8" y="48"/>
                    <a:pt x="5" y="45"/>
                  </a:cubicBezTo>
                  <a:cubicBezTo>
                    <a:pt x="4" y="43"/>
                    <a:pt x="0" y="37"/>
                    <a:pt x="7" y="34"/>
                  </a:cubicBezTo>
                  <a:cubicBezTo>
                    <a:pt x="17" y="28"/>
                    <a:pt x="6" y="5"/>
                    <a:pt x="6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41"/>
                    <a:pt x="53" y="41"/>
                  </a:cubicBezTo>
                  <a:cubicBezTo>
                    <a:pt x="51" y="42"/>
                    <a:pt x="50" y="43"/>
                    <a:pt x="50" y="43"/>
                  </a:cubicBezTo>
                  <a:cubicBezTo>
                    <a:pt x="50" y="43"/>
                    <a:pt x="50" y="60"/>
                    <a:pt x="50" y="63"/>
                  </a:cubicBezTo>
                  <a:cubicBezTo>
                    <a:pt x="50" y="65"/>
                    <a:pt x="50" y="67"/>
                    <a:pt x="48" y="67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Freeform 754">
              <a:extLst>
                <a:ext uri="{FF2B5EF4-FFF2-40B4-BE49-F238E27FC236}">
                  <a16:creationId xmlns:a16="http://schemas.microsoft.com/office/drawing/2014/main" id="{56750C06-BF06-4F39-ADAE-5D55348461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5363" y="3248026"/>
              <a:ext cx="77788" cy="77788"/>
            </a:xfrm>
            <a:custGeom>
              <a:avLst/>
              <a:gdLst>
                <a:gd name="T0" fmla="*/ 4 w 62"/>
                <a:gd name="T1" fmla="*/ 36 h 63"/>
                <a:gd name="T2" fmla="*/ 5 w 62"/>
                <a:gd name="T3" fmla="*/ 31 h 63"/>
                <a:gd name="T4" fmla="*/ 25 w 62"/>
                <a:gd name="T5" fmla="*/ 8 h 63"/>
                <a:gd name="T6" fmla="*/ 61 w 62"/>
                <a:gd name="T7" fmla="*/ 17 h 63"/>
                <a:gd name="T8" fmla="*/ 42 w 62"/>
                <a:gd name="T9" fmla="*/ 29 h 63"/>
                <a:gd name="T10" fmla="*/ 34 w 62"/>
                <a:gd name="T11" fmla="*/ 42 h 63"/>
                <a:gd name="T12" fmla="*/ 27 w 62"/>
                <a:gd name="T13" fmla="*/ 50 h 63"/>
                <a:gd name="T14" fmla="*/ 16 w 62"/>
                <a:gd name="T15" fmla="*/ 63 h 63"/>
                <a:gd name="T16" fmla="*/ 4 w 62"/>
                <a:gd name="T17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4" y="36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3" y="15"/>
                    <a:pt x="25" y="8"/>
                  </a:cubicBezTo>
                  <a:cubicBezTo>
                    <a:pt x="49" y="0"/>
                    <a:pt x="62" y="11"/>
                    <a:pt x="61" y="17"/>
                  </a:cubicBezTo>
                  <a:cubicBezTo>
                    <a:pt x="56" y="18"/>
                    <a:pt x="40" y="17"/>
                    <a:pt x="42" y="29"/>
                  </a:cubicBezTo>
                  <a:cubicBezTo>
                    <a:pt x="43" y="42"/>
                    <a:pt x="35" y="42"/>
                    <a:pt x="34" y="42"/>
                  </a:cubicBezTo>
                  <a:cubicBezTo>
                    <a:pt x="33" y="42"/>
                    <a:pt x="27" y="44"/>
                    <a:pt x="27" y="50"/>
                  </a:cubicBezTo>
                  <a:cubicBezTo>
                    <a:pt x="28" y="57"/>
                    <a:pt x="20" y="62"/>
                    <a:pt x="16" y="63"/>
                  </a:cubicBezTo>
                  <a:cubicBezTo>
                    <a:pt x="0" y="48"/>
                    <a:pt x="4" y="36"/>
                    <a:pt x="4" y="36"/>
                  </a:cubicBezTo>
                  <a:close/>
                </a:path>
              </a:pathLst>
            </a:custGeom>
            <a:solidFill>
              <a:srgbClr val="5B4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Freeform 755">
              <a:extLst>
                <a:ext uri="{FF2B5EF4-FFF2-40B4-BE49-F238E27FC236}">
                  <a16:creationId xmlns:a16="http://schemas.microsoft.com/office/drawing/2014/main" id="{9CD158C1-A61E-41E7-A14E-E8966BB8BC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3625" y="3287713"/>
              <a:ext cx="14288" cy="7938"/>
            </a:xfrm>
            <a:custGeom>
              <a:avLst/>
              <a:gdLst>
                <a:gd name="T0" fmla="*/ 10 w 11"/>
                <a:gd name="T1" fmla="*/ 3 h 7"/>
                <a:gd name="T2" fmla="*/ 8 w 11"/>
                <a:gd name="T3" fmla="*/ 6 h 7"/>
                <a:gd name="T4" fmla="*/ 1 w 11"/>
                <a:gd name="T5" fmla="*/ 7 h 7"/>
                <a:gd name="T6" fmla="*/ 9 w 11"/>
                <a:gd name="T7" fmla="*/ 1 h 7"/>
                <a:gd name="T8" fmla="*/ 10 w 1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3"/>
                  </a:moveTo>
                  <a:cubicBezTo>
                    <a:pt x="11" y="5"/>
                    <a:pt x="10" y="6"/>
                    <a:pt x="8" y="6"/>
                  </a:cubicBezTo>
                  <a:cubicBezTo>
                    <a:pt x="6" y="6"/>
                    <a:pt x="4" y="6"/>
                    <a:pt x="1" y="7"/>
                  </a:cubicBezTo>
                  <a:cubicBezTo>
                    <a:pt x="0" y="7"/>
                    <a:pt x="4" y="4"/>
                    <a:pt x="9" y="1"/>
                  </a:cubicBezTo>
                  <a:cubicBezTo>
                    <a:pt x="11" y="0"/>
                    <a:pt x="10" y="1"/>
                    <a:pt x="10" y="3"/>
                  </a:cubicBezTo>
                  <a:close/>
                </a:path>
              </a:pathLst>
            </a:custGeom>
            <a:solidFill>
              <a:srgbClr val="232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Freeform 756">
              <a:extLst>
                <a:ext uri="{FF2B5EF4-FFF2-40B4-BE49-F238E27FC236}">
                  <a16:creationId xmlns:a16="http://schemas.microsoft.com/office/drawing/2014/main" id="{14486ED3-3421-4A66-BC63-EC71DE6799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12500" y="3284538"/>
              <a:ext cx="46038" cy="138113"/>
            </a:xfrm>
            <a:custGeom>
              <a:avLst/>
              <a:gdLst>
                <a:gd name="T0" fmla="*/ 37 w 37"/>
                <a:gd name="T1" fmla="*/ 2 h 111"/>
                <a:gd name="T2" fmla="*/ 8 w 37"/>
                <a:gd name="T3" fmla="*/ 13 h 111"/>
                <a:gd name="T4" fmla="*/ 9 w 37"/>
                <a:gd name="T5" fmla="*/ 52 h 111"/>
                <a:gd name="T6" fmla="*/ 1 w 37"/>
                <a:gd name="T7" fmla="*/ 85 h 111"/>
                <a:gd name="T8" fmla="*/ 15 w 37"/>
                <a:gd name="T9" fmla="*/ 109 h 111"/>
                <a:gd name="T10" fmla="*/ 30 w 37"/>
                <a:gd name="T11" fmla="*/ 74 h 111"/>
                <a:gd name="T12" fmla="*/ 27 w 37"/>
                <a:gd name="T13" fmla="*/ 43 h 111"/>
                <a:gd name="T14" fmla="*/ 25 w 37"/>
                <a:gd name="T15" fmla="*/ 14 h 111"/>
                <a:gd name="T16" fmla="*/ 37 w 37"/>
                <a:gd name="T17" fmla="*/ 8 h 111"/>
                <a:gd name="T18" fmla="*/ 37 w 37"/>
                <a:gd name="T19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11">
                  <a:moveTo>
                    <a:pt x="37" y="2"/>
                  </a:moveTo>
                  <a:cubicBezTo>
                    <a:pt x="37" y="2"/>
                    <a:pt x="18" y="0"/>
                    <a:pt x="8" y="13"/>
                  </a:cubicBezTo>
                  <a:cubicBezTo>
                    <a:pt x="0" y="24"/>
                    <a:pt x="4" y="35"/>
                    <a:pt x="9" y="52"/>
                  </a:cubicBezTo>
                  <a:cubicBezTo>
                    <a:pt x="14" y="71"/>
                    <a:pt x="0" y="69"/>
                    <a:pt x="1" y="85"/>
                  </a:cubicBezTo>
                  <a:cubicBezTo>
                    <a:pt x="3" y="101"/>
                    <a:pt x="11" y="109"/>
                    <a:pt x="15" y="109"/>
                  </a:cubicBezTo>
                  <a:cubicBezTo>
                    <a:pt x="25" y="111"/>
                    <a:pt x="20" y="94"/>
                    <a:pt x="30" y="74"/>
                  </a:cubicBezTo>
                  <a:cubicBezTo>
                    <a:pt x="37" y="61"/>
                    <a:pt x="34" y="57"/>
                    <a:pt x="27" y="43"/>
                  </a:cubicBezTo>
                  <a:cubicBezTo>
                    <a:pt x="24" y="36"/>
                    <a:pt x="20" y="22"/>
                    <a:pt x="25" y="14"/>
                  </a:cubicBezTo>
                  <a:cubicBezTo>
                    <a:pt x="28" y="7"/>
                    <a:pt x="37" y="8"/>
                    <a:pt x="37" y="8"/>
                  </a:cubicBezTo>
                  <a:lnTo>
                    <a:pt x="37" y="2"/>
                  </a:lnTo>
                  <a:close/>
                </a:path>
              </a:pathLst>
            </a:custGeom>
            <a:solidFill>
              <a:srgbClr val="5B4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Freeform 757">
              <a:extLst>
                <a:ext uri="{FF2B5EF4-FFF2-40B4-BE49-F238E27FC236}">
                  <a16:creationId xmlns:a16="http://schemas.microsoft.com/office/drawing/2014/main" id="{A68BDEFE-8AD8-4916-B3D6-857193ADD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55363" y="3284538"/>
              <a:ext cx="7938" cy="11113"/>
            </a:xfrm>
            <a:custGeom>
              <a:avLst/>
              <a:gdLst>
                <a:gd name="T0" fmla="*/ 5 w 6"/>
                <a:gd name="T1" fmla="*/ 7 h 10"/>
                <a:gd name="T2" fmla="*/ 3 w 6"/>
                <a:gd name="T3" fmla="*/ 9 h 10"/>
                <a:gd name="T4" fmla="*/ 1 w 6"/>
                <a:gd name="T5" fmla="*/ 7 h 10"/>
                <a:gd name="T6" fmla="*/ 1 w 6"/>
                <a:gd name="T7" fmla="*/ 2 h 10"/>
                <a:gd name="T8" fmla="*/ 4 w 6"/>
                <a:gd name="T9" fmla="*/ 0 h 10"/>
                <a:gd name="T10" fmla="*/ 6 w 6"/>
                <a:gd name="T11" fmla="*/ 2 h 10"/>
                <a:gd name="T12" fmla="*/ 5 w 6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5" y="7"/>
                  </a:moveTo>
                  <a:cubicBezTo>
                    <a:pt x="5" y="9"/>
                    <a:pt x="4" y="10"/>
                    <a:pt x="3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Freeform 758">
              <a:extLst>
                <a:ext uri="{FF2B5EF4-FFF2-40B4-BE49-F238E27FC236}">
                  <a16:creationId xmlns:a16="http://schemas.microsoft.com/office/drawing/2014/main" id="{07EC9BD7-D49D-464D-A8EE-DE20CD1FC8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33138" y="3476626"/>
              <a:ext cx="19050" cy="73025"/>
            </a:xfrm>
            <a:custGeom>
              <a:avLst/>
              <a:gdLst>
                <a:gd name="T0" fmla="*/ 6 w 16"/>
                <a:gd name="T1" fmla="*/ 59 h 59"/>
                <a:gd name="T2" fmla="*/ 12 w 16"/>
                <a:gd name="T3" fmla="*/ 6 h 59"/>
                <a:gd name="T4" fmla="*/ 0 w 16"/>
                <a:gd name="T5" fmla="*/ 45 h 59"/>
                <a:gd name="T6" fmla="*/ 6 w 16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9">
                  <a:moveTo>
                    <a:pt x="6" y="59"/>
                  </a:moveTo>
                  <a:cubicBezTo>
                    <a:pt x="6" y="59"/>
                    <a:pt x="16" y="11"/>
                    <a:pt x="12" y="6"/>
                  </a:cubicBezTo>
                  <a:cubicBezTo>
                    <a:pt x="8" y="0"/>
                    <a:pt x="0" y="45"/>
                    <a:pt x="0" y="45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Freeform 759">
              <a:extLst>
                <a:ext uri="{FF2B5EF4-FFF2-40B4-BE49-F238E27FC236}">
                  <a16:creationId xmlns:a16="http://schemas.microsoft.com/office/drawing/2014/main" id="{9728C2FC-2634-40C3-9617-D140431E2B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83925" y="3371851"/>
              <a:ext cx="82550" cy="234950"/>
            </a:xfrm>
            <a:custGeom>
              <a:avLst/>
              <a:gdLst>
                <a:gd name="T0" fmla="*/ 0 w 66"/>
                <a:gd name="T1" fmla="*/ 181 h 189"/>
                <a:gd name="T2" fmla="*/ 7 w 66"/>
                <a:gd name="T3" fmla="*/ 155 h 189"/>
                <a:gd name="T4" fmla="*/ 14 w 66"/>
                <a:gd name="T5" fmla="*/ 47 h 189"/>
                <a:gd name="T6" fmla="*/ 31 w 66"/>
                <a:gd name="T7" fmla="*/ 14 h 189"/>
                <a:gd name="T8" fmla="*/ 65 w 66"/>
                <a:gd name="T9" fmla="*/ 0 h 189"/>
                <a:gd name="T10" fmla="*/ 60 w 66"/>
                <a:gd name="T11" fmla="*/ 52 h 189"/>
                <a:gd name="T12" fmla="*/ 27 w 66"/>
                <a:gd name="T13" fmla="*/ 189 h 189"/>
                <a:gd name="T14" fmla="*/ 0 w 66"/>
                <a:gd name="T15" fmla="*/ 18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89">
                  <a:moveTo>
                    <a:pt x="0" y="181"/>
                  </a:moveTo>
                  <a:cubicBezTo>
                    <a:pt x="2" y="171"/>
                    <a:pt x="4" y="182"/>
                    <a:pt x="7" y="155"/>
                  </a:cubicBezTo>
                  <a:cubicBezTo>
                    <a:pt x="14" y="107"/>
                    <a:pt x="11" y="90"/>
                    <a:pt x="14" y="47"/>
                  </a:cubicBezTo>
                  <a:cubicBezTo>
                    <a:pt x="17" y="15"/>
                    <a:pt x="18" y="19"/>
                    <a:pt x="31" y="14"/>
                  </a:cubicBezTo>
                  <a:cubicBezTo>
                    <a:pt x="34" y="13"/>
                    <a:pt x="65" y="0"/>
                    <a:pt x="65" y="0"/>
                  </a:cubicBezTo>
                  <a:cubicBezTo>
                    <a:pt x="65" y="0"/>
                    <a:pt x="66" y="31"/>
                    <a:pt x="60" y="52"/>
                  </a:cubicBezTo>
                  <a:cubicBezTo>
                    <a:pt x="35" y="163"/>
                    <a:pt x="39" y="159"/>
                    <a:pt x="27" y="189"/>
                  </a:cubicBezTo>
                  <a:cubicBezTo>
                    <a:pt x="27" y="189"/>
                    <a:pt x="5" y="184"/>
                    <a:pt x="0" y="181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Freeform 760">
              <a:extLst>
                <a:ext uri="{FF2B5EF4-FFF2-40B4-BE49-F238E27FC236}">
                  <a16:creationId xmlns:a16="http://schemas.microsoft.com/office/drawing/2014/main" id="{46A45B8F-4637-4236-AE37-51736F5C20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53763" y="3595688"/>
              <a:ext cx="65088" cy="158750"/>
            </a:xfrm>
            <a:custGeom>
              <a:avLst/>
              <a:gdLst>
                <a:gd name="T0" fmla="*/ 28 w 52"/>
                <a:gd name="T1" fmla="*/ 79 h 127"/>
                <a:gd name="T2" fmla="*/ 34 w 52"/>
                <a:gd name="T3" fmla="*/ 107 h 127"/>
                <a:gd name="T4" fmla="*/ 28 w 52"/>
                <a:gd name="T5" fmla="*/ 103 h 127"/>
                <a:gd name="T6" fmla="*/ 23 w 52"/>
                <a:gd name="T7" fmla="*/ 96 h 127"/>
                <a:gd name="T8" fmla="*/ 11 w 52"/>
                <a:gd name="T9" fmla="*/ 115 h 127"/>
                <a:gd name="T10" fmla="*/ 12 w 52"/>
                <a:gd name="T11" fmla="*/ 119 h 127"/>
                <a:gd name="T12" fmla="*/ 11 w 52"/>
                <a:gd name="T13" fmla="*/ 127 h 127"/>
                <a:gd name="T14" fmla="*/ 6 w 52"/>
                <a:gd name="T15" fmla="*/ 116 h 127"/>
                <a:gd name="T16" fmla="*/ 7 w 52"/>
                <a:gd name="T17" fmla="*/ 125 h 127"/>
                <a:gd name="T18" fmla="*/ 4 w 52"/>
                <a:gd name="T19" fmla="*/ 127 h 127"/>
                <a:gd name="T20" fmla="*/ 1 w 52"/>
                <a:gd name="T21" fmla="*/ 107 h 127"/>
                <a:gd name="T22" fmla="*/ 15 w 52"/>
                <a:gd name="T23" fmla="*/ 82 h 127"/>
                <a:gd name="T24" fmla="*/ 25 w 52"/>
                <a:gd name="T25" fmla="*/ 2 h 127"/>
                <a:gd name="T26" fmla="*/ 51 w 52"/>
                <a:gd name="T27" fmla="*/ 7 h 127"/>
                <a:gd name="T28" fmla="*/ 28 w 52"/>
                <a:gd name="T29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127">
                  <a:moveTo>
                    <a:pt x="28" y="79"/>
                  </a:moveTo>
                  <a:cubicBezTo>
                    <a:pt x="29" y="90"/>
                    <a:pt x="34" y="107"/>
                    <a:pt x="34" y="107"/>
                  </a:cubicBezTo>
                  <a:cubicBezTo>
                    <a:pt x="34" y="107"/>
                    <a:pt x="29" y="107"/>
                    <a:pt x="28" y="103"/>
                  </a:cubicBezTo>
                  <a:cubicBezTo>
                    <a:pt x="26" y="97"/>
                    <a:pt x="23" y="96"/>
                    <a:pt x="23" y="9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6"/>
                    <a:pt x="12" y="119"/>
                  </a:cubicBezTo>
                  <a:cubicBezTo>
                    <a:pt x="14" y="125"/>
                    <a:pt x="11" y="127"/>
                    <a:pt x="11" y="12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8" y="123"/>
                    <a:pt x="7" y="125"/>
                  </a:cubicBezTo>
                  <a:cubicBezTo>
                    <a:pt x="7" y="126"/>
                    <a:pt x="5" y="127"/>
                    <a:pt x="4" y="127"/>
                  </a:cubicBezTo>
                  <a:cubicBezTo>
                    <a:pt x="2" y="118"/>
                    <a:pt x="0" y="108"/>
                    <a:pt x="1" y="107"/>
                  </a:cubicBezTo>
                  <a:cubicBezTo>
                    <a:pt x="2" y="105"/>
                    <a:pt x="15" y="82"/>
                    <a:pt x="15" y="8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40" y="0"/>
                    <a:pt x="51" y="7"/>
                  </a:cubicBezTo>
                  <a:cubicBezTo>
                    <a:pt x="52" y="7"/>
                    <a:pt x="27" y="79"/>
                    <a:pt x="28" y="79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Freeform 761">
              <a:extLst>
                <a:ext uri="{FF2B5EF4-FFF2-40B4-BE49-F238E27FC236}">
                  <a16:creationId xmlns:a16="http://schemas.microsoft.com/office/drawing/2014/main" id="{82FFE519-8AE8-48C1-A4D6-5F1C26A617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31563" y="3408363"/>
              <a:ext cx="49213" cy="155575"/>
            </a:xfrm>
            <a:custGeom>
              <a:avLst/>
              <a:gdLst>
                <a:gd name="T0" fmla="*/ 10 w 31"/>
                <a:gd name="T1" fmla="*/ 98 h 98"/>
                <a:gd name="T2" fmla="*/ 0 w 31"/>
                <a:gd name="T3" fmla="*/ 96 h 98"/>
                <a:gd name="T4" fmla="*/ 20 w 31"/>
                <a:gd name="T5" fmla="*/ 0 h 98"/>
                <a:gd name="T6" fmla="*/ 31 w 31"/>
                <a:gd name="T7" fmla="*/ 2 h 98"/>
                <a:gd name="T8" fmla="*/ 10 w 3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8">
                  <a:moveTo>
                    <a:pt x="10" y="98"/>
                  </a:moveTo>
                  <a:lnTo>
                    <a:pt x="0" y="96"/>
                  </a:lnTo>
                  <a:lnTo>
                    <a:pt x="20" y="0"/>
                  </a:lnTo>
                  <a:lnTo>
                    <a:pt x="31" y="2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 762">
              <a:extLst>
                <a:ext uri="{FF2B5EF4-FFF2-40B4-BE49-F238E27FC236}">
                  <a16:creationId xmlns:a16="http://schemas.microsoft.com/office/drawing/2014/main" id="{E74B0644-D06C-4077-B82F-44859FEC08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45850" y="3409951"/>
              <a:ext cx="42863" cy="155575"/>
            </a:xfrm>
            <a:custGeom>
              <a:avLst/>
              <a:gdLst>
                <a:gd name="T0" fmla="*/ 3 w 27"/>
                <a:gd name="T1" fmla="*/ 98 h 98"/>
                <a:gd name="T2" fmla="*/ 0 w 27"/>
                <a:gd name="T3" fmla="*/ 97 h 98"/>
                <a:gd name="T4" fmla="*/ 21 w 27"/>
                <a:gd name="T5" fmla="*/ 0 h 98"/>
                <a:gd name="T6" fmla="*/ 24 w 27"/>
                <a:gd name="T7" fmla="*/ 1 h 98"/>
                <a:gd name="T8" fmla="*/ 27 w 27"/>
                <a:gd name="T9" fmla="*/ 12 h 98"/>
                <a:gd name="T10" fmla="*/ 11 w 27"/>
                <a:gd name="T11" fmla="*/ 84 h 98"/>
                <a:gd name="T12" fmla="*/ 3 w 27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8">
                  <a:moveTo>
                    <a:pt x="3" y="98"/>
                  </a:moveTo>
                  <a:lnTo>
                    <a:pt x="0" y="97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7" y="12"/>
                  </a:lnTo>
                  <a:lnTo>
                    <a:pt x="11" y="84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65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763">
              <a:extLst>
                <a:ext uri="{FF2B5EF4-FFF2-40B4-BE49-F238E27FC236}">
                  <a16:creationId xmlns:a16="http://schemas.microsoft.com/office/drawing/2014/main" id="{0D9D714E-F3A5-40B9-AAD9-239A5360F6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9975" y="3406776"/>
              <a:ext cx="38100" cy="155575"/>
            </a:xfrm>
            <a:custGeom>
              <a:avLst/>
              <a:gdLst>
                <a:gd name="T0" fmla="*/ 3 w 24"/>
                <a:gd name="T1" fmla="*/ 98 h 98"/>
                <a:gd name="T2" fmla="*/ 0 w 24"/>
                <a:gd name="T3" fmla="*/ 97 h 98"/>
                <a:gd name="T4" fmla="*/ 21 w 24"/>
                <a:gd name="T5" fmla="*/ 0 h 98"/>
                <a:gd name="T6" fmla="*/ 24 w 24"/>
                <a:gd name="T7" fmla="*/ 1 h 98"/>
                <a:gd name="T8" fmla="*/ 3 w 24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3" y="98"/>
                  </a:moveTo>
                  <a:lnTo>
                    <a:pt x="0" y="97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65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764">
              <a:extLst>
                <a:ext uri="{FF2B5EF4-FFF2-40B4-BE49-F238E27FC236}">
                  <a16:creationId xmlns:a16="http://schemas.microsoft.com/office/drawing/2014/main" id="{BBE28F61-D5C1-4DC8-AD66-7324331246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9975" y="3498851"/>
              <a:ext cx="44450" cy="42863"/>
            </a:xfrm>
            <a:custGeom>
              <a:avLst/>
              <a:gdLst>
                <a:gd name="T0" fmla="*/ 27 w 36"/>
                <a:gd name="T1" fmla="*/ 0 h 35"/>
                <a:gd name="T2" fmla="*/ 33 w 36"/>
                <a:gd name="T3" fmla="*/ 20 h 35"/>
                <a:gd name="T4" fmla="*/ 23 w 36"/>
                <a:gd name="T5" fmla="*/ 34 h 35"/>
                <a:gd name="T6" fmla="*/ 5 w 36"/>
                <a:gd name="T7" fmla="*/ 32 h 35"/>
                <a:gd name="T8" fmla="*/ 4 w 36"/>
                <a:gd name="T9" fmla="*/ 25 h 35"/>
                <a:gd name="T10" fmla="*/ 3 w 36"/>
                <a:gd name="T11" fmla="*/ 21 h 35"/>
                <a:gd name="T12" fmla="*/ 6 w 36"/>
                <a:gd name="T13" fmla="*/ 17 h 35"/>
                <a:gd name="T14" fmla="*/ 7 w 36"/>
                <a:gd name="T15" fmla="*/ 12 h 35"/>
                <a:gd name="T16" fmla="*/ 23 w 36"/>
                <a:gd name="T17" fmla="*/ 13 h 35"/>
                <a:gd name="T18" fmla="*/ 23 w 36"/>
                <a:gd name="T19" fmla="*/ 5 h 35"/>
                <a:gd name="T20" fmla="*/ 27 w 36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5">
                  <a:moveTo>
                    <a:pt x="27" y="0"/>
                  </a:moveTo>
                  <a:cubicBezTo>
                    <a:pt x="27" y="0"/>
                    <a:pt x="27" y="11"/>
                    <a:pt x="33" y="20"/>
                  </a:cubicBezTo>
                  <a:cubicBezTo>
                    <a:pt x="36" y="26"/>
                    <a:pt x="32" y="34"/>
                    <a:pt x="23" y="34"/>
                  </a:cubicBezTo>
                  <a:cubicBezTo>
                    <a:pt x="16" y="35"/>
                    <a:pt x="9" y="34"/>
                    <a:pt x="5" y="32"/>
                  </a:cubicBezTo>
                  <a:cubicBezTo>
                    <a:pt x="0" y="29"/>
                    <a:pt x="3" y="27"/>
                    <a:pt x="4" y="25"/>
                  </a:cubicBezTo>
                  <a:cubicBezTo>
                    <a:pt x="4" y="23"/>
                    <a:pt x="3" y="22"/>
                    <a:pt x="3" y="21"/>
                  </a:cubicBezTo>
                  <a:cubicBezTo>
                    <a:pt x="4" y="18"/>
                    <a:pt x="5" y="19"/>
                    <a:pt x="6" y="17"/>
                  </a:cubicBezTo>
                  <a:cubicBezTo>
                    <a:pt x="6" y="15"/>
                    <a:pt x="4" y="15"/>
                    <a:pt x="7" y="12"/>
                  </a:cubicBezTo>
                  <a:cubicBezTo>
                    <a:pt x="10" y="10"/>
                    <a:pt x="23" y="13"/>
                    <a:pt x="23" y="13"/>
                  </a:cubicBezTo>
                  <a:cubicBezTo>
                    <a:pt x="23" y="13"/>
                    <a:pt x="23" y="7"/>
                    <a:pt x="23" y="5"/>
                  </a:cubicBezTo>
                  <a:cubicBezTo>
                    <a:pt x="24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 765">
              <a:extLst>
                <a:ext uri="{FF2B5EF4-FFF2-40B4-BE49-F238E27FC236}">
                  <a16:creationId xmlns:a16="http://schemas.microsoft.com/office/drawing/2014/main" id="{646BADB4-12CA-4220-BA7C-1C0CE1604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34725" y="3622676"/>
              <a:ext cx="53975" cy="15875"/>
            </a:xfrm>
            <a:custGeom>
              <a:avLst/>
              <a:gdLst>
                <a:gd name="T0" fmla="*/ 34 w 44"/>
                <a:gd name="T1" fmla="*/ 12 h 13"/>
                <a:gd name="T2" fmla="*/ 5 w 44"/>
                <a:gd name="T3" fmla="*/ 13 h 13"/>
                <a:gd name="T4" fmla="*/ 1 w 44"/>
                <a:gd name="T5" fmla="*/ 4 h 13"/>
                <a:gd name="T6" fmla="*/ 44 w 44"/>
                <a:gd name="T7" fmla="*/ 3 h 13"/>
                <a:gd name="T8" fmla="*/ 34 w 4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">
                  <a:moveTo>
                    <a:pt x="34" y="12"/>
                  </a:moveTo>
                  <a:cubicBezTo>
                    <a:pt x="26" y="12"/>
                    <a:pt x="9" y="13"/>
                    <a:pt x="5" y="13"/>
                  </a:cubicBezTo>
                  <a:cubicBezTo>
                    <a:pt x="1" y="13"/>
                    <a:pt x="0" y="6"/>
                    <a:pt x="1" y="4"/>
                  </a:cubicBezTo>
                  <a:cubicBezTo>
                    <a:pt x="19" y="0"/>
                    <a:pt x="44" y="3"/>
                    <a:pt x="44" y="3"/>
                  </a:cubicBezTo>
                  <a:cubicBezTo>
                    <a:pt x="44" y="3"/>
                    <a:pt x="43" y="11"/>
                    <a:pt x="34" y="12"/>
                  </a:cubicBezTo>
                  <a:close/>
                </a:path>
              </a:pathLst>
            </a:custGeom>
            <a:solidFill>
              <a:srgbClr val="476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 766">
              <a:extLst>
                <a:ext uri="{FF2B5EF4-FFF2-40B4-BE49-F238E27FC236}">
                  <a16:creationId xmlns:a16="http://schemas.microsoft.com/office/drawing/2014/main" id="{1E0D474C-1033-4620-8BFB-9B485E20C4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85525" y="3592513"/>
              <a:ext cx="57150" cy="4763"/>
            </a:xfrm>
            <a:custGeom>
              <a:avLst/>
              <a:gdLst>
                <a:gd name="T0" fmla="*/ 1 w 46"/>
                <a:gd name="T1" fmla="*/ 4 h 4"/>
                <a:gd name="T2" fmla="*/ 1 w 46"/>
                <a:gd name="T3" fmla="*/ 4 h 4"/>
                <a:gd name="T4" fmla="*/ 44 w 46"/>
                <a:gd name="T5" fmla="*/ 4 h 4"/>
                <a:gd name="T6" fmla="*/ 46 w 46"/>
                <a:gd name="T7" fmla="*/ 3 h 4"/>
                <a:gd name="T8" fmla="*/ 45 w 46"/>
                <a:gd name="T9" fmla="*/ 1 h 4"/>
                <a:gd name="T10" fmla="*/ 1 w 46"/>
                <a:gd name="T11" fmla="*/ 1 h 4"/>
                <a:gd name="T12" fmla="*/ 0 w 46"/>
                <a:gd name="T13" fmla="*/ 3 h 4"/>
                <a:gd name="T14" fmla="*/ 1 w 4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0" y="3"/>
                    <a:pt x="44" y="4"/>
                  </a:cubicBezTo>
                  <a:cubicBezTo>
                    <a:pt x="45" y="4"/>
                    <a:pt x="46" y="3"/>
                    <a:pt x="46" y="3"/>
                  </a:cubicBezTo>
                  <a:cubicBezTo>
                    <a:pt x="46" y="2"/>
                    <a:pt x="45" y="1"/>
                    <a:pt x="45" y="1"/>
                  </a:cubicBezTo>
                  <a:cubicBezTo>
                    <a:pt x="20" y="0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436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 767">
              <a:extLst>
                <a:ext uri="{FF2B5EF4-FFF2-40B4-BE49-F238E27FC236}">
                  <a16:creationId xmlns:a16="http://schemas.microsoft.com/office/drawing/2014/main" id="{42BF4445-E25E-4AD3-9050-3B6D91BF66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33150" y="3589338"/>
              <a:ext cx="12700" cy="14288"/>
            </a:xfrm>
            <a:custGeom>
              <a:avLst/>
              <a:gdLst>
                <a:gd name="T0" fmla="*/ 11 w 11"/>
                <a:gd name="T1" fmla="*/ 5 h 11"/>
                <a:gd name="T2" fmla="*/ 5 w 11"/>
                <a:gd name="T3" fmla="*/ 11 h 11"/>
                <a:gd name="T4" fmla="*/ 0 w 11"/>
                <a:gd name="T5" fmla="*/ 5 h 11"/>
                <a:gd name="T6" fmla="*/ 5 w 11"/>
                <a:gd name="T7" fmla="*/ 0 h 11"/>
                <a:gd name="T8" fmla="*/ 11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cubicBezTo>
                    <a:pt x="11" y="8"/>
                    <a:pt x="9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 768">
              <a:extLst>
                <a:ext uri="{FF2B5EF4-FFF2-40B4-BE49-F238E27FC236}">
                  <a16:creationId xmlns:a16="http://schemas.microsoft.com/office/drawing/2014/main" id="{FAC7B979-B3D5-4CC6-9DE1-A1BDAA1D8E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9975" y="3586163"/>
              <a:ext cx="17463" cy="17463"/>
            </a:xfrm>
            <a:custGeom>
              <a:avLst/>
              <a:gdLst>
                <a:gd name="T0" fmla="*/ 13 w 14"/>
                <a:gd name="T1" fmla="*/ 7 h 14"/>
                <a:gd name="T2" fmla="*/ 12 w 14"/>
                <a:gd name="T3" fmla="*/ 7 h 14"/>
                <a:gd name="T4" fmla="*/ 12 w 14"/>
                <a:gd name="T5" fmla="*/ 7 h 14"/>
                <a:gd name="T6" fmla="*/ 7 w 14"/>
                <a:gd name="T7" fmla="*/ 12 h 14"/>
                <a:gd name="T8" fmla="*/ 7 w 14"/>
                <a:gd name="T9" fmla="*/ 12 h 14"/>
                <a:gd name="T10" fmla="*/ 3 w 14"/>
                <a:gd name="T11" fmla="*/ 7 h 14"/>
                <a:gd name="T12" fmla="*/ 3 w 14"/>
                <a:gd name="T13" fmla="*/ 7 h 14"/>
                <a:gd name="T14" fmla="*/ 7 w 14"/>
                <a:gd name="T15" fmla="*/ 3 h 14"/>
                <a:gd name="T16" fmla="*/ 7 w 14"/>
                <a:gd name="T17" fmla="*/ 3 h 14"/>
                <a:gd name="T18" fmla="*/ 12 w 14"/>
                <a:gd name="T19" fmla="*/ 7 h 14"/>
                <a:gd name="T20" fmla="*/ 13 w 14"/>
                <a:gd name="T21" fmla="*/ 7 h 14"/>
                <a:gd name="T22" fmla="*/ 14 w 14"/>
                <a:gd name="T23" fmla="*/ 7 h 14"/>
                <a:gd name="T24" fmla="*/ 7 w 14"/>
                <a:gd name="T25" fmla="*/ 0 h 14"/>
                <a:gd name="T26" fmla="*/ 7 w 14"/>
                <a:gd name="T27" fmla="*/ 0 h 14"/>
                <a:gd name="T28" fmla="*/ 0 w 14"/>
                <a:gd name="T29" fmla="*/ 7 h 14"/>
                <a:gd name="T30" fmla="*/ 0 w 14"/>
                <a:gd name="T31" fmla="*/ 7 h 14"/>
                <a:gd name="T32" fmla="*/ 7 w 14"/>
                <a:gd name="T33" fmla="*/ 14 h 14"/>
                <a:gd name="T34" fmla="*/ 7 w 14"/>
                <a:gd name="T35" fmla="*/ 14 h 14"/>
                <a:gd name="T36" fmla="*/ 14 w 14"/>
                <a:gd name="T37" fmla="*/ 7 h 14"/>
                <a:gd name="T38" fmla="*/ 14 w 14"/>
                <a:gd name="T39" fmla="*/ 7 h 14"/>
                <a:gd name="T40" fmla="*/ 13 w 14"/>
                <a:gd name="T4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1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10"/>
                    <a:pt x="10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3" y="10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3"/>
                    <a:pt x="12" y="5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436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 769">
              <a:extLst>
                <a:ext uri="{FF2B5EF4-FFF2-40B4-BE49-F238E27FC236}">
                  <a16:creationId xmlns:a16="http://schemas.microsoft.com/office/drawing/2014/main" id="{38CF1EB6-DDC1-44A9-9CD9-1CDC76610F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64888" y="3363913"/>
              <a:ext cx="73025" cy="120650"/>
            </a:xfrm>
            <a:custGeom>
              <a:avLst/>
              <a:gdLst>
                <a:gd name="T0" fmla="*/ 3 w 58"/>
                <a:gd name="T1" fmla="*/ 0 h 97"/>
                <a:gd name="T2" fmla="*/ 36 w 58"/>
                <a:gd name="T3" fmla="*/ 37 h 97"/>
                <a:gd name="T4" fmla="*/ 53 w 58"/>
                <a:gd name="T5" fmla="*/ 97 h 97"/>
                <a:gd name="T6" fmla="*/ 25 w 58"/>
                <a:gd name="T7" fmla="*/ 52 h 97"/>
                <a:gd name="T8" fmla="*/ 29 w 58"/>
                <a:gd name="T9" fmla="*/ 39 h 97"/>
                <a:gd name="T10" fmla="*/ 16 w 58"/>
                <a:gd name="T11" fmla="*/ 44 h 97"/>
                <a:gd name="T12" fmla="*/ 0 w 58"/>
                <a:gd name="T13" fmla="*/ 6 h 97"/>
                <a:gd name="T14" fmla="*/ 3 w 58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97">
                  <a:moveTo>
                    <a:pt x="3" y="0"/>
                  </a:moveTo>
                  <a:cubicBezTo>
                    <a:pt x="3" y="0"/>
                    <a:pt x="17" y="15"/>
                    <a:pt x="36" y="37"/>
                  </a:cubicBezTo>
                  <a:cubicBezTo>
                    <a:pt x="58" y="63"/>
                    <a:pt x="56" y="88"/>
                    <a:pt x="53" y="97"/>
                  </a:cubicBezTo>
                  <a:cubicBezTo>
                    <a:pt x="48" y="77"/>
                    <a:pt x="25" y="52"/>
                    <a:pt x="25" y="5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 770">
              <a:extLst>
                <a:ext uri="{FF2B5EF4-FFF2-40B4-BE49-F238E27FC236}">
                  <a16:creationId xmlns:a16="http://schemas.microsoft.com/office/drawing/2014/main" id="{54A45A42-71D0-4C21-86ED-BCA5AF7F55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18863" y="3492501"/>
              <a:ext cx="9525" cy="952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66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 771">
              <a:extLst>
                <a:ext uri="{FF2B5EF4-FFF2-40B4-BE49-F238E27FC236}">
                  <a16:creationId xmlns:a16="http://schemas.microsoft.com/office/drawing/2014/main" id="{34EFC90B-5C8F-475D-8CEA-935C2A633B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0450" y="3511551"/>
              <a:ext cx="9525" cy="952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466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1" name="Group 680">
            <a:extLst>
              <a:ext uri="{FF2B5EF4-FFF2-40B4-BE49-F238E27FC236}">
                <a16:creationId xmlns:a16="http://schemas.microsoft.com/office/drawing/2014/main" id="{949F72EB-7181-45BA-B623-35C0F22D7E9F}"/>
              </a:ext>
            </a:extLst>
          </p:cNvPr>
          <p:cNvGrpSpPr>
            <a:grpSpLocks noChangeAspect="1"/>
          </p:cNvGrpSpPr>
          <p:nvPr/>
        </p:nvGrpSpPr>
        <p:grpSpPr>
          <a:xfrm>
            <a:off x="8287824" y="1660711"/>
            <a:ext cx="841094" cy="2479338"/>
            <a:chOff x="11766550" y="2405063"/>
            <a:chExt cx="425451" cy="1254125"/>
          </a:xfrm>
        </p:grpSpPr>
        <p:sp>
          <p:nvSpPr>
            <p:cNvPr id="682" name="Freeform 814">
              <a:extLst>
                <a:ext uri="{FF2B5EF4-FFF2-40B4-BE49-F238E27FC236}">
                  <a16:creationId xmlns:a16="http://schemas.microsoft.com/office/drawing/2014/main" id="{1AA741DD-6A31-40FB-A87A-963E6B82E0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34838" y="3309938"/>
              <a:ext cx="49213" cy="117475"/>
            </a:xfrm>
            <a:custGeom>
              <a:avLst/>
              <a:gdLst>
                <a:gd name="T0" fmla="*/ 39 w 40"/>
                <a:gd name="T1" fmla="*/ 0 h 94"/>
                <a:gd name="T2" fmla="*/ 29 w 40"/>
                <a:gd name="T3" fmla="*/ 1 h 94"/>
                <a:gd name="T4" fmla="*/ 29 w 40"/>
                <a:gd name="T5" fmla="*/ 5 h 94"/>
                <a:gd name="T6" fmla="*/ 15 w 40"/>
                <a:gd name="T7" fmla="*/ 1 h 94"/>
                <a:gd name="T8" fmla="*/ 2 w 40"/>
                <a:gd name="T9" fmla="*/ 1 h 94"/>
                <a:gd name="T10" fmla="*/ 3 w 40"/>
                <a:gd name="T11" fmla="*/ 4 h 94"/>
                <a:gd name="T12" fmla="*/ 16 w 40"/>
                <a:gd name="T13" fmla="*/ 8 h 94"/>
                <a:gd name="T14" fmla="*/ 21 w 40"/>
                <a:gd name="T15" fmla="*/ 10 h 94"/>
                <a:gd name="T16" fmla="*/ 18 w 40"/>
                <a:gd name="T17" fmla="*/ 10 h 94"/>
                <a:gd name="T18" fmla="*/ 14 w 40"/>
                <a:gd name="T19" fmla="*/ 25 h 94"/>
                <a:gd name="T20" fmla="*/ 28 w 40"/>
                <a:gd name="T21" fmla="*/ 54 h 94"/>
                <a:gd name="T22" fmla="*/ 37 w 40"/>
                <a:gd name="T23" fmla="*/ 94 h 94"/>
                <a:gd name="T24" fmla="*/ 40 w 40"/>
                <a:gd name="T25" fmla="*/ 11 h 94"/>
                <a:gd name="T26" fmla="*/ 39 w 40"/>
                <a:gd name="T27" fmla="*/ 11 h 94"/>
                <a:gd name="T28" fmla="*/ 39 w 40"/>
                <a:gd name="T2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94">
                  <a:moveTo>
                    <a:pt x="39" y="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3"/>
                    <a:pt x="3" y="4"/>
                  </a:cubicBezTo>
                  <a:cubicBezTo>
                    <a:pt x="3" y="4"/>
                    <a:pt x="16" y="8"/>
                    <a:pt x="16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8" y="31"/>
                    <a:pt x="23" y="42"/>
                    <a:pt x="28" y="54"/>
                  </a:cubicBezTo>
                  <a:cubicBezTo>
                    <a:pt x="34" y="67"/>
                    <a:pt x="36" y="84"/>
                    <a:pt x="37" y="94"/>
                  </a:cubicBezTo>
                  <a:cubicBezTo>
                    <a:pt x="39" y="67"/>
                    <a:pt x="40" y="39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262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815">
              <a:extLst>
                <a:ext uri="{FF2B5EF4-FFF2-40B4-BE49-F238E27FC236}">
                  <a16:creationId xmlns:a16="http://schemas.microsoft.com/office/drawing/2014/main" id="{D87E0E4C-081D-4675-AB1B-EFB362CED6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95138" y="3311525"/>
              <a:ext cx="182563" cy="347663"/>
            </a:xfrm>
            <a:custGeom>
              <a:avLst/>
              <a:gdLst>
                <a:gd name="T0" fmla="*/ 43 w 146"/>
                <a:gd name="T1" fmla="*/ 0 h 279"/>
                <a:gd name="T2" fmla="*/ 33 w 146"/>
                <a:gd name="T3" fmla="*/ 0 h 279"/>
                <a:gd name="T4" fmla="*/ 33 w 146"/>
                <a:gd name="T5" fmla="*/ 4 h 279"/>
                <a:gd name="T6" fmla="*/ 19 w 146"/>
                <a:gd name="T7" fmla="*/ 0 h 279"/>
                <a:gd name="T8" fmla="*/ 6 w 146"/>
                <a:gd name="T9" fmla="*/ 0 h 279"/>
                <a:gd name="T10" fmla="*/ 7 w 146"/>
                <a:gd name="T11" fmla="*/ 3 h 279"/>
                <a:gd name="T12" fmla="*/ 20 w 146"/>
                <a:gd name="T13" fmla="*/ 7 h 279"/>
                <a:gd name="T14" fmla="*/ 28 w 146"/>
                <a:gd name="T15" fmla="*/ 11 h 279"/>
                <a:gd name="T16" fmla="*/ 25 w 146"/>
                <a:gd name="T17" fmla="*/ 12 h 279"/>
                <a:gd name="T18" fmla="*/ 0 w 146"/>
                <a:gd name="T19" fmla="*/ 276 h 279"/>
                <a:gd name="T20" fmla="*/ 123 w 146"/>
                <a:gd name="T21" fmla="*/ 279 h 279"/>
                <a:gd name="T22" fmla="*/ 128 w 146"/>
                <a:gd name="T23" fmla="*/ 190 h 279"/>
                <a:gd name="T24" fmla="*/ 146 w 146"/>
                <a:gd name="T25" fmla="*/ 124 h 279"/>
                <a:gd name="T26" fmla="*/ 134 w 146"/>
                <a:gd name="T27" fmla="*/ 102 h 279"/>
                <a:gd name="T28" fmla="*/ 113 w 146"/>
                <a:gd name="T29" fmla="*/ 70 h 279"/>
                <a:gd name="T30" fmla="*/ 62 w 146"/>
                <a:gd name="T31" fmla="*/ 253 h 279"/>
                <a:gd name="T32" fmla="*/ 55 w 146"/>
                <a:gd name="T33" fmla="*/ 190 h 279"/>
                <a:gd name="T34" fmla="*/ 50 w 146"/>
                <a:gd name="T35" fmla="*/ 8 h 279"/>
                <a:gd name="T36" fmla="*/ 43 w 146"/>
                <a:gd name="T37" fmla="*/ 8 h 279"/>
                <a:gd name="T38" fmla="*/ 43 w 146"/>
                <a:gd name="T3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279">
                  <a:moveTo>
                    <a:pt x="4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3"/>
                    <a:pt x="7" y="3"/>
                  </a:cubicBezTo>
                  <a:cubicBezTo>
                    <a:pt x="8" y="3"/>
                    <a:pt x="20" y="7"/>
                    <a:pt x="20" y="7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52"/>
                    <a:pt x="124" y="241"/>
                    <a:pt x="128" y="190"/>
                  </a:cubicBezTo>
                  <a:cubicBezTo>
                    <a:pt x="137" y="175"/>
                    <a:pt x="143" y="152"/>
                    <a:pt x="146" y="124"/>
                  </a:cubicBezTo>
                  <a:cubicBezTo>
                    <a:pt x="142" y="119"/>
                    <a:pt x="138" y="109"/>
                    <a:pt x="134" y="102"/>
                  </a:cubicBezTo>
                  <a:cubicBezTo>
                    <a:pt x="130" y="94"/>
                    <a:pt x="119" y="82"/>
                    <a:pt x="113" y="70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59" y="232"/>
                    <a:pt x="56" y="211"/>
                    <a:pt x="55" y="190"/>
                  </a:cubicBezTo>
                  <a:cubicBezTo>
                    <a:pt x="73" y="133"/>
                    <a:pt x="53" y="79"/>
                    <a:pt x="50" y="8"/>
                  </a:cubicBezTo>
                  <a:cubicBezTo>
                    <a:pt x="47" y="8"/>
                    <a:pt x="45" y="8"/>
                    <a:pt x="43" y="8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adFill>
              <a:gsLst>
                <a:gs pos="1000">
                  <a:srgbClr val="20B1C4"/>
                </a:gs>
                <a:gs pos="100000">
                  <a:srgbClr val="BEDFE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 816">
              <a:extLst>
                <a:ext uri="{FF2B5EF4-FFF2-40B4-BE49-F238E27FC236}">
                  <a16:creationId xmlns:a16="http://schemas.microsoft.com/office/drawing/2014/main" id="{890CD0A5-1B0D-46E6-A0A1-9CB669C965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66550" y="2854325"/>
              <a:ext cx="49213" cy="53975"/>
            </a:xfrm>
            <a:custGeom>
              <a:avLst/>
              <a:gdLst>
                <a:gd name="T0" fmla="*/ 29 w 39"/>
                <a:gd name="T1" fmla="*/ 0 h 43"/>
                <a:gd name="T2" fmla="*/ 26 w 39"/>
                <a:gd name="T3" fmla="*/ 3 h 43"/>
                <a:gd name="T4" fmla="*/ 0 w 39"/>
                <a:gd name="T5" fmla="*/ 14 h 43"/>
                <a:gd name="T6" fmla="*/ 8 w 39"/>
                <a:gd name="T7" fmla="*/ 16 h 43"/>
                <a:gd name="T8" fmla="*/ 15 w 39"/>
                <a:gd name="T9" fmla="*/ 16 h 43"/>
                <a:gd name="T10" fmla="*/ 11 w 39"/>
                <a:gd name="T11" fmla="*/ 25 h 43"/>
                <a:gd name="T12" fmla="*/ 4 w 39"/>
                <a:gd name="T13" fmla="*/ 38 h 43"/>
                <a:gd name="T14" fmla="*/ 6 w 39"/>
                <a:gd name="T15" fmla="*/ 40 h 43"/>
                <a:gd name="T16" fmla="*/ 9 w 39"/>
                <a:gd name="T17" fmla="*/ 43 h 43"/>
                <a:gd name="T18" fmla="*/ 18 w 39"/>
                <a:gd name="T19" fmla="*/ 35 h 43"/>
                <a:gd name="T20" fmla="*/ 14 w 39"/>
                <a:gd name="T21" fmla="*/ 43 h 43"/>
                <a:gd name="T22" fmla="*/ 22 w 39"/>
                <a:gd name="T23" fmla="*/ 35 h 43"/>
                <a:gd name="T24" fmla="*/ 31 w 39"/>
                <a:gd name="T25" fmla="*/ 23 h 43"/>
                <a:gd name="T26" fmla="*/ 36 w 39"/>
                <a:gd name="T27" fmla="*/ 10 h 43"/>
                <a:gd name="T28" fmla="*/ 39 w 39"/>
                <a:gd name="T29" fmla="*/ 6 h 43"/>
                <a:gd name="T30" fmla="*/ 29 w 39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29" y="0"/>
                  </a:moveTo>
                  <a:cubicBezTo>
                    <a:pt x="28" y="2"/>
                    <a:pt x="28" y="1"/>
                    <a:pt x="26" y="3"/>
                  </a:cubicBezTo>
                  <a:cubicBezTo>
                    <a:pt x="24" y="5"/>
                    <a:pt x="0" y="14"/>
                    <a:pt x="0" y="14"/>
                  </a:cubicBezTo>
                  <a:cubicBezTo>
                    <a:pt x="0" y="14"/>
                    <a:pt x="2" y="19"/>
                    <a:pt x="8" y="16"/>
                  </a:cubicBezTo>
                  <a:cubicBezTo>
                    <a:pt x="14" y="14"/>
                    <a:pt x="15" y="16"/>
                    <a:pt x="15" y="16"/>
                  </a:cubicBezTo>
                  <a:cubicBezTo>
                    <a:pt x="15" y="16"/>
                    <a:pt x="15" y="17"/>
                    <a:pt x="11" y="25"/>
                  </a:cubicBezTo>
                  <a:cubicBezTo>
                    <a:pt x="7" y="29"/>
                    <a:pt x="5" y="34"/>
                    <a:pt x="4" y="38"/>
                  </a:cubicBezTo>
                  <a:cubicBezTo>
                    <a:pt x="4" y="38"/>
                    <a:pt x="5" y="41"/>
                    <a:pt x="6" y="40"/>
                  </a:cubicBezTo>
                  <a:cubicBezTo>
                    <a:pt x="6" y="42"/>
                    <a:pt x="8" y="43"/>
                    <a:pt x="9" y="43"/>
                  </a:cubicBezTo>
                  <a:cubicBezTo>
                    <a:pt x="10" y="43"/>
                    <a:pt x="14" y="38"/>
                    <a:pt x="18" y="35"/>
                  </a:cubicBezTo>
                  <a:cubicBezTo>
                    <a:pt x="16" y="38"/>
                    <a:pt x="12" y="42"/>
                    <a:pt x="14" y="43"/>
                  </a:cubicBezTo>
                  <a:cubicBezTo>
                    <a:pt x="16" y="42"/>
                    <a:pt x="22" y="35"/>
                    <a:pt x="22" y="35"/>
                  </a:cubicBezTo>
                  <a:cubicBezTo>
                    <a:pt x="23" y="33"/>
                    <a:pt x="28" y="28"/>
                    <a:pt x="31" y="23"/>
                  </a:cubicBezTo>
                  <a:cubicBezTo>
                    <a:pt x="34" y="18"/>
                    <a:pt x="36" y="10"/>
                    <a:pt x="36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5" y="3"/>
                    <a:pt x="29" y="0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 817">
              <a:extLst>
                <a:ext uri="{FF2B5EF4-FFF2-40B4-BE49-F238E27FC236}">
                  <a16:creationId xmlns:a16="http://schemas.microsoft.com/office/drawing/2014/main" id="{7D69FB8B-F6C2-42DC-ABA8-F5273F9D7C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99888" y="2513013"/>
              <a:ext cx="138113" cy="354013"/>
            </a:xfrm>
            <a:custGeom>
              <a:avLst/>
              <a:gdLst>
                <a:gd name="T0" fmla="*/ 44 w 111"/>
                <a:gd name="T1" fmla="*/ 68 h 284"/>
                <a:gd name="T2" fmla="*/ 37 w 111"/>
                <a:gd name="T3" fmla="*/ 166 h 284"/>
                <a:gd name="T4" fmla="*/ 0 w 111"/>
                <a:gd name="T5" fmla="*/ 275 h 284"/>
                <a:gd name="T6" fmla="*/ 13 w 111"/>
                <a:gd name="T7" fmla="*/ 284 h 284"/>
                <a:gd name="T8" fmla="*/ 71 w 111"/>
                <a:gd name="T9" fmla="*/ 182 h 284"/>
                <a:gd name="T10" fmla="*/ 85 w 111"/>
                <a:gd name="T11" fmla="*/ 112 h 284"/>
                <a:gd name="T12" fmla="*/ 88 w 111"/>
                <a:gd name="T13" fmla="*/ 13 h 284"/>
                <a:gd name="T14" fmla="*/ 44 w 111"/>
                <a:gd name="T15" fmla="*/ 6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84">
                  <a:moveTo>
                    <a:pt x="44" y="68"/>
                  </a:moveTo>
                  <a:cubicBezTo>
                    <a:pt x="44" y="103"/>
                    <a:pt x="42" y="129"/>
                    <a:pt x="37" y="166"/>
                  </a:cubicBezTo>
                  <a:cubicBezTo>
                    <a:pt x="31" y="206"/>
                    <a:pt x="0" y="275"/>
                    <a:pt x="0" y="275"/>
                  </a:cubicBezTo>
                  <a:cubicBezTo>
                    <a:pt x="13" y="284"/>
                    <a:pt x="13" y="284"/>
                    <a:pt x="13" y="284"/>
                  </a:cubicBezTo>
                  <a:cubicBezTo>
                    <a:pt x="13" y="284"/>
                    <a:pt x="57" y="229"/>
                    <a:pt x="71" y="182"/>
                  </a:cubicBezTo>
                  <a:cubicBezTo>
                    <a:pt x="79" y="156"/>
                    <a:pt x="85" y="112"/>
                    <a:pt x="85" y="112"/>
                  </a:cubicBezTo>
                  <a:cubicBezTo>
                    <a:pt x="85" y="112"/>
                    <a:pt x="111" y="0"/>
                    <a:pt x="88" y="13"/>
                  </a:cubicBezTo>
                  <a:cubicBezTo>
                    <a:pt x="76" y="20"/>
                    <a:pt x="43" y="31"/>
                    <a:pt x="44" y="68"/>
                  </a:cubicBezTo>
                  <a:close/>
                </a:path>
              </a:pathLst>
            </a:custGeom>
            <a:solidFill>
              <a:srgbClr val="002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818">
              <a:extLst>
                <a:ext uri="{FF2B5EF4-FFF2-40B4-BE49-F238E27FC236}">
                  <a16:creationId xmlns:a16="http://schemas.microsoft.com/office/drawing/2014/main" id="{45F61505-9EED-43A5-B2A3-EE0980F42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31663" y="2644775"/>
              <a:ext cx="22225" cy="76200"/>
            </a:xfrm>
            <a:custGeom>
              <a:avLst/>
              <a:gdLst>
                <a:gd name="T0" fmla="*/ 13 w 17"/>
                <a:gd name="T1" fmla="*/ 61 h 61"/>
                <a:gd name="T2" fmla="*/ 4 w 17"/>
                <a:gd name="T3" fmla="*/ 5 h 61"/>
                <a:gd name="T4" fmla="*/ 17 w 17"/>
                <a:gd name="T5" fmla="*/ 44 h 61"/>
                <a:gd name="T6" fmla="*/ 13 w 17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1">
                  <a:moveTo>
                    <a:pt x="13" y="61"/>
                  </a:moveTo>
                  <a:cubicBezTo>
                    <a:pt x="13" y="61"/>
                    <a:pt x="0" y="10"/>
                    <a:pt x="4" y="5"/>
                  </a:cubicBezTo>
                  <a:cubicBezTo>
                    <a:pt x="8" y="0"/>
                    <a:pt x="17" y="44"/>
                    <a:pt x="17" y="44"/>
                  </a:cubicBezTo>
                  <a:lnTo>
                    <a:pt x="13" y="61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 819">
              <a:extLst>
                <a:ext uri="{FF2B5EF4-FFF2-40B4-BE49-F238E27FC236}">
                  <a16:creationId xmlns:a16="http://schemas.microsoft.com/office/drawing/2014/main" id="{059B0D95-F33B-4DA7-A13D-8B482D38EF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61800" y="2509838"/>
              <a:ext cx="174625" cy="346075"/>
            </a:xfrm>
            <a:custGeom>
              <a:avLst/>
              <a:gdLst>
                <a:gd name="T0" fmla="*/ 19 w 140"/>
                <a:gd name="T1" fmla="*/ 269 h 278"/>
                <a:gd name="T2" fmla="*/ 6 w 140"/>
                <a:gd name="T3" fmla="*/ 120 h 278"/>
                <a:gd name="T4" fmla="*/ 51 w 140"/>
                <a:gd name="T5" fmla="*/ 1 h 278"/>
                <a:gd name="T6" fmla="*/ 79 w 140"/>
                <a:gd name="T7" fmla="*/ 0 h 278"/>
                <a:gd name="T8" fmla="*/ 135 w 140"/>
                <a:gd name="T9" fmla="*/ 112 h 278"/>
                <a:gd name="T10" fmla="*/ 138 w 140"/>
                <a:gd name="T11" fmla="*/ 216 h 278"/>
                <a:gd name="T12" fmla="*/ 139 w 140"/>
                <a:gd name="T13" fmla="*/ 278 h 278"/>
                <a:gd name="T14" fmla="*/ 19 w 140"/>
                <a:gd name="T15" fmla="*/ 2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78">
                  <a:moveTo>
                    <a:pt x="19" y="269"/>
                  </a:moveTo>
                  <a:cubicBezTo>
                    <a:pt x="19" y="269"/>
                    <a:pt x="14" y="196"/>
                    <a:pt x="6" y="120"/>
                  </a:cubicBezTo>
                  <a:cubicBezTo>
                    <a:pt x="0" y="58"/>
                    <a:pt x="51" y="1"/>
                    <a:pt x="51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126" y="52"/>
                    <a:pt x="135" y="112"/>
                  </a:cubicBezTo>
                  <a:cubicBezTo>
                    <a:pt x="140" y="149"/>
                    <a:pt x="138" y="216"/>
                    <a:pt x="138" y="216"/>
                  </a:cubicBezTo>
                  <a:cubicBezTo>
                    <a:pt x="139" y="278"/>
                    <a:pt x="139" y="278"/>
                    <a:pt x="139" y="278"/>
                  </a:cubicBezTo>
                  <a:cubicBezTo>
                    <a:pt x="19" y="269"/>
                    <a:pt x="19" y="269"/>
                    <a:pt x="19" y="269"/>
                  </a:cubicBezTo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 820">
              <a:extLst>
                <a:ext uri="{FF2B5EF4-FFF2-40B4-BE49-F238E27FC236}">
                  <a16:creationId xmlns:a16="http://schemas.microsoft.com/office/drawing/2014/main" id="{22232E7E-C52D-4BDD-A4D2-FE00AA3530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91963" y="2679700"/>
              <a:ext cx="31750" cy="179388"/>
            </a:xfrm>
            <a:custGeom>
              <a:avLst/>
              <a:gdLst>
                <a:gd name="T0" fmla="*/ 18 w 26"/>
                <a:gd name="T1" fmla="*/ 144 h 144"/>
                <a:gd name="T2" fmla="*/ 13 w 26"/>
                <a:gd name="T3" fmla="*/ 75 h 144"/>
                <a:gd name="T4" fmla="*/ 3 w 26"/>
                <a:gd name="T5" fmla="*/ 0 h 144"/>
                <a:gd name="T6" fmla="*/ 15 w 26"/>
                <a:gd name="T7" fmla="*/ 72 h 144"/>
                <a:gd name="T8" fmla="*/ 22 w 26"/>
                <a:gd name="T9" fmla="*/ 143 h 144"/>
                <a:gd name="T10" fmla="*/ 18 w 26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4">
                  <a:moveTo>
                    <a:pt x="18" y="144"/>
                  </a:moveTo>
                  <a:cubicBezTo>
                    <a:pt x="18" y="144"/>
                    <a:pt x="26" y="98"/>
                    <a:pt x="13" y="75"/>
                  </a:cubicBezTo>
                  <a:cubicBezTo>
                    <a:pt x="0" y="49"/>
                    <a:pt x="3" y="0"/>
                    <a:pt x="3" y="0"/>
                  </a:cubicBezTo>
                  <a:cubicBezTo>
                    <a:pt x="3" y="0"/>
                    <a:pt x="5" y="41"/>
                    <a:pt x="15" y="72"/>
                  </a:cubicBezTo>
                  <a:cubicBezTo>
                    <a:pt x="25" y="102"/>
                    <a:pt x="22" y="143"/>
                    <a:pt x="22" y="143"/>
                  </a:cubicBezTo>
                  <a:lnTo>
                    <a:pt x="18" y="144"/>
                  </a:lnTo>
                  <a:close/>
                </a:path>
              </a:pathLst>
            </a:custGeom>
            <a:solidFill>
              <a:srgbClr val="84B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 821">
              <a:extLst>
                <a:ext uri="{FF2B5EF4-FFF2-40B4-BE49-F238E27FC236}">
                  <a16:creationId xmlns:a16="http://schemas.microsoft.com/office/drawing/2014/main" id="{871C108D-1D4C-437C-943D-0A42F54B7F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14188" y="2509838"/>
              <a:ext cx="49213" cy="36513"/>
            </a:xfrm>
            <a:custGeom>
              <a:avLst/>
              <a:gdLst>
                <a:gd name="T0" fmla="*/ 37 w 40"/>
                <a:gd name="T1" fmla="*/ 0 h 29"/>
                <a:gd name="T2" fmla="*/ 40 w 40"/>
                <a:gd name="T3" fmla="*/ 2 h 29"/>
                <a:gd name="T4" fmla="*/ 14 w 40"/>
                <a:gd name="T5" fmla="*/ 29 h 29"/>
                <a:gd name="T6" fmla="*/ 0 w 40"/>
                <a:gd name="T7" fmla="*/ 16 h 29"/>
                <a:gd name="T8" fmla="*/ 37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6" y="27"/>
                    <a:pt x="0" y="16"/>
                  </a:cubicBezTo>
                  <a:cubicBezTo>
                    <a:pt x="22" y="17"/>
                    <a:pt x="37" y="0"/>
                    <a:pt x="37" y="0"/>
                  </a:cubicBezTo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 822">
              <a:extLst>
                <a:ext uri="{FF2B5EF4-FFF2-40B4-BE49-F238E27FC236}">
                  <a16:creationId xmlns:a16="http://schemas.microsoft.com/office/drawing/2014/main" id="{43DD5213-09BC-4B85-98E9-48D62AD0A3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03075" y="2513013"/>
              <a:ext cx="168275" cy="376238"/>
            </a:xfrm>
            <a:custGeom>
              <a:avLst/>
              <a:gdLst>
                <a:gd name="T0" fmla="*/ 48 w 134"/>
                <a:gd name="T1" fmla="*/ 0 h 303"/>
                <a:gd name="T2" fmla="*/ 10 w 134"/>
                <a:gd name="T3" fmla="*/ 151 h 303"/>
                <a:gd name="T4" fmla="*/ 32 w 134"/>
                <a:gd name="T5" fmla="*/ 297 h 303"/>
                <a:gd name="T6" fmla="*/ 126 w 134"/>
                <a:gd name="T7" fmla="*/ 303 h 303"/>
                <a:gd name="T8" fmla="*/ 102 w 134"/>
                <a:gd name="T9" fmla="*/ 128 h 303"/>
                <a:gd name="T10" fmla="*/ 48 w 134"/>
                <a:gd name="T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303">
                  <a:moveTo>
                    <a:pt x="48" y="0"/>
                  </a:moveTo>
                  <a:cubicBezTo>
                    <a:pt x="48" y="0"/>
                    <a:pt x="0" y="42"/>
                    <a:pt x="10" y="151"/>
                  </a:cubicBezTo>
                  <a:cubicBezTo>
                    <a:pt x="17" y="235"/>
                    <a:pt x="32" y="297"/>
                    <a:pt x="32" y="297"/>
                  </a:cubicBezTo>
                  <a:cubicBezTo>
                    <a:pt x="32" y="297"/>
                    <a:pt x="88" y="300"/>
                    <a:pt x="126" y="303"/>
                  </a:cubicBezTo>
                  <a:cubicBezTo>
                    <a:pt x="134" y="233"/>
                    <a:pt x="97" y="210"/>
                    <a:pt x="102" y="128"/>
                  </a:cubicBezTo>
                  <a:cubicBezTo>
                    <a:pt x="106" y="65"/>
                    <a:pt x="48" y="0"/>
                    <a:pt x="48" y="0"/>
                  </a:cubicBezTo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Freeform 823">
              <a:extLst>
                <a:ext uri="{FF2B5EF4-FFF2-40B4-BE49-F238E27FC236}">
                  <a16:creationId xmlns:a16="http://schemas.microsoft.com/office/drawing/2014/main" id="{6B732832-61F0-43F5-8CE6-C5C144C578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14188" y="2513013"/>
              <a:ext cx="158750" cy="325438"/>
            </a:xfrm>
            <a:custGeom>
              <a:avLst/>
              <a:gdLst>
                <a:gd name="T0" fmla="*/ 97 w 128"/>
                <a:gd name="T1" fmla="*/ 262 h 262"/>
                <a:gd name="T2" fmla="*/ 109 w 128"/>
                <a:gd name="T3" fmla="*/ 165 h 262"/>
                <a:gd name="T4" fmla="*/ 125 w 128"/>
                <a:gd name="T5" fmla="*/ 49 h 262"/>
                <a:gd name="T6" fmla="*/ 113 w 128"/>
                <a:gd name="T7" fmla="*/ 36 h 262"/>
                <a:gd name="T8" fmla="*/ 40 w 128"/>
                <a:gd name="T9" fmla="*/ 0 h 262"/>
                <a:gd name="T10" fmla="*/ 38 w 128"/>
                <a:gd name="T11" fmla="*/ 123 h 262"/>
                <a:gd name="T12" fmla="*/ 97 w 128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62">
                  <a:moveTo>
                    <a:pt x="97" y="262"/>
                  </a:moveTo>
                  <a:cubicBezTo>
                    <a:pt x="97" y="262"/>
                    <a:pt x="99" y="220"/>
                    <a:pt x="109" y="165"/>
                  </a:cubicBezTo>
                  <a:cubicBezTo>
                    <a:pt x="79" y="53"/>
                    <a:pt x="128" y="69"/>
                    <a:pt x="125" y="49"/>
                  </a:cubicBezTo>
                  <a:cubicBezTo>
                    <a:pt x="122" y="43"/>
                    <a:pt x="118" y="39"/>
                    <a:pt x="113" y="36"/>
                  </a:cubicBezTo>
                  <a:cubicBezTo>
                    <a:pt x="68" y="14"/>
                    <a:pt x="40" y="0"/>
                    <a:pt x="40" y="0"/>
                  </a:cubicBezTo>
                  <a:cubicBezTo>
                    <a:pt x="40" y="0"/>
                    <a:pt x="0" y="53"/>
                    <a:pt x="38" y="123"/>
                  </a:cubicBezTo>
                  <a:cubicBezTo>
                    <a:pt x="75" y="194"/>
                    <a:pt x="97" y="262"/>
                    <a:pt x="97" y="262"/>
                  </a:cubicBezTo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824">
              <a:extLst>
                <a:ext uri="{FF2B5EF4-FFF2-40B4-BE49-F238E27FC236}">
                  <a16:creationId xmlns:a16="http://schemas.microsoft.com/office/drawing/2014/main" id="{B367BD1B-0BFC-4B92-A26A-03EA909BE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80850" y="2530475"/>
              <a:ext cx="74613" cy="293688"/>
            </a:xfrm>
            <a:custGeom>
              <a:avLst/>
              <a:gdLst>
                <a:gd name="T0" fmla="*/ 26 w 61"/>
                <a:gd name="T1" fmla="*/ 0 h 236"/>
                <a:gd name="T2" fmla="*/ 20 w 61"/>
                <a:gd name="T3" fmla="*/ 10 h 236"/>
                <a:gd name="T4" fmla="*/ 21 w 61"/>
                <a:gd name="T5" fmla="*/ 18 h 236"/>
                <a:gd name="T6" fmla="*/ 3 w 61"/>
                <a:gd name="T7" fmla="*/ 84 h 236"/>
                <a:gd name="T8" fmla="*/ 29 w 61"/>
                <a:gd name="T9" fmla="*/ 222 h 236"/>
                <a:gd name="T10" fmla="*/ 60 w 61"/>
                <a:gd name="T11" fmla="*/ 236 h 236"/>
                <a:gd name="T12" fmla="*/ 61 w 61"/>
                <a:gd name="T13" fmla="*/ 206 h 236"/>
                <a:gd name="T14" fmla="*/ 20 w 61"/>
                <a:gd name="T15" fmla="*/ 81 h 236"/>
                <a:gd name="T16" fmla="*/ 27 w 61"/>
                <a:gd name="T17" fmla="*/ 19 h 236"/>
                <a:gd name="T18" fmla="*/ 36 w 61"/>
                <a:gd name="T19" fmla="*/ 11 h 236"/>
                <a:gd name="T20" fmla="*/ 26 w 61"/>
                <a:gd name="T2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36">
                  <a:moveTo>
                    <a:pt x="26" y="0"/>
                  </a:moveTo>
                  <a:cubicBezTo>
                    <a:pt x="26" y="0"/>
                    <a:pt x="21" y="2"/>
                    <a:pt x="20" y="10"/>
                  </a:cubicBezTo>
                  <a:cubicBezTo>
                    <a:pt x="19" y="14"/>
                    <a:pt x="21" y="18"/>
                    <a:pt x="21" y="18"/>
                  </a:cubicBezTo>
                  <a:cubicBezTo>
                    <a:pt x="21" y="18"/>
                    <a:pt x="4" y="44"/>
                    <a:pt x="3" y="84"/>
                  </a:cubicBezTo>
                  <a:cubicBezTo>
                    <a:pt x="0" y="144"/>
                    <a:pt x="29" y="222"/>
                    <a:pt x="29" y="222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1" y="206"/>
                    <a:pt x="24" y="140"/>
                    <a:pt x="20" y="81"/>
                  </a:cubicBezTo>
                  <a:cubicBezTo>
                    <a:pt x="17" y="40"/>
                    <a:pt x="27" y="19"/>
                    <a:pt x="27" y="19"/>
                  </a:cubicBezTo>
                  <a:cubicBezTo>
                    <a:pt x="27" y="19"/>
                    <a:pt x="29" y="17"/>
                    <a:pt x="36" y="11"/>
                  </a:cubicBezTo>
                  <a:cubicBezTo>
                    <a:pt x="28" y="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426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825">
              <a:extLst>
                <a:ext uri="{FF2B5EF4-FFF2-40B4-BE49-F238E27FC236}">
                  <a16:creationId xmlns:a16="http://schemas.microsoft.com/office/drawing/2014/main" id="{E2BC1968-25CD-4007-BCCC-842479B8B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15775" y="2540000"/>
              <a:ext cx="33338" cy="152400"/>
            </a:xfrm>
            <a:custGeom>
              <a:avLst/>
              <a:gdLst>
                <a:gd name="T0" fmla="*/ 26 w 26"/>
                <a:gd name="T1" fmla="*/ 0 h 123"/>
                <a:gd name="T2" fmla="*/ 18 w 26"/>
                <a:gd name="T3" fmla="*/ 18 h 123"/>
                <a:gd name="T4" fmla="*/ 5 w 26"/>
                <a:gd name="T5" fmla="*/ 123 h 123"/>
                <a:gd name="T6" fmla="*/ 22 w 26"/>
                <a:gd name="T7" fmla="*/ 66 h 123"/>
                <a:gd name="T8" fmla="*/ 26 w 2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3">
                  <a:moveTo>
                    <a:pt x="26" y="0"/>
                  </a:moveTo>
                  <a:cubicBezTo>
                    <a:pt x="24" y="6"/>
                    <a:pt x="21" y="11"/>
                    <a:pt x="18" y="18"/>
                  </a:cubicBezTo>
                  <a:cubicBezTo>
                    <a:pt x="10" y="36"/>
                    <a:pt x="0" y="78"/>
                    <a:pt x="5" y="123"/>
                  </a:cubicBezTo>
                  <a:cubicBezTo>
                    <a:pt x="7" y="99"/>
                    <a:pt x="15" y="79"/>
                    <a:pt x="22" y="66"/>
                  </a:cubicBezTo>
                  <a:cubicBezTo>
                    <a:pt x="16" y="39"/>
                    <a:pt x="21" y="16"/>
                    <a:pt x="26" y="0"/>
                  </a:cubicBezTo>
                </a:path>
              </a:pathLst>
            </a:custGeom>
            <a:solidFill>
              <a:srgbClr val="2E4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 826">
              <a:extLst>
                <a:ext uri="{FF2B5EF4-FFF2-40B4-BE49-F238E27FC236}">
                  <a16:creationId xmlns:a16="http://schemas.microsoft.com/office/drawing/2014/main" id="{F678B74E-E41F-4AF6-8C7F-BB59A2C105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36413" y="2517775"/>
              <a:ext cx="33338" cy="104775"/>
            </a:xfrm>
            <a:custGeom>
              <a:avLst/>
              <a:gdLst>
                <a:gd name="T0" fmla="*/ 21 w 27"/>
                <a:gd name="T1" fmla="*/ 0 h 83"/>
                <a:gd name="T2" fmla="*/ 10 w 27"/>
                <a:gd name="T3" fmla="*/ 17 h 83"/>
                <a:gd name="T4" fmla="*/ 6 w 27"/>
                <a:gd name="T5" fmla="*/ 83 h 83"/>
                <a:gd name="T6" fmla="*/ 12 w 27"/>
                <a:gd name="T7" fmla="*/ 74 h 83"/>
                <a:gd name="T8" fmla="*/ 5 w 27"/>
                <a:gd name="T9" fmla="*/ 58 h 83"/>
                <a:gd name="T10" fmla="*/ 19 w 27"/>
                <a:gd name="T11" fmla="*/ 51 h 83"/>
                <a:gd name="T12" fmla="*/ 23 w 27"/>
                <a:gd name="T13" fmla="*/ 19 h 83"/>
                <a:gd name="T14" fmla="*/ 21 w 27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83">
                  <a:moveTo>
                    <a:pt x="21" y="0"/>
                  </a:moveTo>
                  <a:cubicBezTo>
                    <a:pt x="21" y="0"/>
                    <a:pt x="16" y="7"/>
                    <a:pt x="10" y="17"/>
                  </a:cubicBezTo>
                  <a:cubicBezTo>
                    <a:pt x="5" y="33"/>
                    <a:pt x="0" y="56"/>
                    <a:pt x="6" y="83"/>
                  </a:cubicBezTo>
                  <a:cubicBezTo>
                    <a:pt x="8" y="80"/>
                    <a:pt x="10" y="77"/>
                    <a:pt x="12" y="74"/>
                  </a:cubicBezTo>
                  <a:cubicBezTo>
                    <a:pt x="3" y="65"/>
                    <a:pt x="5" y="58"/>
                    <a:pt x="5" y="58"/>
                  </a:cubicBezTo>
                  <a:cubicBezTo>
                    <a:pt x="5" y="58"/>
                    <a:pt x="12" y="55"/>
                    <a:pt x="19" y="51"/>
                  </a:cubicBezTo>
                  <a:cubicBezTo>
                    <a:pt x="18" y="39"/>
                    <a:pt x="20" y="25"/>
                    <a:pt x="23" y="19"/>
                  </a:cubicBezTo>
                  <a:cubicBezTo>
                    <a:pt x="27" y="13"/>
                    <a:pt x="21" y="0"/>
                    <a:pt x="21" y="0"/>
                  </a:cubicBezTo>
                </a:path>
              </a:pathLst>
            </a:custGeom>
            <a:solidFill>
              <a:srgbClr val="2E4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827">
              <a:extLst>
                <a:ext uri="{FF2B5EF4-FFF2-40B4-BE49-F238E27FC236}">
                  <a16:creationId xmlns:a16="http://schemas.microsoft.com/office/drawing/2014/main" id="{9859472D-3A3A-48C4-9A42-EB0C3EB121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9263" y="2459038"/>
              <a:ext cx="80963" cy="71438"/>
            </a:xfrm>
            <a:custGeom>
              <a:avLst/>
              <a:gdLst>
                <a:gd name="T0" fmla="*/ 65 w 65"/>
                <a:gd name="T1" fmla="*/ 41 h 57"/>
                <a:gd name="T2" fmla="*/ 61 w 65"/>
                <a:gd name="T3" fmla="*/ 16 h 57"/>
                <a:gd name="T4" fmla="*/ 45 w 65"/>
                <a:gd name="T5" fmla="*/ 1 h 57"/>
                <a:gd name="T6" fmla="*/ 35 w 65"/>
                <a:gd name="T7" fmla="*/ 23 h 57"/>
                <a:gd name="T8" fmla="*/ 21 w 65"/>
                <a:gd name="T9" fmla="*/ 36 h 57"/>
                <a:gd name="T10" fmla="*/ 0 w 65"/>
                <a:gd name="T11" fmla="*/ 36 h 57"/>
                <a:gd name="T12" fmla="*/ 28 w 65"/>
                <a:gd name="T13" fmla="*/ 55 h 57"/>
                <a:gd name="T14" fmla="*/ 65 w 65"/>
                <a:gd name="T15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57">
                  <a:moveTo>
                    <a:pt x="65" y="41"/>
                  </a:moveTo>
                  <a:cubicBezTo>
                    <a:pt x="65" y="41"/>
                    <a:pt x="60" y="32"/>
                    <a:pt x="61" y="16"/>
                  </a:cubicBezTo>
                  <a:cubicBezTo>
                    <a:pt x="63" y="0"/>
                    <a:pt x="45" y="1"/>
                    <a:pt x="45" y="1"/>
                  </a:cubicBezTo>
                  <a:cubicBezTo>
                    <a:pt x="45" y="1"/>
                    <a:pt x="37" y="14"/>
                    <a:pt x="35" y="23"/>
                  </a:cubicBezTo>
                  <a:cubicBezTo>
                    <a:pt x="33" y="30"/>
                    <a:pt x="25" y="35"/>
                    <a:pt x="21" y="36"/>
                  </a:cubicBezTo>
                  <a:cubicBezTo>
                    <a:pt x="14" y="36"/>
                    <a:pt x="0" y="36"/>
                    <a:pt x="0" y="36"/>
                  </a:cubicBezTo>
                  <a:cubicBezTo>
                    <a:pt x="0" y="36"/>
                    <a:pt x="22" y="41"/>
                    <a:pt x="28" y="55"/>
                  </a:cubicBezTo>
                  <a:cubicBezTo>
                    <a:pt x="46" y="57"/>
                    <a:pt x="65" y="41"/>
                    <a:pt x="65" y="41"/>
                  </a:cubicBezTo>
                  <a:close/>
                </a:path>
              </a:pathLst>
            </a:custGeom>
            <a:solidFill>
              <a:srgbClr val="9E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828">
              <a:extLst>
                <a:ext uri="{FF2B5EF4-FFF2-40B4-BE49-F238E27FC236}">
                  <a16:creationId xmlns:a16="http://schemas.microsoft.com/office/drawing/2014/main" id="{44D3F1B6-C919-4F47-BD04-6F5CD3238C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72913" y="2419350"/>
              <a:ext cx="66675" cy="85725"/>
            </a:xfrm>
            <a:custGeom>
              <a:avLst/>
              <a:gdLst>
                <a:gd name="T0" fmla="*/ 6 w 54"/>
                <a:gd name="T1" fmla="*/ 68 h 69"/>
                <a:gd name="T2" fmla="*/ 29 w 54"/>
                <a:gd name="T3" fmla="*/ 68 h 69"/>
                <a:gd name="T4" fmla="*/ 39 w 54"/>
                <a:gd name="T5" fmla="*/ 59 h 69"/>
                <a:gd name="T6" fmla="*/ 45 w 54"/>
                <a:gd name="T7" fmla="*/ 45 h 69"/>
                <a:gd name="T8" fmla="*/ 51 w 54"/>
                <a:gd name="T9" fmla="*/ 41 h 69"/>
                <a:gd name="T10" fmla="*/ 48 w 54"/>
                <a:gd name="T11" fmla="*/ 30 h 69"/>
                <a:gd name="T12" fmla="*/ 47 w 54"/>
                <a:gd name="T13" fmla="*/ 4 h 69"/>
                <a:gd name="T14" fmla="*/ 34 w 54"/>
                <a:gd name="T15" fmla="*/ 0 h 69"/>
                <a:gd name="T16" fmla="*/ 22 w 54"/>
                <a:gd name="T17" fmla="*/ 5 h 69"/>
                <a:gd name="T18" fmla="*/ 0 w 54"/>
                <a:gd name="T19" fmla="*/ 37 h 69"/>
                <a:gd name="T20" fmla="*/ 2 w 54"/>
                <a:gd name="T21" fmla="*/ 39 h 69"/>
                <a:gd name="T22" fmla="*/ 8 w 54"/>
                <a:gd name="T23" fmla="*/ 41 h 69"/>
                <a:gd name="T24" fmla="*/ 3 w 54"/>
                <a:gd name="T25" fmla="*/ 65 h 69"/>
                <a:gd name="T26" fmla="*/ 6 w 54"/>
                <a:gd name="T27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9">
                  <a:moveTo>
                    <a:pt x="6" y="68"/>
                  </a:moveTo>
                  <a:cubicBezTo>
                    <a:pt x="13" y="68"/>
                    <a:pt x="23" y="69"/>
                    <a:pt x="29" y="68"/>
                  </a:cubicBezTo>
                  <a:cubicBezTo>
                    <a:pt x="38" y="68"/>
                    <a:pt x="39" y="59"/>
                    <a:pt x="39" y="59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8" y="44"/>
                    <a:pt x="51" y="41"/>
                  </a:cubicBezTo>
                  <a:cubicBezTo>
                    <a:pt x="52" y="39"/>
                    <a:pt x="54" y="33"/>
                    <a:pt x="48" y="30"/>
                  </a:cubicBezTo>
                  <a:cubicBezTo>
                    <a:pt x="39" y="26"/>
                    <a:pt x="47" y="4"/>
                    <a:pt x="47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9"/>
                    <a:pt x="2" y="39"/>
                  </a:cubicBezTo>
                  <a:cubicBezTo>
                    <a:pt x="5" y="40"/>
                    <a:pt x="8" y="41"/>
                    <a:pt x="8" y="41"/>
                  </a:cubicBezTo>
                  <a:cubicBezTo>
                    <a:pt x="8" y="41"/>
                    <a:pt x="3" y="64"/>
                    <a:pt x="3" y="65"/>
                  </a:cubicBezTo>
                  <a:cubicBezTo>
                    <a:pt x="3" y="66"/>
                    <a:pt x="4" y="68"/>
                    <a:pt x="6" y="68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829">
              <a:extLst>
                <a:ext uri="{FF2B5EF4-FFF2-40B4-BE49-F238E27FC236}">
                  <a16:creationId xmlns:a16="http://schemas.microsoft.com/office/drawing/2014/main" id="{66CBC680-B183-423E-8FEE-BABEC768AC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90375" y="2446338"/>
              <a:ext cx="12700" cy="7938"/>
            </a:xfrm>
            <a:custGeom>
              <a:avLst/>
              <a:gdLst>
                <a:gd name="T0" fmla="*/ 0 w 10"/>
                <a:gd name="T1" fmla="*/ 4 h 6"/>
                <a:gd name="T2" fmla="*/ 2 w 10"/>
                <a:gd name="T3" fmla="*/ 6 h 6"/>
                <a:gd name="T4" fmla="*/ 9 w 10"/>
                <a:gd name="T5" fmla="*/ 6 h 6"/>
                <a:gd name="T6" fmla="*/ 1 w 10"/>
                <a:gd name="T7" fmla="*/ 1 h 6"/>
                <a:gd name="T8" fmla="*/ 0 w 10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0" y="6"/>
                    <a:pt x="0" y="6"/>
                    <a:pt x="2" y="6"/>
                  </a:cubicBezTo>
                  <a:cubicBezTo>
                    <a:pt x="4" y="6"/>
                    <a:pt x="10" y="6"/>
                    <a:pt x="9" y="6"/>
                  </a:cubicBezTo>
                  <a:cubicBezTo>
                    <a:pt x="9" y="5"/>
                    <a:pt x="6" y="4"/>
                    <a:pt x="1" y="1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72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830">
              <a:extLst>
                <a:ext uri="{FF2B5EF4-FFF2-40B4-BE49-F238E27FC236}">
                  <a16:creationId xmlns:a16="http://schemas.microsoft.com/office/drawing/2014/main" id="{43C7E145-D0F2-4304-B471-EB9AA0C6D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98313" y="2405063"/>
              <a:ext cx="63500" cy="76200"/>
            </a:xfrm>
            <a:custGeom>
              <a:avLst/>
              <a:gdLst>
                <a:gd name="T0" fmla="*/ 50 w 52"/>
                <a:gd name="T1" fmla="*/ 22 h 61"/>
                <a:gd name="T2" fmla="*/ 1 w 52"/>
                <a:gd name="T3" fmla="*/ 9 h 61"/>
                <a:gd name="T4" fmla="*/ 2 w 52"/>
                <a:gd name="T5" fmla="*/ 16 h 61"/>
                <a:gd name="T6" fmla="*/ 20 w 52"/>
                <a:gd name="T7" fmla="*/ 23 h 61"/>
                <a:gd name="T8" fmla="*/ 16 w 52"/>
                <a:gd name="T9" fmla="*/ 51 h 61"/>
                <a:gd name="T10" fmla="*/ 31 w 52"/>
                <a:gd name="T11" fmla="*/ 43 h 61"/>
                <a:gd name="T12" fmla="*/ 46 w 52"/>
                <a:gd name="T13" fmla="*/ 61 h 61"/>
                <a:gd name="T14" fmla="*/ 50 w 52"/>
                <a:gd name="T15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1">
                  <a:moveTo>
                    <a:pt x="50" y="22"/>
                  </a:moveTo>
                  <a:cubicBezTo>
                    <a:pt x="18" y="2"/>
                    <a:pt x="5" y="0"/>
                    <a:pt x="1" y="9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13" y="16"/>
                    <a:pt x="23" y="16"/>
                    <a:pt x="20" y="23"/>
                  </a:cubicBezTo>
                  <a:cubicBezTo>
                    <a:pt x="19" y="25"/>
                    <a:pt x="8" y="50"/>
                    <a:pt x="16" y="51"/>
                  </a:cubicBezTo>
                  <a:cubicBezTo>
                    <a:pt x="18" y="48"/>
                    <a:pt x="24" y="39"/>
                    <a:pt x="31" y="43"/>
                  </a:cubicBezTo>
                  <a:cubicBezTo>
                    <a:pt x="34" y="45"/>
                    <a:pt x="29" y="57"/>
                    <a:pt x="46" y="61"/>
                  </a:cubicBezTo>
                  <a:cubicBezTo>
                    <a:pt x="48" y="47"/>
                    <a:pt x="52" y="27"/>
                    <a:pt x="50" y="22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831">
              <a:extLst>
                <a:ext uri="{FF2B5EF4-FFF2-40B4-BE49-F238E27FC236}">
                  <a16:creationId xmlns:a16="http://schemas.microsoft.com/office/drawing/2014/main" id="{EAE7A2A6-7B99-44A1-A175-B0D4056E7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34838" y="3294063"/>
              <a:ext cx="49213" cy="17463"/>
            </a:xfrm>
            <a:custGeom>
              <a:avLst/>
              <a:gdLst>
                <a:gd name="T0" fmla="*/ 38 w 39"/>
                <a:gd name="T1" fmla="*/ 2 h 14"/>
                <a:gd name="T2" fmla="*/ 39 w 39"/>
                <a:gd name="T3" fmla="*/ 14 h 14"/>
                <a:gd name="T4" fmla="*/ 29 w 39"/>
                <a:gd name="T5" fmla="*/ 14 h 14"/>
                <a:gd name="T6" fmla="*/ 29 w 39"/>
                <a:gd name="T7" fmla="*/ 10 h 14"/>
                <a:gd name="T8" fmla="*/ 15 w 39"/>
                <a:gd name="T9" fmla="*/ 14 h 14"/>
                <a:gd name="T10" fmla="*/ 2 w 39"/>
                <a:gd name="T11" fmla="*/ 14 h 14"/>
                <a:gd name="T12" fmla="*/ 3 w 39"/>
                <a:gd name="T13" fmla="*/ 11 h 14"/>
                <a:gd name="T14" fmla="*/ 16 w 39"/>
                <a:gd name="T15" fmla="*/ 8 h 14"/>
                <a:gd name="T16" fmla="*/ 27 w 39"/>
                <a:gd name="T17" fmla="*/ 0 h 14"/>
                <a:gd name="T18" fmla="*/ 38 w 39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4">
                  <a:moveTo>
                    <a:pt x="38" y="2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12"/>
                    <a:pt x="3" y="11"/>
                  </a:cubicBezTo>
                  <a:cubicBezTo>
                    <a:pt x="3" y="11"/>
                    <a:pt x="16" y="8"/>
                    <a:pt x="16" y="8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 832">
              <a:extLst>
                <a:ext uri="{FF2B5EF4-FFF2-40B4-BE49-F238E27FC236}">
                  <a16:creationId xmlns:a16="http://schemas.microsoft.com/office/drawing/2014/main" id="{3405ADAC-F864-49E0-B92A-8F7FC73235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99900" y="3294063"/>
              <a:ext cx="49213" cy="17463"/>
            </a:xfrm>
            <a:custGeom>
              <a:avLst/>
              <a:gdLst>
                <a:gd name="T0" fmla="*/ 39 w 39"/>
                <a:gd name="T1" fmla="*/ 2 h 14"/>
                <a:gd name="T2" fmla="*/ 39 w 39"/>
                <a:gd name="T3" fmla="*/ 14 h 14"/>
                <a:gd name="T4" fmla="*/ 29 w 39"/>
                <a:gd name="T5" fmla="*/ 14 h 14"/>
                <a:gd name="T6" fmla="*/ 29 w 39"/>
                <a:gd name="T7" fmla="*/ 10 h 14"/>
                <a:gd name="T8" fmla="*/ 15 w 39"/>
                <a:gd name="T9" fmla="*/ 14 h 14"/>
                <a:gd name="T10" fmla="*/ 2 w 39"/>
                <a:gd name="T11" fmla="*/ 14 h 14"/>
                <a:gd name="T12" fmla="*/ 3 w 39"/>
                <a:gd name="T13" fmla="*/ 11 h 14"/>
                <a:gd name="T14" fmla="*/ 16 w 39"/>
                <a:gd name="T15" fmla="*/ 8 h 14"/>
                <a:gd name="T16" fmla="*/ 28 w 39"/>
                <a:gd name="T17" fmla="*/ 0 h 14"/>
                <a:gd name="T18" fmla="*/ 39 w 39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4">
                  <a:moveTo>
                    <a:pt x="39" y="2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12"/>
                    <a:pt x="3" y="11"/>
                  </a:cubicBezTo>
                  <a:cubicBezTo>
                    <a:pt x="3" y="11"/>
                    <a:pt x="16" y="8"/>
                    <a:pt x="16" y="8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39" y="2"/>
                  </a:lnTo>
                  <a:close/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833">
              <a:extLst>
                <a:ext uri="{FF2B5EF4-FFF2-40B4-BE49-F238E27FC236}">
                  <a16:creationId xmlns:a16="http://schemas.microsoft.com/office/drawing/2014/main" id="{225AC483-29A7-4E62-88ED-2C73D9A797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85613" y="2843213"/>
              <a:ext cx="119063" cy="458788"/>
            </a:xfrm>
            <a:custGeom>
              <a:avLst/>
              <a:gdLst>
                <a:gd name="T0" fmla="*/ 33 w 96"/>
                <a:gd name="T1" fmla="*/ 363 h 367"/>
                <a:gd name="T2" fmla="*/ 57 w 96"/>
                <a:gd name="T3" fmla="*/ 367 h 367"/>
                <a:gd name="T4" fmla="*/ 63 w 96"/>
                <a:gd name="T5" fmla="*/ 185 h 367"/>
                <a:gd name="T6" fmla="*/ 96 w 96"/>
                <a:gd name="T7" fmla="*/ 2 h 367"/>
                <a:gd name="T8" fmla="*/ 0 w 96"/>
                <a:gd name="T9" fmla="*/ 0 h 367"/>
                <a:gd name="T10" fmla="*/ 33 w 96"/>
                <a:gd name="T11" fmla="*/ 36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67">
                  <a:moveTo>
                    <a:pt x="33" y="363"/>
                  </a:moveTo>
                  <a:cubicBezTo>
                    <a:pt x="33" y="363"/>
                    <a:pt x="43" y="367"/>
                    <a:pt x="57" y="367"/>
                  </a:cubicBezTo>
                  <a:cubicBezTo>
                    <a:pt x="61" y="296"/>
                    <a:pt x="81" y="242"/>
                    <a:pt x="63" y="185"/>
                  </a:cubicBezTo>
                  <a:cubicBezTo>
                    <a:pt x="68" y="95"/>
                    <a:pt x="96" y="2"/>
                    <a:pt x="96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363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 834">
              <a:extLst>
                <a:ext uri="{FF2B5EF4-FFF2-40B4-BE49-F238E27FC236}">
                  <a16:creationId xmlns:a16="http://schemas.microsoft.com/office/drawing/2014/main" id="{93952DBF-6967-44CE-9CA3-72647AD66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53875" y="2889250"/>
              <a:ext cx="19050" cy="117475"/>
            </a:xfrm>
            <a:custGeom>
              <a:avLst/>
              <a:gdLst>
                <a:gd name="T0" fmla="*/ 16 w 16"/>
                <a:gd name="T1" fmla="*/ 74 h 93"/>
                <a:gd name="T2" fmla="*/ 14 w 16"/>
                <a:gd name="T3" fmla="*/ 93 h 93"/>
                <a:gd name="T4" fmla="*/ 1 w 16"/>
                <a:gd name="T5" fmla="*/ 33 h 93"/>
                <a:gd name="T6" fmla="*/ 16 w 16"/>
                <a:gd name="T7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3">
                  <a:moveTo>
                    <a:pt x="16" y="74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0" y="55"/>
                    <a:pt x="1" y="33"/>
                  </a:cubicBezTo>
                  <a:cubicBezTo>
                    <a:pt x="1" y="0"/>
                    <a:pt x="16" y="74"/>
                    <a:pt x="16" y="74"/>
                  </a:cubicBez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835">
              <a:extLst>
                <a:ext uri="{FF2B5EF4-FFF2-40B4-BE49-F238E27FC236}">
                  <a16:creationId xmlns:a16="http://schemas.microsoft.com/office/drawing/2014/main" id="{4C573D37-D405-491E-A2DA-ECA63FDD12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930063" y="2844800"/>
              <a:ext cx="153988" cy="454025"/>
            </a:xfrm>
            <a:custGeom>
              <a:avLst/>
              <a:gdLst>
                <a:gd name="T0" fmla="*/ 0 w 124"/>
                <a:gd name="T1" fmla="*/ 0 h 364"/>
                <a:gd name="T2" fmla="*/ 102 w 124"/>
                <a:gd name="T3" fmla="*/ 364 h 364"/>
                <a:gd name="T4" fmla="*/ 124 w 124"/>
                <a:gd name="T5" fmla="*/ 364 h 364"/>
                <a:gd name="T6" fmla="*/ 100 w 124"/>
                <a:gd name="T7" fmla="*/ 184 h 364"/>
                <a:gd name="T8" fmla="*/ 88 w 124"/>
                <a:gd name="T9" fmla="*/ 0 h 364"/>
                <a:gd name="T10" fmla="*/ 0 w 124"/>
                <a:gd name="T11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64">
                  <a:moveTo>
                    <a:pt x="0" y="0"/>
                  </a:moveTo>
                  <a:cubicBezTo>
                    <a:pt x="102" y="364"/>
                    <a:pt x="102" y="364"/>
                    <a:pt x="102" y="364"/>
                  </a:cubicBezTo>
                  <a:cubicBezTo>
                    <a:pt x="102" y="364"/>
                    <a:pt x="118" y="364"/>
                    <a:pt x="124" y="364"/>
                  </a:cubicBezTo>
                  <a:cubicBezTo>
                    <a:pt x="122" y="297"/>
                    <a:pt x="121" y="217"/>
                    <a:pt x="100" y="184"/>
                  </a:cubicBezTo>
                  <a:cubicBezTo>
                    <a:pt x="92" y="84"/>
                    <a:pt x="96" y="54"/>
                    <a:pt x="88" y="0"/>
                  </a:cubicBezTo>
                  <a:cubicBezTo>
                    <a:pt x="4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836">
              <a:extLst>
                <a:ext uri="{FF2B5EF4-FFF2-40B4-BE49-F238E27FC236}">
                  <a16:creationId xmlns:a16="http://schemas.microsoft.com/office/drawing/2014/main" id="{7A774BA0-3111-411C-AFA1-FC975C69AD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18963" y="2925763"/>
              <a:ext cx="163513" cy="109538"/>
            </a:xfrm>
            <a:custGeom>
              <a:avLst/>
              <a:gdLst>
                <a:gd name="T0" fmla="*/ 0 w 131"/>
                <a:gd name="T1" fmla="*/ 72 h 88"/>
                <a:gd name="T2" fmla="*/ 12 w 131"/>
                <a:gd name="T3" fmla="*/ 85 h 88"/>
                <a:gd name="T4" fmla="*/ 117 w 131"/>
                <a:gd name="T5" fmla="*/ 88 h 88"/>
                <a:gd name="T6" fmla="*/ 129 w 131"/>
                <a:gd name="T7" fmla="*/ 76 h 88"/>
                <a:gd name="T8" fmla="*/ 131 w 131"/>
                <a:gd name="T9" fmla="*/ 16 h 88"/>
                <a:gd name="T10" fmla="*/ 119 w 131"/>
                <a:gd name="T11" fmla="*/ 3 h 88"/>
                <a:gd name="T12" fmla="*/ 14 w 131"/>
                <a:gd name="T13" fmla="*/ 0 h 88"/>
                <a:gd name="T14" fmla="*/ 2 w 131"/>
                <a:gd name="T15" fmla="*/ 12 h 88"/>
                <a:gd name="T16" fmla="*/ 0 w 131"/>
                <a:gd name="T17" fmla="*/ 7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88">
                  <a:moveTo>
                    <a:pt x="0" y="72"/>
                  </a:moveTo>
                  <a:cubicBezTo>
                    <a:pt x="0" y="79"/>
                    <a:pt x="5" y="85"/>
                    <a:pt x="12" y="85"/>
                  </a:cubicBezTo>
                  <a:cubicBezTo>
                    <a:pt x="117" y="88"/>
                    <a:pt x="117" y="88"/>
                    <a:pt x="117" y="88"/>
                  </a:cubicBezTo>
                  <a:cubicBezTo>
                    <a:pt x="124" y="88"/>
                    <a:pt x="129" y="82"/>
                    <a:pt x="129" y="7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1" y="9"/>
                    <a:pt x="126" y="3"/>
                    <a:pt x="11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6"/>
                    <a:pt x="2" y="1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837">
              <a:extLst>
                <a:ext uri="{FF2B5EF4-FFF2-40B4-BE49-F238E27FC236}">
                  <a16:creationId xmlns:a16="http://schemas.microsoft.com/office/drawing/2014/main" id="{7C3B233F-78C8-4036-B3F2-F19ED4BF82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28488" y="2927350"/>
              <a:ext cx="163513" cy="107950"/>
            </a:xfrm>
            <a:custGeom>
              <a:avLst/>
              <a:gdLst>
                <a:gd name="T0" fmla="*/ 0 w 131"/>
                <a:gd name="T1" fmla="*/ 72 h 87"/>
                <a:gd name="T2" fmla="*/ 12 w 131"/>
                <a:gd name="T3" fmla="*/ 84 h 87"/>
                <a:gd name="T4" fmla="*/ 117 w 131"/>
                <a:gd name="T5" fmla="*/ 87 h 87"/>
                <a:gd name="T6" fmla="*/ 129 w 131"/>
                <a:gd name="T7" fmla="*/ 75 h 87"/>
                <a:gd name="T8" fmla="*/ 131 w 131"/>
                <a:gd name="T9" fmla="*/ 15 h 87"/>
                <a:gd name="T10" fmla="*/ 119 w 131"/>
                <a:gd name="T11" fmla="*/ 3 h 87"/>
                <a:gd name="T12" fmla="*/ 14 w 131"/>
                <a:gd name="T13" fmla="*/ 0 h 87"/>
                <a:gd name="T14" fmla="*/ 2 w 131"/>
                <a:gd name="T15" fmla="*/ 12 h 87"/>
                <a:gd name="T16" fmla="*/ 0 w 131"/>
                <a:gd name="T17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87">
                  <a:moveTo>
                    <a:pt x="0" y="72"/>
                  </a:moveTo>
                  <a:cubicBezTo>
                    <a:pt x="0" y="78"/>
                    <a:pt x="5" y="84"/>
                    <a:pt x="12" y="84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4" y="87"/>
                    <a:pt x="129" y="82"/>
                    <a:pt x="129" y="7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8"/>
                    <a:pt x="126" y="3"/>
                    <a:pt x="11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838">
              <a:extLst>
                <a:ext uri="{FF2B5EF4-FFF2-40B4-BE49-F238E27FC236}">
                  <a16:creationId xmlns:a16="http://schemas.microsoft.com/office/drawing/2014/main" id="{4CA40DB8-9A63-4001-B522-9D363C1B45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80875" y="2906713"/>
              <a:ext cx="61913" cy="41275"/>
            </a:xfrm>
            <a:custGeom>
              <a:avLst/>
              <a:gdLst>
                <a:gd name="T0" fmla="*/ 3 w 49"/>
                <a:gd name="T1" fmla="*/ 16 h 32"/>
                <a:gd name="T2" fmla="*/ 0 w 49"/>
                <a:gd name="T3" fmla="*/ 16 h 32"/>
                <a:gd name="T4" fmla="*/ 0 w 49"/>
                <a:gd name="T5" fmla="*/ 16 h 32"/>
                <a:gd name="T6" fmla="*/ 15 w 49"/>
                <a:gd name="T7" fmla="*/ 32 h 32"/>
                <a:gd name="T8" fmla="*/ 33 w 49"/>
                <a:gd name="T9" fmla="*/ 32 h 32"/>
                <a:gd name="T10" fmla="*/ 34 w 49"/>
                <a:gd name="T11" fmla="*/ 32 h 32"/>
                <a:gd name="T12" fmla="*/ 49 w 49"/>
                <a:gd name="T13" fmla="*/ 17 h 32"/>
                <a:gd name="T14" fmla="*/ 49 w 49"/>
                <a:gd name="T15" fmla="*/ 17 h 32"/>
                <a:gd name="T16" fmla="*/ 34 w 49"/>
                <a:gd name="T17" fmla="*/ 1 h 32"/>
                <a:gd name="T18" fmla="*/ 16 w 49"/>
                <a:gd name="T19" fmla="*/ 0 h 32"/>
                <a:gd name="T20" fmla="*/ 15 w 49"/>
                <a:gd name="T21" fmla="*/ 0 h 32"/>
                <a:gd name="T22" fmla="*/ 0 w 49"/>
                <a:gd name="T23" fmla="*/ 16 h 32"/>
                <a:gd name="T24" fmla="*/ 3 w 49"/>
                <a:gd name="T25" fmla="*/ 16 h 32"/>
                <a:gd name="T26" fmla="*/ 5 w 49"/>
                <a:gd name="T27" fmla="*/ 16 h 32"/>
                <a:gd name="T28" fmla="*/ 15 w 49"/>
                <a:gd name="T29" fmla="*/ 6 h 32"/>
                <a:gd name="T30" fmla="*/ 16 w 49"/>
                <a:gd name="T31" fmla="*/ 6 h 32"/>
                <a:gd name="T32" fmla="*/ 34 w 49"/>
                <a:gd name="T33" fmla="*/ 7 h 32"/>
                <a:gd name="T34" fmla="*/ 43 w 49"/>
                <a:gd name="T35" fmla="*/ 17 h 32"/>
                <a:gd name="T36" fmla="*/ 43 w 49"/>
                <a:gd name="T37" fmla="*/ 17 h 32"/>
                <a:gd name="T38" fmla="*/ 34 w 49"/>
                <a:gd name="T39" fmla="*/ 26 h 32"/>
                <a:gd name="T40" fmla="*/ 33 w 49"/>
                <a:gd name="T41" fmla="*/ 26 h 32"/>
                <a:gd name="T42" fmla="*/ 15 w 49"/>
                <a:gd name="T43" fmla="*/ 26 h 32"/>
                <a:gd name="T44" fmla="*/ 5 w 49"/>
                <a:gd name="T45" fmla="*/ 16 h 32"/>
                <a:gd name="T46" fmla="*/ 5 w 49"/>
                <a:gd name="T47" fmla="*/ 16 h 32"/>
                <a:gd name="T48" fmla="*/ 3 w 49"/>
                <a:gd name="T4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32">
                  <a:moveTo>
                    <a:pt x="3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6" y="32"/>
                    <a:pt x="15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2" y="32"/>
                    <a:pt x="49" y="26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8"/>
                    <a:pt x="43" y="1"/>
                    <a:pt x="34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1"/>
                    <a:pt x="10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9" y="7"/>
                    <a:pt x="43" y="11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22"/>
                    <a:pt x="39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0" y="26"/>
                    <a:pt x="5" y="21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 839">
              <a:extLst>
                <a:ext uri="{FF2B5EF4-FFF2-40B4-BE49-F238E27FC236}">
                  <a16:creationId xmlns:a16="http://schemas.microsoft.com/office/drawing/2014/main" id="{6CECAE9F-622E-4800-9BDF-13F678231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98338" y="2967038"/>
              <a:ext cx="22225" cy="33338"/>
            </a:xfrm>
            <a:custGeom>
              <a:avLst/>
              <a:gdLst>
                <a:gd name="T0" fmla="*/ 0 w 18"/>
                <a:gd name="T1" fmla="*/ 18 h 27"/>
                <a:gd name="T2" fmla="*/ 9 w 18"/>
                <a:gd name="T3" fmla="*/ 27 h 27"/>
                <a:gd name="T4" fmla="*/ 18 w 18"/>
                <a:gd name="T5" fmla="*/ 18 h 27"/>
                <a:gd name="T6" fmla="*/ 18 w 18"/>
                <a:gd name="T7" fmla="*/ 10 h 27"/>
                <a:gd name="T8" fmla="*/ 10 w 18"/>
                <a:gd name="T9" fmla="*/ 1 h 27"/>
                <a:gd name="T10" fmla="*/ 1 w 18"/>
                <a:gd name="T11" fmla="*/ 9 h 27"/>
                <a:gd name="T12" fmla="*/ 0 w 18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7">
                  <a:moveTo>
                    <a:pt x="0" y="18"/>
                  </a:moveTo>
                  <a:cubicBezTo>
                    <a:pt x="0" y="23"/>
                    <a:pt x="4" y="27"/>
                    <a:pt x="9" y="27"/>
                  </a:cubicBezTo>
                  <a:cubicBezTo>
                    <a:pt x="14" y="27"/>
                    <a:pt x="18" y="23"/>
                    <a:pt x="18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5" y="1"/>
                    <a:pt x="10" y="1"/>
                  </a:cubicBezTo>
                  <a:cubicBezTo>
                    <a:pt x="5" y="0"/>
                    <a:pt x="1" y="4"/>
                    <a:pt x="1" y="9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840">
              <a:extLst>
                <a:ext uri="{FF2B5EF4-FFF2-40B4-BE49-F238E27FC236}">
                  <a16:creationId xmlns:a16="http://schemas.microsoft.com/office/drawing/2014/main" id="{AE2277EA-BF12-49A6-BD62-7DACA5A238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06275" y="2976563"/>
              <a:ext cx="7938" cy="15875"/>
            </a:xfrm>
            <a:custGeom>
              <a:avLst/>
              <a:gdLst>
                <a:gd name="T0" fmla="*/ 0 w 7"/>
                <a:gd name="T1" fmla="*/ 4 h 12"/>
                <a:gd name="T2" fmla="*/ 4 w 7"/>
                <a:gd name="T3" fmla="*/ 0 h 12"/>
                <a:gd name="T4" fmla="*/ 7 w 7"/>
                <a:gd name="T5" fmla="*/ 4 h 12"/>
                <a:gd name="T6" fmla="*/ 5 w 7"/>
                <a:gd name="T7" fmla="*/ 6 h 12"/>
                <a:gd name="T8" fmla="*/ 5 w 7"/>
                <a:gd name="T9" fmla="*/ 11 h 12"/>
                <a:gd name="T10" fmla="*/ 3 w 7"/>
                <a:gd name="T11" fmla="*/ 12 h 12"/>
                <a:gd name="T12" fmla="*/ 2 w 7"/>
                <a:gd name="T13" fmla="*/ 10 h 12"/>
                <a:gd name="T14" fmla="*/ 2 w 7"/>
                <a:gd name="T15" fmla="*/ 6 h 12"/>
                <a:gd name="T16" fmla="*/ 0 w 7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841">
              <a:extLst>
                <a:ext uri="{FF2B5EF4-FFF2-40B4-BE49-F238E27FC236}">
                  <a16:creationId xmlns:a16="http://schemas.microsoft.com/office/drawing/2014/main" id="{8E2DBF37-D300-4342-8992-2A04D7EBF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82463" y="2884488"/>
              <a:ext cx="39688" cy="39688"/>
            </a:xfrm>
            <a:custGeom>
              <a:avLst/>
              <a:gdLst>
                <a:gd name="T0" fmla="*/ 25 w 32"/>
                <a:gd name="T1" fmla="*/ 0 h 33"/>
                <a:gd name="T2" fmla="*/ 16 w 32"/>
                <a:gd name="T3" fmla="*/ 6 h 33"/>
                <a:gd name="T4" fmla="*/ 1 w 32"/>
                <a:gd name="T5" fmla="*/ 20 h 33"/>
                <a:gd name="T6" fmla="*/ 7 w 32"/>
                <a:gd name="T7" fmla="*/ 21 h 33"/>
                <a:gd name="T8" fmla="*/ 16 w 32"/>
                <a:gd name="T9" fmla="*/ 19 h 33"/>
                <a:gd name="T10" fmla="*/ 17 w 32"/>
                <a:gd name="T11" fmla="*/ 25 h 33"/>
                <a:gd name="T12" fmla="*/ 14 w 32"/>
                <a:gd name="T13" fmla="*/ 25 h 33"/>
                <a:gd name="T14" fmla="*/ 17 w 32"/>
                <a:gd name="T15" fmla="*/ 31 h 33"/>
                <a:gd name="T16" fmla="*/ 21 w 32"/>
                <a:gd name="T17" fmla="*/ 32 h 33"/>
                <a:gd name="T18" fmla="*/ 23 w 32"/>
                <a:gd name="T19" fmla="*/ 31 h 33"/>
                <a:gd name="T20" fmla="*/ 27 w 32"/>
                <a:gd name="T21" fmla="*/ 30 h 33"/>
                <a:gd name="T22" fmla="*/ 31 w 32"/>
                <a:gd name="T23" fmla="*/ 29 h 33"/>
                <a:gd name="T24" fmla="*/ 32 w 32"/>
                <a:gd name="T25" fmla="*/ 27 h 33"/>
                <a:gd name="T26" fmla="*/ 31 w 32"/>
                <a:gd name="T27" fmla="*/ 19 h 33"/>
                <a:gd name="T28" fmla="*/ 29 w 32"/>
                <a:gd name="T29" fmla="*/ 6 h 33"/>
                <a:gd name="T30" fmla="*/ 28 w 32"/>
                <a:gd name="T31" fmla="*/ 3 h 33"/>
                <a:gd name="T32" fmla="*/ 25 w 32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3">
                  <a:moveTo>
                    <a:pt x="25" y="0"/>
                  </a:moveTo>
                  <a:cubicBezTo>
                    <a:pt x="25" y="0"/>
                    <a:pt x="18" y="5"/>
                    <a:pt x="16" y="6"/>
                  </a:cubicBezTo>
                  <a:cubicBezTo>
                    <a:pt x="13" y="9"/>
                    <a:pt x="10" y="15"/>
                    <a:pt x="1" y="20"/>
                  </a:cubicBezTo>
                  <a:cubicBezTo>
                    <a:pt x="0" y="20"/>
                    <a:pt x="5" y="22"/>
                    <a:pt x="7" y="21"/>
                  </a:cubicBezTo>
                  <a:cubicBezTo>
                    <a:pt x="12" y="19"/>
                    <a:pt x="16" y="19"/>
                    <a:pt x="16" y="1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5" y="29"/>
                    <a:pt x="17" y="31"/>
                  </a:cubicBezTo>
                  <a:cubicBezTo>
                    <a:pt x="18" y="33"/>
                    <a:pt x="20" y="32"/>
                    <a:pt x="21" y="32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4" y="31"/>
                    <a:pt x="25" y="31"/>
                    <a:pt x="27" y="30"/>
                  </a:cubicBezTo>
                  <a:cubicBezTo>
                    <a:pt x="28" y="29"/>
                    <a:pt x="29" y="30"/>
                    <a:pt x="31" y="29"/>
                  </a:cubicBezTo>
                  <a:cubicBezTo>
                    <a:pt x="32" y="29"/>
                    <a:pt x="32" y="27"/>
                    <a:pt x="32" y="27"/>
                  </a:cubicBezTo>
                  <a:cubicBezTo>
                    <a:pt x="32" y="27"/>
                    <a:pt x="31" y="22"/>
                    <a:pt x="31" y="19"/>
                  </a:cubicBezTo>
                  <a:cubicBezTo>
                    <a:pt x="30" y="14"/>
                    <a:pt x="29" y="6"/>
                    <a:pt x="29" y="6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842">
              <a:extLst>
                <a:ext uri="{FF2B5EF4-FFF2-40B4-BE49-F238E27FC236}">
                  <a16:creationId xmlns:a16="http://schemas.microsoft.com/office/drawing/2014/main" id="{F6A5D21F-2F1F-4936-9551-25CED96936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025313" y="2520950"/>
              <a:ext cx="104775" cy="374650"/>
            </a:xfrm>
            <a:custGeom>
              <a:avLst/>
              <a:gdLst>
                <a:gd name="T0" fmla="*/ 79 w 84"/>
                <a:gd name="T1" fmla="*/ 300 h 300"/>
                <a:gd name="T2" fmla="*/ 55 w 84"/>
                <a:gd name="T3" fmla="*/ 298 h 300"/>
                <a:gd name="T4" fmla="*/ 0 w 84"/>
                <a:gd name="T5" fmla="*/ 84 h 300"/>
                <a:gd name="T6" fmla="*/ 38 w 84"/>
                <a:gd name="T7" fmla="*/ 48 h 300"/>
                <a:gd name="T8" fmla="*/ 79 w 84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0">
                  <a:moveTo>
                    <a:pt x="79" y="300"/>
                  </a:move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49" y="202"/>
                    <a:pt x="0" y="84"/>
                  </a:cubicBezTo>
                  <a:cubicBezTo>
                    <a:pt x="1" y="82"/>
                    <a:pt x="19" y="0"/>
                    <a:pt x="38" y="48"/>
                  </a:cubicBezTo>
                  <a:cubicBezTo>
                    <a:pt x="84" y="162"/>
                    <a:pt x="79" y="300"/>
                    <a:pt x="79" y="300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 8">
            <a:extLst>
              <a:ext uri="{FF2B5EF4-FFF2-40B4-BE49-F238E27FC236}">
                <a16:creationId xmlns:a16="http://schemas.microsoft.com/office/drawing/2014/main" id="{4B4CEECE-B531-4743-BEB4-063064973C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1003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5D6619C6-9B57-41D0-B77E-37FDE35F85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28605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696C63EC-C52D-4194-9076-C13B75E22B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1997" y="559664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2701564-FCC4-40D7-90D6-244A95F05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57845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997C7550-8531-41C4-8EAF-01E118C44D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8548" y="559664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AEA89238-6712-4113-A99D-2E8B8E20D2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3478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id="{4D5C5F9C-4769-4210-A87F-2BFC60229D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40010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E888F8F6-C345-44D0-B1AA-ABA1C084A9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42718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18C34B79-B39F-47DD-82AC-BB29C3DAC5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56558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65D23367-C385-45AA-86DA-E87140C6B5FD}"/>
              </a:ext>
            </a:extLst>
          </p:cNvPr>
          <p:cNvSpPr>
            <a:spLocks noChangeAspect="1"/>
          </p:cNvSpPr>
          <p:nvPr/>
        </p:nvSpPr>
        <p:spPr bwMode="auto">
          <a:xfrm>
            <a:off x="5447573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4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2FB1CCA7-1390-4AF9-989F-F428B195E6CF}"/>
              </a:ext>
            </a:extLst>
          </p:cNvPr>
          <p:cNvSpPr>
            <a:spLocks noChangeAspect="1"/>
          </p:cNvSpPr>
          <p:nvPr/>
        </p:nvSpPr>
        <p:spPr bwMode="auto">
          <a:xfrm>
            <a:off x="529379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B05F0769-FB47-497A-8890-6C2DB4495155}"/>
              </a:ext>
            </a:extLst>
          </p:cNvPr>
          <p:cNvSpPr>
            <a:spLocks noChangeAspect="1"/>
          </p:cNvSpPr>
          <p:nvPr/>
        </p:nvSpPr>
        <p:spPr bwMode="auto">
          <a:xfrm>
            <a:off x="529379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20">
            <a:extLst>
              <a:ext uri="{FF2B5EF4-FFF2-40B4-BE49-F238E27FC236}">
                <a16:creationId xmlns:a16="http://schemas.microsoft.com/office/drawing/2014/main" id="{3A1CC7A7-24A8-4FB4-B5E2-6C49637BFDEF}"/>
              </a:ext>
            </a:extLst>
          </p:cNvPr>
          <p:cNvSpPr>
            <a:spLocks noChangeAspect="1"/>
          </p:cNvSpPr>
          <p:nvPr/>
        </p:nvSpPr>
        <p:spPr bwMode="auto">
          <a:xfrm>
            <a:off x="5231022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7 w 11"/>
              <a:gd name="T9" fmla="*/ 4 h 24"/>
              <a:gd name="T10" fmla="*/ 7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1">
            <a:extLst>
              <a:ext uri="{FF2B5EF4-FFF2-40B4-BE49-F238E27FC236}">
                <a16:creationId xmlns:a16="http://schemas.microsoft.com/office/drawing/2014/main" id="{62335764-951A-4E50-8EDC-C3A166EB2FBF}"/>
              </a:ext>
            </a:extLst>
          </p:cNvPr>
          <p:cNvSpPr>
            <a:spLocks noChangeAspect="1"/>
          </p:cNvSpPr>
          <p:nvPr/>
        </p:nvSpPr>
        <p:spPr bwMode="auto">
          <a:xfrm>
            <a:off x="5231022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7 w 11"/>
              <a:gd name="T9" fmla="*/ 4 h 24"/>
              <a:gd name="T10" fmla="*/ 7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2">
            <a:extLst>
              <a:ext uri="{FF2B5EF4-FFF2-40B4-BE49-F238E27FC236}">
                <a16:creationId xmlns:a16="http://schemas.microsoft.com/office/drawing/2014/main" id="{079D2AA6-9851-4EB4-A409-FC2BC82667C6}"/>
              </a:ext>
            </a:extLst>
          </p:cNvPr>
          <p:cNvSpPr>
            <a:spLocks noChangeAspect="1"/>
          </p:cNvSpPr>
          <p:nvPr/>
        </p:nvSpPr>
        <p:spPr bwMode="auto">
          <a:xfrm>
            <a:off x="497995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7CFA9BED-CDF3-4A0E-96B0-57868686AA38}"/>
              </a:ext>
            </a:extLst>
          </p:cNvPr>
          <p:cNvSpPr>
            <a:spLocks noChangeAspect="1"/>
          </p:cNvSpPr>
          <p:nvPr/>
        </p:nvSpPr>
        <p:spPr bwMode="auto">
          <a:xfrm>
            <a:off x="497995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4">
            <a:extLst>
              <a:ext uri="{FF2B5EF4-FFF2-40B4-BE49-F238E27FC236}">
                <a16:creationId xmlns:a16="http://schemas.microsoft.com/office/drawing/2014/main" id="{6DCBA795-7351-4BF9-8AE6-89EBE412C34D}"/>
              </a:ext>
            </a:extLst>
          </p:cNvPr>
          <p:cNvSpPr>
            <a:spLocks noChangeAspect="1"/>
          </p:cNvSpPr>
          <p:nvPr/>
        </p:nvSpPr>
        <p:spPr bwMode="auto">
          <a:xfrm>
            <a:off x="482303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1ED792DF-22E2-4821-BB1F-2B0B743FB158}"/>
              </a:ext>
            </a:extLst>
          </p:cNvPr>
          <p:cNvSpPr>
            <a:spLocks noChangeAspect="1"/>
          </p:cNvSpPr>
          <p:nvPr/>
        </p:nvSpPr>
        <p:spPr bwMode="auto">
          <a:xfrm>
            <a:off x="482303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CA676FC1-CC3D-4DAE-B22B-2847D9EBCAA1}"/>
              </a:ext>
            </a:extLst>
          </p:cNvPr>
          <p:cNvSpPr>
            <a:spLocks noChangeAspect="1"/>
          </p:cNvSpPr>
          <p:nvPr/>
        </p:nvSpPr>
        <p:spPr bwMode="auto">
          <a:xfrm>
            <a:off x="6059560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4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9814A5F4-FF38-4E94-9BDE-0E597FFE5F3D}"/>
              </a:ext>
            </a:extLst>
          </p:cNvPr>
          <p:cNvSpPr>
            <a:spLocks noChangeAspect="1"/>
          </p:cNvSpPr>
          <p:nvPr/>
        </p:nvSpPr>
        <p:spPr bwMode="auto">
          <a:xfrm>
            <a:off x="5908917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4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5C1C90F4-2B17-4192-9263-A19DC55A24A5}"/>
              </a:ext>
            </a:extLst>
          </p:cNvPr>
          <p:cNvSpPr>
            <a:spLocks noChangeAspect="1"/>
          </p:cNvSpPr>
          <p:nvPr/>
        </p:nvSpPr>
        <p:spPr bwMode="auto">
          <a:xfrm>
            <a:off x="5846149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6C274353-7C68-4682-8CEA-91C4EAB22C45}"/>
              </a:ext>
            </a:extLst>
          </p:cNvPr>
          <p:cNvSpPr>
            <a:spLocks noChangeAspect="1"/>
          </p:cNvSpPr>
          <p:nvPr/>
        </p:nvSpPr>
        <p:spPr bwMode="auto">
          <a:xfrm>
            <a:off x="5595077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30">
            <a:extLst>
              <a:ext uri="{FF2B5EF4-FFF2-40B4-BE49-F238E27FC236}">
                <a16:creationId xmlns:a16="http://schemas.microsoft.com/office/drawing/2014/main" id="{49E2A612-073E-4E79-81C7-0D438DF051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88937" y="5596642"/>
            <a:ext cx="65907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31">
            <a:extLst>
              <a:ext uri="{FF2B5EF4-FFF2-40B4-BE49-F238E27FC236}">
                <a16:creationId xmlns:a16="http://schemas.microsoft.com/office/drawing/2014/main" id="{2EF2DD1B-A708-4C5A-B812-C231E87AB3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2017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32">
            <a:extLst>
              <a:ext uri="{FF2B5EF4-FFF2-40B4-BE49-F238E27FC236}">
                <a16:creationId xmlns:a16="http://schemas.microsoft.com/office/drawing/2014/main" id="{99B6B04E-7B4B-4BAD-AE64-6E431EF78D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52309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7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7 w 26"/>
              <a:gd name="T15" fmla="*/ 27 h 31"/>
              <a:gd name="T16" fmla="*/ 9 w 26"/>
              <a:gd name="T17" fmla="*/ 27 h 31"/>
              <a:gd name="T18" fmla="*/ 17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7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9" y="27"/>
                  <a:pt x="9" y="27"/>
                  <a:pt x="9" y="27"/>
                </a:cubicBezTo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33">
            <a:extLst>
              <a:ext uri="{FF2B5EF4-FFF2-40B4-BE49-F238E27FC236}">
                <a16:creationId xmlns:a16="http://schemas.microsoft.com/office/drawing/2014/main" id="{13011A6B-7407-429E-91F0-1E566616AE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098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93C55BE-B3C8-41E7-82A6-C463BF98D0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9369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AA96E7C1-6BD4-4184-947E-E0845F1AFA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07535" y="5166680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36">
            <a:extLst>
              <a:ext uri="{FF2B5EF4-FFF2-40B4-BE49-F238E27FC236}">
                <a16:creationId xmlns:a16="http://schemas.microsoft.com/office/drawing/2014/main" id="{FB113938-2D2C-420F-9F14-4647AECB37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39912" y="5166680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37">
            <a:extLst>
              <a:ext uri="{FF2B5EF4-FFF2-40B4-BE49-F238E27FC236}">
                <a16:creationId xmlns:a16="http://schemas.microsoft.com/office/drawing/2014/main" id="{06C136E6-CE09-49BA-AD7F-2E6101BA3E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63304" y="5166680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38">
            <a:extLst>
              <a:ext uri="{FF2B5EF4-FFF2-40B4-BE49-F238E27FC236}">
                <a16:creationId xmlns:a16="http://schemas.microsoft.com/office/drawing/2014/main" id="{85B7C43C-4071-44CA-9671-E9460952FE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66014" y="5166680"/>
            <a:ext cx="65907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39">
            <a:extLst>
              <a:ext uri="{FF2B5EF4-FFF2-40B4-BE49-F238E27FC236}">
                <a16:creationId xmlns:a16="http://schemas.microsoft.com/office/drawing/2014/main" id="{FBECF8C4-B362-4528-8BE3-9BEBD4FC39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2992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40">
            <a:extLst>
              <a:ext uri="{FF2B5EF4-FFF2-40B4-BE49-F238E27FC236}">
                <a16:creationId xmlns:a16="http://schemas.microsoft.com/office/drawing/2014/main" id="{7843C9CD-804C-4866-A496-D5F58614CF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2792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41">
            <a:extLst>
              <a:ext uri="{FF2B5EF4-FFF2-40B4-BE49-F238E27FC236}">
                <a16:creationId xmlns:a16="http://schemas.microsoft.com/office/drawing/2014/main" id="{0573ECE5-34C6-4A94-962E-EA266013A1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8177" y="5166680"/>
            <a:ext cx="65907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3 w 26"/>
              <a:gd name="T11" fmla="*/ 8 h 31"/>
              <a:gd name="T12" fmla="*/ 23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42">
            <a:extLst>
              <a:ext uri="{FF2B5EF4-FFF2-40B4-BE49-F238E27FC236}">
                <a16:creationId xmlns:a16="http://schemas.microsoft.com/office/drawing/2014/main" id="{E2481A19-689D-43CD-B254-2BE8DC67F3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54025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3 w 26"/>
              <a:gd name="T11" fmla="*/ 8 h 31"/>
              <a:gd name="T12" fmla="*/ 23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43">
            <a:extLst>
              <a:ext uri="{FF2B5EF4-FFF2-40B4-BE49-F238E27FC236}">
                <a16:creationId xmlns:a16="http://schemas.microsoft.com/office/drawing/2014/main" id="{A87230AA-904A-4DDC-9198-11DE057339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67865" y="5166680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44">
            <a:extLst>
              <a:ext uri="{FF2B5EF4-FFF2-40B4-BE49-F238E27FC236}">
                <a16:creationId xmlns:a16="http://schemas.microsoft.com/office/drawing/2014/main" id="{7FEB9D57-A696-4AA9-9151-F7916C1E9BA3}"/>
              </a:ext>
            </a:extLst>
          </p:cNvPr>
          <p:cNvSpPr>
            <a:spLocks noChangeAspect="1"/>
          </p:cNvSpPr>
          <p:nvPr/>
        </p:nvSpPr>
        <p:spPr bwMode="auto">
          <a:xfrm>
            <a:off x="9558880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3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17B538E-3C80-43D3-A1C2-E0BE90802E43}"/>
              </a:ext>
            </a:extLst>
          </p:cNvPr>
          <p:cNvSpPr>
            <a:spLocks noChangeAspect="1"/>
          </p:cNvSpPr>
          <p:nvPr/>
        </p:nvSpPr>
        <p:spPr bwMode="auto">
          <a:xfrm>
            <a:off x="940509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46">
            <a:extLst>
              <a:ext uri="{FF2B5EF4-FFF2-40B4-BE49-F238E27FC236}">
                <a16:creationId xmlns:a16="http://schemas.microsoft.com/office/drawing/2014/main" id="{F65D5AC9-F2A1-49C5-98DF-4AAD1BADBC48}"/>
              </a:ext>
            </a:extLst>
          </p:cNvPr>
          <p:cNvSpPr>
            <a:spLocks noChangeAspect="1"/>
          </p:cNvSpPr>
          <p:nvPr/>
        </p:nvSpPr>
        <p:spPr bwMode="auto">
          <a:xfrm>
            <a:off x="940509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9F720293-C63E-4E8D-87E2-D1B145A04210}"/>
              </a:ext>
            </a:extLst>
          </p:cNvPr>
          <p:cNvSpPr>
            <a:spLocks noChangeAspect="1"/>
          </p:cNvSpPr>
          <p:nvPr/>
        </p:nvSpPr>
        <p:spPr bwMode="auto">
          <a:xfrm>
            <a:off x="9342329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B46EFAEA-2D58-451A-9D50-CADB78A51321}"/>
              </a:ext>
            </a:extLst>
          </p:cNvPr>
          <p:cNvSpPr>
            <a:spLocks noChangeAspect="1"/>
          </p:cNvSpPr>
          <p:nvPr/>
        </p:nvSpPr>
        <p:spPr bwMode="auto">
          <a:xfrm>
            <a:off x="9342329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C71BF285-0D07-44E9-AE43-C23FD0F60AAF}"/>
              </a:ext>
            </a:extLst>
          </p:cNvPr>
          <p:cNvSpPr>
            <a:spLocks noChangeAspect="1"/>
          </p:cNvSpPr>
          <p:nvPr/>
        </p:nvSpPr>
        <p:spPr bwMode="auto">
          <a:xfrm>
            <a:off x="909125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71984987-D93D-4B9E-B68C-148599713472}"/>
              </a:ext>
            </a:extLst>
          </p:cNvPr>
          <p:cNvSpPr>
            <a:spLocks noChangeAspect="1"/>
          </p:cNvSpPr>
          <p:nvPr/>
        </p:nvSpPr>
        <p:spPr bwMode="auto">
          <a:xfrm>
            <a:off x="909125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51">
            <a:extLst>
              <a:ext uri="{FF2B5EF4-FFF2-40B4-BE49-F238E27FC236}">
                <a16:creationId xmlns:a16="http://schemas.microsoft.com/office/drawing/2014/main" id="{DE4F1E03-DA64-4CFB-AFA4-29E3AB1C3061}"/>
              </a:ext>
            </a:extLst>
          </p:cNvPr>
          <p:cNvSpPr>
            <a:spLocks noChangeAspect="1"/>
          </p:cNvSpPr>
          <p:nvPr/>
        </p:nvSpPr>
        <p:spPr bwMode="auto">
          <a:xfrm>
            <a:off x="893433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52">
            <a:extLst>
              <a:ext uri="{FF2B5EF4-FFF2-40B4-BE49-F238E27FC236}">
                <a16:creationId xmlns:a16="http://schemas.microsoft.com/office/drawing/2014/main" id="{5130DE66-AFE6-4802-906A-B98DDBC6C4C9}"/>
              </a:ext>
            </a:extLst>
          </p:cNvPr>
          <p:cNvSpPr>
            <a:spLocks noChangeAspect="1"/>
          </p:cNvSpPr>
          <p:nvPr/>
        </p:nvSpPr>
        <p:spPr bwMode="auto">
          <a:xfrm>
            <a:off x="893433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id="{207C255E-673E-4A7C-B619-006318EBB7C3}"/>
              </a:ext>
            </a:extLst>
          </p:cNvPr>
          <p:cNvSpPr>
            <a:spLocks noChangeAspect="1"/>
          </p:cNvSpPr>
          <p:nvPr/>
        </p:nvSpPr>
        <p:spPr bwMode="auto">
          <a:xfrm>
            <a:off x="1080168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54">
            <a:extLst>
              <a:ext uri="{FF2B5EF4-FFF2-40B4-BE49-F238E27FC236}">
                <a16:creationId xmlns:a16="http://schemas.microsoft.com/office/drawing/2014/main" id="{63C4F5B9-48EC-433E-9380-E7CA22AC6592}"/>
              </a:ext>
            </a:extLst>
          </p:cNvPr>
          <p:cNvSpPr>
            <a:spLocks noChangeAspect="1"/>
          </p:cNvSpPr>
          <p:nvPr/>
        </p:nvSpPr>
        <p:spPr bwMode="auto">
          <a:xfrm>
            <a:off x="1064476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55">
            <a:extLst>
              <a:ext uri="{FF2B5EF4-FFF2-40B4-BE49-F238E27FC236}">
                <a16:creationId xmlns:a16="http://schemas.microsoft.com/office/drawing/2014/main" id="{33478CB4-D29C-4E9F-ADB9-B1B3F513CD48}"/>
              </a:ext>
            </a:extLst>
          </p:cNvPr>
          <p:cNvSpPr>
            <a:spLocks noChangeAspect="1"/>
          </p:cNvSpPr>
          <p:nvPr/>
        </p:nvSpPr>
        <p:spPr bwMode="auto">
          <a:xfrm>
            <a:off x="10581999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56">
            <a:extLst>
              <a:ext uri="{FF2B5EF4-FFF2-40B4-BE49-F238E27FC236}">
                <a16:creationId xmlns:a16="http://schemas.microsoft.com/office/drawing/2014/main" id="{10DCABE2-5D51-47D7-A1BA-47230E21F244}"/>
              </a:ext>
            </a:extLst>
          </p:cNvPr>
          <p:cNvSpPr>
            <a:spLocks noChangeAspect="1"/>
          </p:cNvSpPr>
          <p:nvPr/>
        </p:nvSpPr>
        <p:spPr bwMode="auto">
          <a:xfrm>
            <a:off x="1033092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57">
            <a:extLst>
              <a:ext uri="{FF2B5EF4-FFF2-40B4-BE49-F238E27FC236}">
                <a16:creationId xmlns:a16="http://schemas.microsoft.com/office/drawing/2014/main" id="{508D798F-997B-4D4F-8BDD-FF27BC8B366A}"/>
              </a:ext>
            </a:extLst>
          </p:cNvPr>
          <p:cNvSpPr>
            <a:spLocks noChangeAspect="1"/>
          </p:cNvSpPr>
          <p:nvPr/>
        </p:nvSpPr>
        <p:spPr bwMode="auto">
          <a:xfrm>
            <a:off x="1017400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58">
            <a:extLst>
              <a:ext uri="{FF2B5EF4-FFF2-40B4-BE49-F238E27FC236}">
                <a16:creationId xmlns:a16="http://schemas.microsoft.com/office/drawing/2014/main" id="{30C6A8DC-5E9F-4D5F-8089-F2F0169C3328}"/>
              </a:ext>
            </a:extLst>
          </p:cNvPr>
          <p:cNvSpPr>
            <a:spLocks noChangeAspect="1"/>
          </p:cNvSpPr>
          <p:nvPr/>
        </p:nvSpPr>
        <p:spPr bwMode="auto">
          <a:xfrm>
            <a:off x="10017086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8 w 11"/>
              <a:gd name="T3" fmla="*/ 0 h 24"/>
              <a:gd name="T4" fmla="*/ 0 w 11"/>
              <a:gd name="T5" fmla="*/ 6 h 24"/>
              <a:gd name="T6" fmla="*/ 5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8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59">
            <a:extLst>
              <a:ext uri="{FF2B5EF4-FFF2-40B4-BE49-F238E27FC236}">
                <a16:creationId xmlns:a16="http://schemas.microsoft.com/office/drawing/2014/main" id="{54A0E91A-76DC-4C4C-A56B-9B4B0B5EE9E4}"/>
              </a:ext>
            </a:extLst>
          </p:cNvPr>
          <p:cNvSpPr>
            <a:spLocks noChangeAspect="1"/>
          </p:cNvSpPr>
          <p:nvPr/>
        </p:nvSpPr>
        <p:spPr bwMode="auto">
          <a:xfrm>
            <a:off x="995745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60">
            <a:extLst>
              <a:ext uri="{FF2B5EF4-FFF2-40B4-BE49-F238E27FC236}">
                <a16:creationId xmlns:a16="http://schemas.microsoft.com/office/drawing/2014/main" id="{01C41296-E074-4797-B259-4429899E744F}"/>
              </a:ext>
            </a:extLst>
          </p:cNvPr>
          <p:cNvSpPr>
            <a:spLocks noChangeAspect="1"/>
          </p:cNvSpPr>
          <p:nvPr/>
        </p:nvSpPr>
        <p:spPr bwMode="auto">
          <a:xfrm>
            <a:off x="9706383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61">
            <a:extLst>
              <a:ext uri="{FF2B5EF4-FFF2-40B4-BE49-F238E27FC236}">
                <a16:creationId xmlns:a16="http://schemas.microsoft.com/office/drawing/2014/main" id="{7284DD9E-9804-4BCC-9CC8-30E5FD8E00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00244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62">
            <a:extLst>
              <a:ext uri="{FF2B5EF4-FFF2-40B4-BE49-F238E27FC236}">
                <a16:creationId xmlns:a16="http://schemas.microsoft.com/office/drawing/2014/main" id="{CF20660A-64E0-4290-B409-765627AC29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324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63">
            <a:extLst>
              <a:ext uri="{FF2B5EF4-FFF2-40B4-BE49-F238E27FC236}">
                <a16:creationId xmlns:a16="http://schemas.microsoft.com/office/drawing/2014/main" id="{BFF496AF-52EE-4CAF-8E97-33AACD812E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90849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64">
            <a:extLst>
              <a:ext uri="{FF2B5EF4-FFF2-40B4-BE49-F238E27FC236}">
                <a16:creationId xmlns:a16="http://schemas.microsoft.com/office/drawing/2014/main" id="{E067B177-B5B1-47F7-B78A-51207A7051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14240" y="3158102"/>
            <a:ext cx="65907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65">
            <a:extLst>
              <a:ext uri="{FF2B5EF4-FFF2-40B4-BE49-F238E27FC236}">
                <a16:creationId xmlns:a16="http://schemas.microsoft.com/office/drawing/2014/main" id="{8478EAC3-343F-48A6-84E7-37FC5E38EB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8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66">
            <a:extLst>
              <a:ext uri="{FF2B5EF4-FFF2-40B4-BE49-F238E27FC236}">
                <a16:creationId xmlns:a16="http://schemas.microsoft.com/office/drawing/2014/main" id="{53E51335-18F5-4A1F-ADD8-9B0B16E2A3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30789" y="315810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67">
            <a:extLst>
              <a:ext uri="{FF2B5EF4-FFF2-40B4-BE49-F238E27FC236}">
                <a16:creationId xmlns:a16="http://schemas.microsoft.com/office/drawing/2014/main" id="{03ECF892-B114-42A6-89E5-5F3CFF7074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6306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68">
            <a:extLst>
              <a:ext uri="{FF2B5EF4-FFF2-40B4-BE49-F238E27FC236}">
                <a16:creationId xmlns:a16="http://schemas.microsoft.com/office/drawing/2014/main" id="{A2D2DAE7-4D44-4CEB-A692-D1BFF53729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9697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cubicBezTo>
                  <a:pt x="9" y="3"/>
                  <a:pt x="9" y="3"/>
                  <a:pt x="9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69">
            <a:extLst>
              <a:ext uri="{FF2B5EF4-FFF2-40B4-BE49-F238E27FC236}">
                <a16:creationId xmlns:a16="http://schemas.microsoft.com/office/drawing/2014/main" id="{59DF4044-92CB-42AC-BF37-DDD95404DA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8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cubicBezTo>
                  <a:pt x="9" y="3"/>
                  <a:pt x="9" y="3"/>
                  <a:pt x="9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70">
            <a:extLst>
              <a:ext uri="{FF2B5EF4-FFF2-40B4-BE49-F238E27FC236}">
                <a16:creationId xmlns:a16="http://schemas.microsoft.com/office/drawing/2014/main" id="{E7206D73-35E2-469B-AF9E-DA4B9EAEFF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09386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71">
            <a:extLst>
              <a:ext uri="{FF2B5EF4-FFF2-40B4-BE49-F238E27FC236}">
                <a16:creationId xmlns:a16="http://schemas.microsoft.com/office/drawing/2014/main" id="{BD215454-051B-4C20-A38E-079646D982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066462" y="315810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72">
            <a:extLst>
              <a:ext uri="{FF2B5EF4-FFF2-40B4-BE49-F238E27FC236}">
                <a16:creationId xmlns:a16="http://schemas.microsoft.com/office/drawing/2014/main" id="{90CFBEAB-34DF-47B6-9AE1-52A564B867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689854" y="3158102"/>
            <a:ext cx="62768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0 w 25"/>
              <a:gd name="T27" fmla="*/ 23 h 30"/>
              <a:gd name="T28" fmla="*/ 1 w 25"/>
              <a:gd name="T29" fmla="*/ 23 h 30"/>
              <a:gd name="T30" fmla="*/ 1 w 25"/>
              <a:gd name="T31" fmla="*/ 26 h 30"/>
              <a:gd name="T32" fmla="*/ 8 w 25"/>
              <a:gd name="T33" fmla="*/ 30 h 30"/>
              <a:gd name="T34" fmla="*/ 17 w 25"/>
              <a:gd name="T35" fmla="*/ 30 h 30"/>
              <a:gd name="T36" fmla="*/ 25 w 25"/>
              <a:gd name="T37" fmla="*/ 22 h 30"/>
              <a:gd name="T38" fmla="*/ 25 w 25"/>
              <a:gd name="T39" fmla="*/ 8 h 30"/>
              <a:gd name="T40" fmla="*/ 17 w 25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2" y="29"/>
                  <a:pt x="5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73">
            <a:extLst>
              <a:ext uri="{FF2B5EF4-FFF2-40B4-BE49-F238E27FC236}">
                <a16:creationId xmlns:a16="http://schemas.microsoft.com/office/drawing/2014/main" id="{E4CF32D1-91EE-475B-9EA4-B95A6C0E06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595701" y="3158102"/>
            <a:ext cx="59631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8 w 25"/>
              <a:gd name="T27" fmla="*/ 30 h 30"/>
              <a:gd name="T28" fmla="*/ 17 w 25"/>
              <a:gd name="T29" fmla="*/ 30 h 30"/>
              <a:gd name="T30" fmla="*/ 25 w 25"/>
              <a:gd name="T31" fmla="*/ 22 h 30"/>
              <a:gd name="T32" fmla="*/ 25 w 25"/>
              <a:gd name="T33" fmla="*/ 8 h 30"/>
              <a:gd name="T34" fmla="*/ 17 w 25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74">
            <a:extLst>
              <a:ext uri="{FF2B5EF4-FFF2-40B4-BE49-F238E27FC236}">
                <a16:creationId xmlns:a16="http://schemas.microsoft.com/office/drawing/2014/main" id="{34F4FD39-2B82-4C61-BE9B-2AE9B977FD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906404" y="3158102"/>
            <a:ext cx="65907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75">
            <a:extLst>
              <a:ext uri="{FF2B5EF4-FFF2-40B4-BE49-F238E27FC236}">
                <a16:creationId xmlns:a16="http://schemas.microsoft.com/office/drawing/2014/main" id="{40B99A4A-145D-4CB1-A993-8B0187DE133A}"/>
              </a:ext>
            </a:extLst>
          </p:cNvPr>
          <p:cNvSpPr>
            <a:spLocks noChangeAspect="1"/>
          </p:cNvSpPr>
          <p:nvPr/>
        </p:nvSpPr>
        <p:spPr bwMode="auto">
          <a:xfrm>
            <a:off x="11997417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76">
            <a:extLst>
              <a:ext uri="{FF2B5EF4-FFF2-40B4-BE49-F238E27FC236}">
                <a16:creationId xmlns:a16="http://schemas.microsoft.com/office/drawing/2014/main" id="{41C08251-2AAB-4A22-918F-8EAC3FE1A767}"/>
              </a:ext>
            </a:extLst>
          </p:cNvPr>
          <p:cNvSpPr>
            <a:spLocks noChangeAspect="1"/>
          </p:cNvSpPr>
          <p:nvPr/>
        </p:nvSpPr>
        <p:spPr bwMode="auto">
          <a:xfrm>
            <a:off x="11997417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77">
            <a:extLst>
              <a:ext uri="{FF2B5EF4-FFF2-40B4-BE49-F238E27FC236}">
                <a16:creationId xmlns:a16="http://schemas.microsoft.com/office/drawing/2014/main" id="{1E22BDC3-D74A-454A-9C89-5FA419E99133}"/>
              </a:ext>
            </a:extLst>
          </p:cNvPr>
          <p:cNvSpPr>
            <a:spLocks noChangeAspect="1"/>
          </p:cNvSpPr>
          <p:nvPr/>
        </p:nvSpPr>
        <p:spPr bwMode="auto">
          <a:xfrm>
            <a:off x="1184363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78">
            <a:extLst>
              <a:ext uri="{FF2B5EF4-FFF2-40B4-BE49-F238E27FC236}">
                <a16:creationId xmlns:a16="http://schemas.microsoft.com/office/drawing/2014/main" id="{03F65043-AFE1-4939-97ED-79DDE85F7538}"/>
              </a:ext>
            </a:extLst>
          </p:cNvPr>
          <p:cNvSpPr>
            <a:spLocks noChangeAspect="1"/>
          </p:cNvSpPr>
          <p:nvPr/>
        </p:nvSpPr>
        <p:spPr bwMode="auto">
          <a:xfrm>
            <a:off x="1184363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79">
            <a:extLst>
              <a:ext uri="{FF2B5EF4-FFF2-40B4-BE49-F238E27FC236}">
                <a16:creationId xmlns:a16="http://schemas.microsoft.com/office/drawing/2014/main" id="{4B4F318B-4317-4303-82A5-465E365846C7}"/>
              </a:ext>
            </a:extLst>
          </p:cNvPr>
          <p:cNvSpPr>
            <a:spLocks noChangeAspect="1"/>
          </p:cNvSpPr>
          <p:nvPr/>
        </p:nvSpPr>
        <p:spPr bwMode="auto">
          <a:xfrm>
            <a:off x="1178086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80">
            <a:extLst>
              <a:ext uri="{FF2B5EF4-FFF2-40B4-BE49-F238E27FC236}">
                <a16:creationId xmlns:a16="http://schemas.microsoft.com/office/drawing/2014/main" id="{97AB91BB-6D2F-4698-ABA1-449E49720CB1}"/>
              </a:ext>
            </a:extLst>
          </p:cNvPr>
          <p:cNvSpPr>
            <a:spLocks noChangeAspect="1"/>
          </p:cNvSpPr>
          <p:nvPr/>
        </p:nvSpPr>
        <p:spPr bwMode="auto">
          <a:xfrm>
            <a:off x="1178086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81">
            <a:extLst>
              <a:ext uri="{FF2B5EF4-FFF2-40B4-BE49-F238E27FC236}">
                <a16:creationId xmlns:a16="http://schemas.microsoft.com/office/drawing/2014/main" id="{01A9C472-1630-43D5-ACE4-8955A608695F}"/>
              </a:ext>
            </a:extLst>
          </p:cNvPr>
          <p:cNvSpPr>
            <a:spLocks noChangeAspect="1"/>
          </p:cNvSpPr>
          <p:nvPr/>
        </p:nvSpPr>
        <p:spPr bwMode="auto">
          <a:xfrm>
            <a:off x="1152979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82">
            <a:extLst>
              <a:ext uri="{FF2B5EF4-FFF2-40B4-BE49-F238E27FC236}">
                <a16:creationId xmlns:a16="http://schemas.microsoft.com/office/drawing/2014/main" id="{83455A97-4911-44F1-8380-32DF7F658244}"/>
              </a:ext>
            </a:extLst>
          </p:cNvPr>
          <p:cNvSpPr>
            <a:spLocks noChangeAspect="1"/>
          </p:cNvSpPr>
          <p:nvPr/>
        </p:nvSpPr>
        <p:spPr bwMode="auto">
          <a:xfrm>
            <a:off x="1152979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83">
            <a:extLst>
              <a:ext uri="{FF2B5EF4-FFF2-40B4-BE49-F238E27FC236}">
                <a16:creationId xmlns:a16="http://schemas.microsoft.com/office/drawing/2014/main" id="{681278E6-0D18-481E-AEC4-7419D89DA158}"/>
              </a:ext>
            </a:extLst>
          </p:cNvPr>
          <p:cNvSpPr>
            <a:spLocks noChangeAspect="1"/>
          </p:cNvSpPr>
          <p:nvPr/>
        </p:nvSpPr>
        <p:spPr bwMode="auto">
          <a:xfrm>
            <a:off x="1137287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84">
            <a:extLst>
              <a:ext uri="{FF2B5EF4-FFF2-40B4-BE49-F238E27FC236}">
                <a16:creationId xmlns:a16="http://schemas.microsoft.com/office/drawing/2014/main" id="{3A5A8316-4406-44F6-9CAC-CF63977F8015}"/>
              </a:ext>
            </a:extLst>
          </p:cNvPr>
          <p:cNvSpPr>
            <a:spLocks noChangeAspect="1"/>
          </p:cNvSpPr>
          <p:nvPr/>
        </p:nvSpPr>
        <p:spPr bwMode="auto">
          <a:xfrm>
            <a:off x="11121804" y="3158102"/>
            <a:ext cx="37661" cy="75322"/>
          </a:xfrm>
          <a:custGeom>
            <a:avLst/>
            <a:gdLst>
              <a:gd name="T0" fmla="*/ 12 w 12"/>
              <a:gd name="T1" fmla="*/ 0 h 24"/>
              <a:gd name="T2" fmla="*/ 8 w 12"/>
              <a:gd name="T3" fmla="*/ 0 h 24"/>
              <a:gd name="T4" fmla="*/ 0 w 12"/>
              <a:gd name="T5" fmla="*/ 6 h 24"/>
              <a:gd name="T6" fmla="*/ 4 w 12"/>
              <a:gd name="T7" fmla="*/ 6 h 24"/>
              <a:gd name="T8" fmla="*/ 8 w 12"/>
              <a:gd name="T9" fmla="*/ 3 h 24"/>
              <a:gd name="T10" fmla="*/ 8 w 12"/>
              <a:gd name="T11" fmla="*/ 24 h 24"/>
              <a:gd name="T12" fmla="*/ 12 w 12"/>
              <a:gd name="T13" fmla="*/ 24 h 24"/>
              <a:gd name="T14" fmla="*/ 12 w 12"/>
              <a:gd name="T15" fmla="*/ 0 h 24"/>
              <a:gd name="T16" fmla="*/ 12 w 12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24">
                <a:moveTo>
                  <a:pt x="12" y="0"/>
                </a:moveTo>
                <a:lnTo>
                  <a:pt x="8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2" y="24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85">
            <a:extLst>
              <a:ext uri="{FF2B5EF4-FFF2-40B4-BE49-F238E27FC236}">
                <a16:creationId xmlns:a16="http://schemas.microsoft.com/office/drawing/2014/main" id="{B8F7595C-D8A6-4E55-8050-3FD29D5C5422}"/>
              </a:ext>
            </a:extLst>
          </p:cNvPr>
          <p:cNvSpPr>
            <a:spLocks noChangeAspect="1"/>
          </p:cNvSpPr>
          <p:nvPr/>
        </p:nvSpPr>
        <p:spPr bwMode="auto">
          <a:xfrm>
            <a:off x="1097116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86">
            <a:extLst>
              <a:ext uri="{FF2B5EF4-FFF2-40B4-BE49-F238E27FC236}">
                <a16:creationId xmlns:a16="http://schemas.microsoft.com/office/drawing/2014/main" id="{C819963D-865D-4421-84C9-68B63875CE70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92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87">
            <a:extLst>
              <a:ext uri="{FF2B5EF4-FFF2-40B4-BE49-F238E27FC236}">
                <a16:creationId xmlns:a16="http://schemas.microsoft.com/office/drawing/2014/main" id="{090B9FA9-54B2-41FD-9363-2A30C38CEC16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2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88">
            <a:extLst>
              <a:ext uri="{FF2B5EF4-FFF2-40B4-BE49-F238E27FC236}">
                <a16:creationId xmlns:a16="http://schemas.microsoft.com/office/drawing/2014/main" id="{F140677B-90E8-4B6F-9404-FDE178DFB3CA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2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89">
            <a:extLst>
              <a:ext uri="{FF2B5EF4-FFF2-40B4-BE49-F238E27FC236}">
                <a16:creationId xmlns:a16="http://schemas.microsoft.com/office/drawing/2014/main" id="{2A6C8BB3-77FA-4BD6-92A6-30F1B196776B}"/>
              </a:ext>
            </a:extLst>
          </p:cNvPr>
          <p:cNvSpPr>
            <a:spLocks noChangeAspect="1"/>
          </p:cNvSpPr>
          <p:nvPr/>
        </p:nvSpPr>
        <p:spPr bwMode="auto">
          <a:xfrm>
            <a:off x="105004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90">
            <a:extLst>
              <a:ext uri="{FF2B5EF4-FFF2-40B4-BE49-F238E27FC236}">
                <a16:creationId xmlns:a16="http://schemas.microsoft.com/office/drawing/2014/main" id="{6CF9D65B-35A8-4FE6-9BD3-6E74D6B069FA}"/>
              </a:ext>
            </a:extLst>
          </p:cNvPr>
          <p:cNvSpPr>
            <a:spLocks noChangeAspect="1"/>
          </p:cNvSpPr>
          <p:nvPr/>
        </p:nvSpPr>
        <p:spPr bwMode="auto">
          <a:xfrm>
            <a:off x="105004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91">
            <a:extLst>
              <a:ext uri="{FF2B5EF4-FFF2-40B4-BE49-F238E27FC236}">
                <a16:creationId xmlns:a16="http://schemas.microsoft.com/office/drawing/2014/main" id="{4E1ABD1F-C8C8-465A-8B30-944F21351A13}"/>
              </a:ext>
            </a:extLst>
          </p:cNvPr>
          <p:cNvSpPr>
            <a:spLocks noChangeAspect="1"/>
          </p:cNvSpPr>
          <p:nvPr/>
        </p:nvSpPr>
        <p:spPr bwMode="auto">
          <a:xfrm>
            <a:off x="1034348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92">
            <a:extLst>
              <a:ext uri="{FF2B5EF4-FFF2-40B4-BE49-F238E27FC236}">
                <a16:creationId xmlns:a16="http://schemas.microsoft.com/office/drawing/2014/main" id="{36D34BCD-7984-429D-9BBE-EDEC02A21B87}"/>
              </a:ext>
            </a:extLst>
          </p:cNvPr>
          <p:cNvSpPr>
            <a:spLocks noChangeAspect="1"/>
          </p:cNvSpPr>
          <p:nvPr/>
        </p:nvSpPr>
        <p:spPr bwMode="auto">
          <a:xfrm>
            <a:off x="1034348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93">
            <a:extLst>
              <a:ext uri="{FF2B5EF4-FFF2-40B4-BE49-F238E27FC236}">
                <a16:creationId xmlns:a16="http://schemas.microsoft.com/office/drawing/2014/main" id="{856DB212-1530-4D4F-953C-3F2F9A14EBAE}"/>
              </a:ext>
            </a:extLst>
          </p:cNvPr>
          <p:cNvSpPr>
            <a:spLocks noChangeAspect="1"/>
          </p:cNvSpPr>
          <p:nvPr/>
        </p:nvSpPr>
        <p:spPr bwMode="auto">
          <a:xfrm>
            <a:off x="10283849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94">
            <a:extLst>
              <a:ext uri="{FF2B5EF4-FFF2-40B4-BE49-F238E27FC236}">
                <a16:creationId xmlns:a16="http://schemas.microsoft.com/office/drawing/2014/main" id="{CA455F8F-4AFC-4A6A-BD61-1595E192C31D}"/>
              </a:ext>
            </a:extLst>
          </p:cNvPr>
          <p:cNvSpPr>
            <a:spLocks noChangeAspect="1"/>
          </p:cNvSpPr>
          <p:nvPr/>
        </p:nvSpPr>
        <p:spPr bwMode="auto">
          <a:xfrm>
            <a:off x="10283849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95">
            <a:extLst>
              <a:ext uri="{FF2B5EF4-FFF2-40B4-BE49-F238E27FC236}">
                <a16:creationId xmlns:a16="http://schemas.microsoft.com/office/drawing/2014/main" id="{7D1A061B-6455-4DC7-A1F0-3756B793EFAC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96">
            <a:extLst>
              <a:ext uri="{FF2B5EF4-FFF2-40B4-BE49-F238E27FC236}">
                <a16:creationId xmlns:a16="http://schemas.microsoft.com/office/drawing/2014/main" id="{E852B0F9-154C-476E-9360-01AEC5E7F6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438781" y="3158102"/>
            <a:ext cx="65907" cy="75322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97">
            <a:extLst>
              <a:ext uri="{FF2B5EF4-FFF2-40B4-BE49-F238E27FC236}">
                <a16:creationId xmlns:a16="http://schemas.microsoft.com/office/drawing/2014/main" id="{6051073A-E9D2-4281-BD11-9DF0C750FE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81861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98">
            <a:extLst>
              <a:ext uri="{FF2B5EF4-FFF2-40B4-BE49-F238E27FC236}">
                <a16:creationId xmlns:a16="http://schemas.microsoft.com/office/drawing/2014/main" id="{3B78F5A0-CB82-4407-B9C9-30AEA65ACA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5876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99">
            <a:extLst>
              <a:ext uri="{FF2B5EF4-FFF2-40B4-BE49-F238E27FC236}">
                <a16:creationId xmlns:a16="http://schemas.microsoft.com/office/drawing/2014/main" id="{C1E2D902-4B5D-449B-867C-85977DB810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69268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00">
            <a:extLst>
              <a:ext uri="{FF2B5EF4-FFF2-40B4-BE49-F238E27FC236}">
                <a16:creationId xmlns:a16="http://schemas.microsoft.com/office/drawing/2014/main" id="{71E91745-F396-494F-BAB0-741E27E411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1979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01">
            <a:extLst>
              <a:ext uri="{FF2B5EF4-FFF2-40B4-BE49-F238E27FC236}">
                <a16:creationId xmlns:a16="http://schemas.microsoft.com/office/drawing/2014/main" id="{629A9C59-B0EE-4FC2-83FE-D818742D53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85819" y="5436582"/>
            <a:ext cx="65907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02">
            <a:extLst>
              <a:ext uri="{FF2B5EF4-FFF2-40B4-BE49-F238E27FC236}">
                <a16:creationId xmlns:a16="http://schemas.microsoft.com/office/drawing/2014/main" id="{EBCE08E5-EBE3-438C-B339-228ABC0060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21335" y="5436582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03">
            <a:extLst>
              <a:ext uri="{FF2B5EF4-FFF2-40B4-BE49-F238E27FC236}">
                <a16:creationId xmlns:a16="http://schemas.microsoft.com/office/drawing/2014/main" id="{7B916F86-FCE6-4555-AE91-8B1D060338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4727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04">
            <a:extLst>
              <a:ext uri="{FF2B5EF4-FFF2-40B4-BE49-F238E27FC236}">
                <a16:creationId xmlns:a16="http://schemas.microsoft.com/office/drawing/2014/main" id="{C6CDD6A1-23D3-4387-AFF0-9E4152575B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47436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05">
            <a:extLst>
              <a:ext uri="{FF2B5EF4-FFF2-40B4-BE49-F238E27FC236}">
                <a16:creationId xmlns:a16="http://schemas.microsoft.com/office/drawing/2014/main" id="{F1C0A8F3-DC18-4655-9078-7187273CD5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61276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06">
            <a:extLst>
              <a:ext uri="{FF2B5EF4-FFF2-40B4-BE49-F238E27FC236}">
                <a16:creationId xmlns:a16="http://schemas.microsoft.com/office/drawing/2014/main" id="{B34FF22F-9776-49B1-8DBE-3456322729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1835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07">
            <a:extLst>
              <a:ext uri="{FF2B5EF4-FFF2-40B4-BE49-F238E27FC236}">
                <a16:creationId xmlns:a16="http://schemas.microsoft.com/office/drawing/2014/main" id="{DB17E090-1C43-4060-B7FC-BC049440D9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44883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3 w 26"/>
              <a:gd name="T3" fmla="*/ 23 h 31"/>
              <a:gd name="T4" fmla="*/ 3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5" y="27"/>
                  <a:pt x="3" y="25"/>
                  <a:pt x="3" y="23"/>
                </a:cubicBezTo>
                <a:cubicBezTo>
                  <a:pt x="3" y="9"/>
                  <a:pt x="3" y="9"/>
                  <a:pt x="3" y="9"/>
                </a:cubicBezTo>
                <a:cubicBezTo>
                  <a:pt x="3" y="6"/>
                  <a:pt x="5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8">
            <a:extLst>
              <a:ext uri="{FF2B5EF4-FFF2-40B4-BE49-F238E27FC236}">
                <a16:creationId xmlns:a16="http://schemas.microsoft.com/office/drawing/2014/main" id="{DAB7DE59-F994-4055-A371-684670E021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759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3 w 26"/>
              <a:gd name="T3" fmla="*/ 23 h 31"/>
              <a:gd name="T4" fmla="*/ 3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5" y="27"/>
                  <a:pt x="3" y="25"/>
                  <a:pt x="3" y="23"/>
                </a:cubicBezTo>
                <a:cubicBezTo>
                  <a:pt x="3" y="9"/>
                  <a:pt x="3" y="9"/>
                  <a:pt x="3" y="9"/>
                </a:cubicBezTo>
                <a:cubicBezTo>
                  <a:pt x="3" y="6"/>
                  <a:pt x="5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09">
            <a:extLst>
              <a:ext uri="{FF2B5EF4-FFF2-40B4-BE49-F238E27FC236}">
                <a16:creationId xmlns:a16="http://schemas.microsoft.com/office/drawing/2014/main" id="{5DBF146A-8658-4134-862D-C7F9B103EC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143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10">
            <a:extLst>
              <a:ext uri="{FF2B5EF4-FFF2-40B4-BE49-F238E27FC236}">
                <a16:creationId xmlns:a16="http://schemas.microsoft.com/office/drawing/2014/main" id="{094B6FBF-978F-4DA1-AE92-1A0A35401A47}"/>
              </a:ext>
            </a:extLst>
          </p:cNvPr>
          <p:cNvSpPr>
            <a:spLocks noChangeAspect="1"/>
          </p:cNvSpPr>
          <p:nvPr/>
        </p:nvSpPr>
        <p:spPr bwMode="auto">
          <a:xfrm>
            <a:off x="8052447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11">
            <a:extLst>
              <a:ext uri="{FF2B5EF4-FFF2-40B4-BE49-F238E27FC236}">
                <a16:creationId xmlns:a16="http://schemas.microsoft.com/office/drawing/2014/main" id="{8BA9E27E-66B5-49C8-ACDC-58F0F2D6FE47}"/>
              </a:ext>
            </a:extLst>
          </p:cNvPr>
          <p:cNvSpPr>
            <a:spLocks noChangeAspect="1"/>
          </p:cNvSpPr>
          <p:nvPr/>
        </p:nvSpPr>
        <p:spPr bwMode="auto">
          <a:xfrm>
            <a:off x="8052447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12">
            <a:extLst>
              <a:ext uri="{FF2B5EF4-FFF2-40B4-BE49-F238E27FC236}">
                <a16:creationId xmlns:a16="http://schemas.microsoft.com/office/drawing/2014/main" id="{9129DC40-D65D-4CCE-A81C-AA16153ED6FD}"/>
              </a:ext>
            </a:extLst>
          </p:cNvPr>
          <p:cNvSpPr>
            <a:spLocks noChangeAspect="1"/>
          </p:cNvSpPr>
          <p:nvPr/>
        </p:nvSpPr>
        <p:spPr bwMode="auto">
          <a:xfrm>
            <a:off x="789866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13">
            <a:extLst>
              <a:ext uri="{FF2B5EF4-FFF2-40B4-BE49-F238E27FC236}">
                <a16:creationId xmlns:a16="http://schemas.microsoft.com/office/drawing/2014/main" id="{FC89F79A-0986-48C0-A1B3-257B04891B0D}"/>
              </a:ext>
            </a:extLst>
          </p:cNvPr>
          <p:cNvSpPr>
            <a:spLocks noChangeAspect="1"/>
          </p:cNvSpPr>
          <p:nvPr/>
        </p:nvSpPr>
        <p:spPr bwMode="auto">
          <a:xfrm>
            <a:off x="789866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14">
            <a:extLst>
              <a:ext uri="{FF2B5EF4-FFF2-40B4-BE49-F238E27FC236}">
                <a16:creationId xmlns:a16="http://schemas.microsoft.com/office/drawing/2014/main" id="{5C8EB345-204B-4E6F-9E7F-82B2A48AD303}"/>
              </a:ext>
            </a:extLst>
          </p:cNvPr>
          <p:cNvSpPr>
            <a:spLocks noChangeAspect="1"/>
          </p:cNvSpPr>
          <p:nvPr/>
        </p:nvSpPr>
        <p:spPr bwMode="auto">
          <a:xfrm>
            <a:off x="7835896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15">
            <a:extLst>
              <a:ext uri="{FF2B5EF4-FFF2-40B4-BE49-F238E27FC236}">
                <a16:creationId xmlns:a16="http://schemas.microsoft.com/office/drawing/2014/main" id="{8EE6B545-934C-4FDC-B107-42E74426353D}"/>
              </a:ext>
            </a:extLst>
          </p:cNvPr>
          <p:cNvSpPr>
            <a:spLocks noChangeAspect="1"/>
          </p:cNvSpPr>
          <p:nvPr/>
        </p:nvSpPr>
        <p:spPr bwMode="auto">
          <a:xfrm>
            <a:off x="7835896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16">
            <a:extLst>
              <a:ext uri="{FF2B5EF4-FFF2-40B4-BE49-F238E27FC236}">
                <a16:creationId xmlns:a16="http://schemas.microsoft.com/office/drawing/2014/main" id="{2D71D4DA-BCA6-4A68-8A06-70F7AFBD47F5}"/>
              </a:ext>
            </a:extLst>
          </p:cNvPr>
          <p:cNvSpPr>
            <a:spLocks noChangeAspect="1"/>
          </p:cNvSpPr>
          <p:nvPr/>
        </p:nvSpPr>
        <p:spPr bwMode="auto">
          <a:xfrm>
            <a:off x="758482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7">
            <a:extLst>
              <a:ext uri="{FF2B5EF4-FFF2-40B4-BE49-F238E27FC236}">
                <a16:creationId xmlns:a16="http://schemas.microsoft.com/office/drawing/2014/main" id="{6F81AA73-8952-43E6-9C9C-2619DCC59D2A}"/>
              </a:ext>
            </a:extLst>
          </p:cNvPr>
          <p:cNvSpPr>
            <a:spLocks noChangeAspect="1"/>
          </p:cNvSpPr>
          <p:nvPr/>
        </p:nvSpPr>
        <p:spPr bwMode="auto">
          <a:xfrm>
            <a:off x="758482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18">
            <a:extLst>
              <a:ext uri="{FF2B5EF4-FFF2-40B4-BE49-F238E27FC236}">
                <a16:creationId xmlns:a16="http://schemas.microsoft.com/office/drawing/2014/main" id="{D6173DF2-F543-45C5-B1F9-2408EAE3486E}"/>
              </a:ext>
            </a:extLst>
          </p:cNvPr>
          <p:cNvSpPr>
            <a:spLocks noChangeAspect="1"/>
          </p:cNvSpPr>
          <p:nvPr/>
        </p:nvSpPr>
        <p:spPr bwMode="auto">
          <a:xfrm>
            <a:off x="742790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19">
            <a:extLst>
              <a:ext uri="{FF2B5EF4-FFF2-40B4-BE49-F238E27FC236}">
                <a16:creationId xmlns:a16="http://schemas.microsoft.com/office/drawing/2014/main" id="{3118384D-8C8F-43E6-A1F8-B54EBF011983}"/>
              </a:ext>
            </a:extLst>
          </p:cNvPr>
          <p:cNvSpPr>
            <a:spLocks noChangeAspect="1"/>
          </p:cNvSpPr>
          <p:nvPr/>
        </p:nvSpPr>
        <p:spPr bwMode="auto">
          <a:xfrm>
            <a:off x="7176831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5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5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20">
            <a:extLst>
              <a:ext uri="{FF2B5EF4-FFF2-40B4-BE49-F238E27FC236}">
                <a16:creationId xmlns:a16="http://schemas.microsoft.com/office/drawing/2014/main" id="{19507AAA-AD0A-463D-97DD-75E034EC76D0}"/>
              </a:ext>
            </a:extLst>
          </p:cNvPr>
          <p:cNvSpPr>
            <a:spLocks noChangeAspect="1"/>
          </p:cNvSpPr>
          <p:nvPr/>
        </p:nvSpPr>
        <p:spPr bwMode="auto">
          <a:xfrm>
            <a:off x="702618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21">
            <a:extLst>
              <a:ext uri="{FF2B5EF4-FFF2-40B4-BE49-F238E27FC236}">
                <a16:creationId xmlns:a16="http://schemas.microsoft.com/office/drawing/2014/main" id="{C62D4F14-E10D-4451-BF51-67A0AD6D203E}"/>
              </a:ext>
            </a:extLst>
          </p:cNvPr>
          <p:cNvSpPr>
            <a:spLocks noChangeAspect="1"/>
          </p:cNvSpPr>
          <p:nvPr/>
        </p:nvSpPr>
        <p:spPr bwMode="auto">
          <a:xfrm>
            <a:off x="6963420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22">
            <a:extLst>
              <a:ext uri="{FF2B5EF4-FFF2-40B4-BE49-F238E27FC236}">
                <a16:creationId xmlns:a16="http://schemas.microsoft.com/office/drawing/2014/main" id="{0C97404B-CB48-4512-9628-5DE6380490F7}"/>
              </a:ext>
            </a:extLst>
          </p:cNvPr>
          <p:cNvSpPr>
            <a:spLocks noChangeAspect="1"/>
          </p:cNvSpPr>
          <p:nvPr/>
        </p:nvSpPr>
        <p:spPr bwMode="auto">
          <a:xfrm>
            <a:off x="671234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23">
            <a:extLst>
              <a:ext uri="{FF2B5EF4-FFF2-40B4-BE49-F238E27FC236}">
                <a16:creationId xmlns:a16="http://schemas.microsoft.com/office/drawing/2014/main" id="{E3F01684-5F58-4758-B114-E9C34AF0B300}"/>
              </a:ext>
            </a:extLst>
          </p:cNvPr>
          <p:cNvSpPr>
            <a:spLocks noChangeAspect="1"/>
          </p:cNvSpPr>
          <p:nvPr/>
        </p:nvSpPr>
        <p:spPr bwMode="auto">
          <a:xfrm>
            <a:off x="655542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3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3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24">
            <a:extLst>
              <a:ext uri="{FF2B5EF4-FFF2-40B4-BE49-F238E27FC236}">
                <a16:creationId xmlns:a16="http://schemas.microsoft.com/office/drawing/2014/main" id="{84E77357-A0D5-4DEB-879B-561EDC5F8D96}"/>
              </a:ext>
            </a:extLst>
          </p:cNvPr>
          <p:cNvSpPr>
            <a:spLocks noChangeAspect="1"/>
          </p:cNvSpPr>
          <p:nvPr/>
        </p:nvSpPr>
        <p:spPr bwMode="auto">
          <a:xfrm>
            <a:off x="6398508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5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5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25">
            <a:extLst>
              <a:ext uri="{FF2B5EF4-FFF2-40B4-BE49-F238E27FC236}">
                <a16:creationId xmlns:a16="http://schemas.microsoft.com/office/drawing/2014/main" id="{7269EA83-2BB8-4EE2-B757-3C8186B6D2D9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126">
            <a:extLst>
              <a:ext uri="{FF2B5EF4-FFF2-40B4-BE49-F238E27FC236}">
                <a16:creationId xmlns:a16="http://schemas.microsoft.com/office/drawing/2014/main" id="{6369DAAE-AD53-4469-9EDC-D7B15C9185BD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127">
            <a:extLst>
              <a:ext uri="{FF2B5EF4-FFF2-40B4-BE49-F238E27FC236}">
                <a16:creationId xmlns:a16="http://schemas.microsoft.com/office/drawing/2014/main" id="{23E05B37-DA89-4FD0-BF5B-AD4661C42A57}"/>
              </a:ext>
            </a:extLst>
          </p:cNvPr>
          <p:cNvSpPr>
            <a:spLocks noChangeAspect="1"/>
          </p:cNvSpPr>
          <p:nvPr/>
        </p:nvSpPr>
        <p:spPr bwMode="auto">
          <a:xfrm>
            <a:off x="608466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128">
            <a:extLst>
              <a:ext uri="{FF2B5EF4-FFF2-40B4-BE49-F238E27FC236}">
                <a16:creationId xmlns:a16="http://schemas.microsoft.com/office/drawing/2014/main" id="{4DA9657C-86F3-4F2E-8F61-E80D939637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93811" y="5436582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9 w 26"/>
              <a:gd name="T7" fmla="*/ 4 h 31"/>
              <a:gd name="T8" fmla="*/ 18 w 26"/>
              <a:gd name="T9" fmla="*/ 4 h 31"/>
              <a:gd name="T10" fmla="*/ 23 w 26"/>
              <a:gd name="T11" fmla="*/ 9 h 31"/>
              <a:gd name="T12" fmla="*/ 23 w 26"/>
              <a:gd name="T13" fmla="*/ 23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4"/>
                  <a:pt x="23" y="6"/>
                  <a:pt x="23" y="9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5"/>
                  <a:pt x="21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3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3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129">
            <a:extLst>
              <a:ext uri="{FF2B5EF4-FFF2-40B4-BE49-F238E27FC236}">
                <a16:creationId xmlns:a16="http://schemas.microsoft.com/office/drawing/2014/main" id="{8FA6E958-305B-4105-8840-F34102F6B3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6891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130">
            <a:extLst>
              <a:ext uri="{FF2B5EF4-FFF2-40B4-BE49-F238E27FC236}">
                <a16:creationId xmlns:a16="http://schemas.microsoft.com/office/drawing/2014/main" id="{24CFE4F8-6534-4417-B3EF-437D16B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69268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131">
            <a:extLst>
              <a:ext uri="{FF2B5EF4-FFF2-40B4-BE49-F238E27FC236}">
                <a16:creationId xmlns:a16="http://schemas.microsoft.com/office/drawing/2014/main" id="{815DDEE6-7260-46DA-9A92-018A34B877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95799" y="2473931"/>
            <a:ext cx="62768" cy="72184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132">
            <a:extLst>
              <a:ext uri="{FF2B5EF4-FFF2-40B4-BE49-F238E27FC236}">
                <a16:creationId xmlns:a16="http://schemas.microsoft.com/office/drawing/2014/main" id="{F403BE3F-5530-40B1-B3E5-277EE3BDBA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8508" y="2473931"/>
            <a:ext cx="62768" cy="72184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133">
            <a:extLst>
              <a:ext uri="{FF2B5EF4-FFF2-40B4-BE49-F238E27FC236}">
                <a16:creationId xmlns:a16="http://schemas.microsoft.com/office/drawing/2014/main" id="{ACE86FDB-190C-44E3-A4CF-BA73F007FA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12348" y="2473931"/>
            <a:ext cx="62768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134">
            <a:extLst>
              <a:ext uri="{FF2B5EF4-FFF2-40B4-BE49-F238E27FC236}">
                <a16:creationId xmlns:a16="http://schemas.microsoft.com/office/drawing/2014/main" id="{BF1E28C2-18A4-4AAC-9DBA-85AD6AEBD8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4727" y="2473931"/>
            <a:ext cx="62768" cy="72184"/>
          </a:xfrm>
          <a:custGeom>
            <a:avLst/>
            <a:gdLst>
              <a:gd name="T0" fmla="*/ 17 w 25"/>
              <a:gd name="T1" fmla="*/ 30 h 30"/>
              <a:gd name="T2" fmla="*/ 8 w 25"/>
              <a:gd name="T3" fmla="*/ 30 h 30"/>
              <a:gd name="T4" fmla="*/ 0 w 25"/>
              <a:gd name="T5" fmla="*/ 22 h 30"/>
              <a:gd name="T6" fmla="*/ 0 w 25"/>
              <a:gd name="T7" fmla="*/ 8 h 30"/>
              <a:gd name="T8" fmla="*/ 8 w 25"/>
              <a:gd name="T9" fmla="*/ 0 h 30"/>
              <a:gd name="T10" fmla="*/ 17 w 25"/>
              <a:gd name="T11" fmla="*/ 0 h 30"/>
              <a:gd name="T12" fmla="*/ 25 w 25"/>
              <a:gd name="T13" fmla="*/ 8 h 30"/>
              <a:gd name="T14" fmla="*/ 25 w 25"/>
              <a:gd name="T15" fmla="*/ 22 h 30"/>
              <a:gd name="T16" fmla="*/ 17 w 25"/>
              <a:gd name="T17" fmla="*/ 30 h 30"/>
              <a:gd name="T18" fmla="*/ 8 w 25"/>
              <a:gd name="T19" fmla="*/ 3 h 30"/>
              <a:gd name="T20" fmla="*/ 3 w 25"/>
              <a:gd name="T21" fmla="*/ 8 h 30"/>
              <a:gd name="T22" fmla="*/ 3 w 25"/>
              <a:gd name="T23" fmla="*/ 22 h 30"/>
              <a:gd name="T24" fmla="*/ 8 w 25"/>
              <a:gd name="T25" fmla="*/ 27 h 30"/>
              <a:gd name="T26" fmla="*/ 17 w 25"/>
              <a:gd name="T27" fmla="*/ 27 h 30"/>
              <a:gd name="T28" fmla="*/ 22 w 25"/>
              <a:gd name="T29" fmla="*/ 22 h 30"/>
              <a:gd name="T30" fmla="*/ 22 w 25"/>
              <a:gd name="T31" fmla="*/ 8 h 30"/>
              <a:gd name="T32" fmla="*/ 17 w 25"/>
              <a:gd name="T33" fmla="*/ 3 h 30"/>
              <a:gd name="T34" fmla="*/ 8 w 25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3"/>
                  <a:pt x="25" y="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5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135">
            <a:extLst>
              <a:ext uri="{FF2B5EF4-FFF2-40B4-BE49-F238E27FC236}">
                <a16:creationId xmlns:a16="http://schemas.microsoft.com/office/drawing/2014/main" id="{505A98C2-78CA-4AE7-9CE9-76B04ACFFC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68119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136">
            <a:extLst>
              <a:ext uri="{FF2B5EF4-FFF2-40B4-BE49-F238E27FC236}">
                <a16:creationId xmlns:a16="http://schemas.microsoft.com/office/drawing/2014/main" id="{A897AAA2-1806-45F3-9889-2D2576C2A8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70827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137">
            <a:extLst>
              <a:ext uri="{FF2B5EF4-FFF2-40B4-BE49-F238E27FC236}">
                <a16:creationId xmlns:a16="http://schemas.microsoft.com/office/drawing/2014/main" id="{74302E1D-B72A-4A76-BF5A-1688954E40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87807" y="2473931"/>
            <a:ext cx="62768" cy="72184"/>
          </a:xfrm>
          <a:custGeom>
            <a:avLst/>
            <a:gdLst>
              <a:gd name="T0" fmla="*/ 17 w 25"/>
              <a:gd name="T1" fmla="*/ 30 h 30"/>
              <a:gd name="T2" fmla="*/ 8 w 25"/>
              <a:gd name="T3" fmla="*/ 30 h 30"/>
              <a:gd name="T4" fmla="*/ 0 w 25"/>
              <a:gd name="T5" fmla="*/ 22 h 30"/>
              <a:gd name="T6" fmla="*/ 0 w 25"/>
              <a:gd name="T7" fmla="*/ 8 h 30"/>
              <a:gd name="T8" fmla="*/ 8 w 25"/>
              <a:gd name="T9" fmla="*/ 0 h 30"/>
              <a:gd name="T10" fmla="*/ 17 w 25"/>
              <a:gd name="T11" fmla="*/ 0 h 30"/>
              <a:gd name="T12" fmla="*/ 25 w 25"/>
              <a:gd name="T13" fmla="*/ 8 h 30"/>
              <a:gd name="T14" fmla="*/ 25 w 25"/>
              <a:gd name="T15" fmla="*/ 22 h 30"/>
              <a:gd name="T16" fmla="*/ 17 w 25"/>
              <a:gd name="T17" fmla="*/ 30 h 30"/>
              <a:gd name="T18" fmla="*/ 8 w 25"/>
              <a:gd name="T19" fmla="*/ 3 h 30"/>
              <a:gd name="T20" fmla="*/ 3 w 25"/>
              <a:gd name="T21" fmla="*/ 8 h 30"/>
              <a:gd name="T22" fmla="*/ 3 w 25"/>
              <a:gd name="T23" fmla="*/ 22 h 30"/>
              <a:gd name="T24" fmla="*/ 8 w 25"/>
              <a:gd name="T25" fmla="*/ 27 h 30"/>
              <a:gd name="T26" fmla="*/ 17 w 25"/>
              <a:gd name="T27" fmla="*/ 27 h 30"/>
              <a:gd name="T28" fmla="*/ 22 w 25"/>
              <a:gd name="T29" fmla="*/ 22 h 30"/>
              <a:gd name="T30" fmla="*/ 22 w 25"/>
              <a:gd name="T31" fmla="*/ 8 h 30"/>
              <a:gd name="T32" fmla="*/ 17 w 25"/>
              <a:gd name="T33" fmla="*/ 3 h 30"/>
              <a:gd name="T34" fmla="*/ 8 w 25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3"/>
                  <a:pt x="25" y="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5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138">
            <a:extLst>
              <a:ext uri="{FF2B5EF4-FFF2-40B4-BE49-F238E27FC236}">
                <a16:creationId xmlns:a16="http://schemas.microsoft.com/office/drawing/2014/main" id="{5CED717E-A049-4A7C-9B21-5DD98C039E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44883" y="2473931"/>
            <a:ext cx="65907" cy="72184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139">
            <a:extLst>
              <a:ext uri="{FF2B5EF4-FFF2-40B4-BE49-F238E27FC236}">
                <a16:creationId xmlns:a16="http://schemas.microsoft.com/office/drawing/2014/main" id="{8EE48143-02C5-44D0-AAED-EE8D215928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68275" y="2473931"/>
            <a:ext cx="62768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1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1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3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3" y="0"/>
                  <a:pt x="18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140">
            <a:extLst>
              <a:ext uri="{FF2B5EF4-FFF2-40B4-BE49-F238E27FC236}">
                <a16:creationId xmlns:a16="http://schemas.microsoft.com/office/drawing/2014/main" id="{C56B9319-E986-4020-8A1F-2B725BE18F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0984" y="2473931"/>
            <a:ext cx="65907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3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3" y="0"/>
                  <a:pt x="18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141">
            <a:extLst>
              <a:ext uri="{FF2B5EF4-FFF2-40B4-BE49-F238E27FC236}">
                <a16:creationId xmlns:a16="http://schemas.microsoft.com/office/drawing/2014/main" id="{2C97EB94-2676-46E0-ADD1-D1B76C8C5A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87963" y="2473931"/>
            <a:ext cx="62768" cy="72184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142">
            <a:extLst>
              <a:ext uri="{FF2B5EF4-FFF2-40B4-BE49-F238E27FC236}">
                <a16:creationId xmlns:a16="http://schemas.microsoft.com/office/drawing/2014/main" id="{C98FE16C-0984-4A4A-AF1E-C2B79025E90D}"/>
              </a:ext>
            </a:extLst>
          </p:cNvPr>
          <p:cNvSpPr>
            <a:spLocks noChangeAspect="1"/>
          </p:cNvSpPr>
          <p:nvPr/>
        </p:nvSpPr>
        <p:spPr bwMode="auto">
          <a:xfrm>
            <a:off x="7675838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5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143">
            <a:extLst>
              <a:ext uri="{FF2B5EF4-FFF2-40B4-BE49-F238E27FC236}">
                <a16:creationId xmlns:a16="http://schemas.microsoft.com/office/drawing/2014/main" id="{809A903C-47C4-499F-889D-3CFE7C78FDA3}"/>
              </a:ext>
            </a:extLst>
          </p:cNvPr>
          <p:cNvSpPr>
            <a:spLocks noChangeAspect="1"/>
          </p:cNvSpPr>
          <p:nvPr/>
        </p:nvSpPr>
        <p:spPr bwMode="auto">
          <a:xfrm>
            <a:off x="7675838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5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144">
            <a:extLst>
              <a:ext uri="{FF2B5EF4-FFF2-40B4-BE49-F238E27FC236}">
                <a16:creationId xmlns:a16="http://schemas.microsoft.com/office/drawing/2014/main" id="{8409B29E-ECEF-429E-9121-A79827B6430D}"/>
              </a:ext>
            </a:extLst>
          </p:cNvPr>
          <p:cNvSpPr>
            <a:spLocks noChangeAspect="1"/>
          </p:cNvSpPr>
          <p:nvPr/>
        </p:nvSpPr>
        <p:spPr bwMode="auto">
          <a:xfrm>
            <a:off x="7522056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145">
            <a:extLst>
              <a:ext uri="{FF2B5EF4-FFF2-40B4-BE49-F238E27FC236}">
                <a16:creationId xmlns:a16="http://schemas.microsoft.com/office/drawing/2014/main" id="{F5648BDE-061F-4452-B7A2-76B154BC96A9}"/>
              </a:ext>
            </a:extLst>
          </p:cNvPr>
          <p:cNvSpPr>
            <a:spLocks noChangeAspect="1"/>
          </p:cNvSpPr>
          <p:nvPr/>
        </p:nvSpPr>
        <p:spPr bwMode="auto">
          <a:xfrm>
            <a:off x="7522056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146">
            <a:extLst>
              <a:ext uri="{FF2B5EF4-FFF2-40B4-BE49-F238E27FC236}">
                <a16:creationId xmlns:a16="http://schemas.microsoft.com/office/drawing/2014/main" id="{411A24DA-1257-4A58-8B7F-351C53FF39FE}"/>
              </a:ext>
            </a:extLst>
          </p:cNvPr>
          <p:cNvSpPr>
            <a:spLocks noChangeAspect="1"/>
          </p:cNvSpPr>
          <p:nvPr/>
        </p:nvSpPr>
        <p:spPr bwMode="auto">
          <a:xfrm>
            <a:off x="7462427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147">
            <a:extLst>
              <a:ext uri="{FF2B5EF4-FFF2-40B4-BE49-F238E27FC236}">
                <a16:creationId xmlns:a16="http://schemas.microsoft.com/office/drawing/2014/main" id="{7D224B44-FD1A-4E23-A376-D3CE93EA2A56}"/>
              </a:ext>
            </a:extLst>
          </p:cNvPr>
          <p:cNvSpPr>
            <a:spLocks noChangeAspect="1"/>
          </p:cNvSpPr>
          <p:nvPr/>
        </p:nvSpPr>
        <p:spPr bwMode="auto">
          <a:xfrm>
            <a:off x="7462427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148">
            <a:extLst>
              <a:ext uri="{FF2B5EF4-FFF2-40B4-BE49-F238E27FC236}">
                <a16:creationId xmlns:a16="http://schemas.microsoft.com/office/drawing/2014/main" id="{D476BE59-37B9-4B5A-857D-E2BA050226C7}"/>
              </a:ext>
            </a:extLst>
          </p:cNvPr>
          <p:cNvSpPr>
            <a:spLocks noChangeAspect="1"/>
          </p:cNvSpPr>
          <p:nvPr/>
        </p:nvSpPr>
        <p:spPr bwMode="auto">
          <a:xfrm>
            <a:off x="721135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3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149">
            <a:extLst>
              <a:ext uri="{FF2B5EF4-FFF2-40B4-BE49-F238E27FC236}">
                <a16:creationId xmlns:a16="http://schemas.microsoft.com/office/drawing/2014/main" id="{7E2D569F-E460-4BD9-B068-AE58A28EBB44}"/>
              </a:ext>
            </a:extLst>
          </p:cNvPr>
          <p:cNvSpPr>
            <a:spLocks noChangeAspect="1"/>
          </p:cNvSpPr>
          <p:nvPr/>
        </p:nvSpPr>
        <p:spPr bwMode="auto">
          <a:xfrm>
            <a:off x="721135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3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150">
            <a:extLst>
              <a:ext uri="{FF2B5EF4-FFF2-40B4-BE49-F238E27FC236}">
                <a16:creationId xmlns:a16="http://schemas.microsoft.com/office/drawing/2014/main" id="{810CAC87-0316-439C-A2D4-E872F1B07358}"/>
              </a:ext>
            </a:extLst>
          </p:cNvPr>
          <p:cNvSpPr>
            <a:spLocks noChangeAspect="1"/>
          </p:cNvSpPr>
          <p:nvPr/>
        </p:nvSpPr>
        <p:spPr bwMode="auto">
          <a:xfrm>
            <a:off x="705129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7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8 w 10"/>
              <a:gd name="T9" fmla="*/ 3 h 23"/>
              <a:gd name="T10" fmla="*/ 8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151">
            <a:extLst>
              <a:ext uri="{FF2B5EF4-FFF2-40B4-BE49-F238E27FC236}">
                <a16:creationId xmlns:a16="http://schemas.microsoft.com/office/drawing/2014/main" id="{00D528FC-CCAC-44EE-97E9-9792AEF16778}"/>
              </a:ext>
            </a:extLst>
          </p:cNvPr>
          <p:cNvSpPr>
            <a:spLocks noChangeAspect="1"/>
          </p:cNvSpPr>
          <p:nvPr/>
        </p:nvSpPr>
        <p:spPr bwMode="auto">
          <a:xfrm>
            <a:off x="6803363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6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0 w 11"/>
              <a:gd name="T13" fmla="*/ 23 h 23"/>
              <a:gd name="T14" fmla="*/ 10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0" y="23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152">
            <a:extLst>
              <a:ext uri="{FF2B5EF4-FFF2-40B4-BE49-F238E27FC236}">
                <a16:creationId xmlns:a16="http://schemas.microsoft.com/office/drawing/2014/main" id="{9FA5A54B-8F9B-48EB-902C-4B4941E86076}"/>
              </a:ext>
            </a:extLst>
          </p:cNvPr>
          <p:cNvSpPr>
            <a:spLocks noChangeAspect="1"/>
          </p:cNvSpPr>
          <p:nvPr/>
        </p:nvSpPr>
        <p:spPr bwMode="auto">
          <a:xfrm>
            <a:off x="6649580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153">
            <a:extLst>
              <a:ext uri="{FF2B5EF4-FFF2-40B4-BE49-F238E27FC236}">
                <a16:creationId xmlns:a16="http://schemas.microsoft.com/office/drawing/2014/main" id="{6CEFF067-E60A-4805-891B-34AE8BE6B8AB}"/>
              </a:ext>
            </a:extLst>
          </p:cNvPr>
          <p:cNvSpPr>
            <a:spLocks noChangeAspect="1"/>
          </p:cNvSpPr>
          <p:nvPr/>
        </p:nvSpPr>
        <p:spPr bwMode="auto">
          <a:xfrm>
            <a:off x="6586812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154">
            <a:extLst>
              <a:ext uri="{FF2B5EF4-FFF2-40B4-BE49-F238E27FC236}">
                <a16:creationId xmlns:a16="http://schemas.microsoft.com/office/drawing/2014/main" id="{75F69B57-49DE-4766-AF91-B6D66C22DB0A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7 w 11"/>
              <a:gd name="T9" fmla="*/ 3 h 23"/>
              <a:gd name="T10" fmla="*/ 7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155">
            <a:extLst>
              <a:ext uri="{FF2B5EF4-FFF2-40B4-BE49-F238E27FC236}">
                <a16:creationId xmlns:a16="http://schemas.microsoft.com/office/drawing/2014/main" id="{9C1B801D-9BC5-4DEE-A12B-998B751C04C3}"/>
              </a:ext>
            </a:extLst>
          </p:cNvPr>
          <p:cNvSpPr>
            <a:spLocks noChangeAspect="1"/>
          </p:cNvSpPr>
          <p:nvPr/>
        </p:nvSpPr>
        <p:spPr bwMode="auto">
          <a:xfrm>
            <a:off x="6175682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156">
            <a:extLst>
              <a:ext uri="{FF2B5EF4-FFF2-40B4-BE49-F238E27FC236}">
                <a16:creationId xmlns:a16="http://schemas.microsoft.com/office/drawing/2014/main" id="{5246E4D2-A30C-4B36-A38B-E67EB6200012}"/>
              </a:ext>
            </a:extLst>
          </p:cNvPr>
          <p:cNvSpPr>
            <a:spLocks noChangeAspect="1"/>
          </p:cNvSpPr>
          <p:nvPr/>
        </p:nvSpPr>
        <p:spPr bwMode="auto">
          <a:xfrm>
            <a:off x="6025039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157">
            <a:extLst>
              <a:ext uri="{FF2B5EF4-FFF2-40B4-BE49-F238E27FC236}">
                <a16:creationId xmlns:a16="http://schemas.microsoft.com/office/drawing/2014/main" id="{7055D3A2-BBCF-4D7E-8201-FF9EDBEC6155}"/>
              </a:ext>
            </a:extLst>
          </p:cNvPr>
          <p:cNvSpPr>
            <a:spLocks noChangeAspect="1"/>
          </p:cNvSpPr>
          <p:nvPr/>
        </p:nvSpPr>
        <p:spPr bwMode="auto">
          <a:xfrm>
            <a:off x="5962271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158">
            <a:extLst>
              <a:ext uri="{FF2B5EF4-FFF2-40B4-BE49-F238E27FC236}">
                <a16:creationId xmlns:a16="http://schemas.microsoft.com/office/drawing/2014/main" id="{EB3D5315-1058-4E92-95D2-06E0ABC1AEE0}"/>
              </a:ext>
            </a:extLst>
          </p:cNvPr>
          <p:cNvSpPr>
            <a:spLocks noChangeAspect="1"/>
          </p:cNvSpPr>
          <p:nvPr/>
        </p:nvSpPr>
        <p:spPr bwMode="auto">
          <a:xfrm>
            <a:off x="5711199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159">
            <a:extLst>
              <a:ext uri="{FF2B5EF4-FFF2-40B4-BE49-F238E27FC236}">
                <a16:creationId xmlns:a16="http://schemas.microsoft.com/office/drawing/2014/main" id="{10AB77D5-5B16-4CCD-9A12-A9D3EF563F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17203" y="2473931"/>
            <a:ext cx="65907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160">
            <a:extLst>
              <a:ext uri="{FF2B5EF4-FFF2-40B4-BE49-F238E27FC236}">
                <a16:creationId xmlns:a16="http://schemas.microsoft.com/office/drawing/2014/main" id="{3322AF52-367F-476A-AB0D-C883F91C9B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60283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161">
            <a:extLst>
              <a:ext uri="{FF2B5EF4-FFF2-40B4-BE49-F238E27FC236}">
                <a16:creationId xmlns:a16="http://schemas.microsoft.com/office/drawing/2014/main" id="{1B4AA4DA-7E3A-4551-8AE2-A6C3CB635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947" y="2247966"/>
            <a:ext cx="6509046" cy="985458"/>
          </a:xfrm>
          <a:custGeom>
            <a:avLst/>
            <a:gdLst>
              <a:gd name="T0" fmla="*/ 0 w 2640"/>
              <a:gd name="T1" fmla="*/ 373 h 400"/>
              <a:gd name="T2" fmla="*/ 0 w 2640"/>
              <a:gd name="T3" fmla="*/ 339 h 400"/>
              <a:gd name="T4" fmla="*/ 7 w 2640"/>
              <a:gd name="T5" fmla="*/ 312 h 400"/>
              <a:gd name="T6" fmla="*/ 2640 w 2640"/>
              <a:gd name="T7" fmla="*/ 312 h 400"/>
              <a:gd name="T8" fmla="*/ 2640 w 2640"/>
              <a:gd name="T9" fmla="*/ 292 h 400"/>
              <a:gd name="T10" fmla="*/ 2633 w 2640"/>
              <a:gd name="T11" fmla="*/ 265 h 400"/>
              <a:gd name="T12" fmla="*/ 2633 w 2640"/>
              <a:gd name="T13" fmla="*/ 231 h 400"/>
              <a:gd name="T14" fmla="*/ 2640 w 2640"/>
              <a:gd name="T15" fmla="*/ 204 h 400"/>
              <a:gd name="T16" fmla="*/ 2640 w 2640"/>
              <a:gd name="T17" fmla="*/ 178 h 400"/>
              <a:gd name="T18" fmla="*/ 447 w 2640"/>
              <a:gd name="T19" fmla="*/ 171 h 400"/>
              <a:gd name="T20" fmla="*/ 494 w 2640"/>
              <a:gd name="T21" fmla="*/ 171 h 400"/>
              <a:gd name="T22" fmla="*/ 548 w 2640"/>
              <a:gd name="T23" fmla="*/ 164 h 400"/>
              <a:gd name="T24" fmla="*/ 608 w 2640"/>
              <a:gd name="T25" fmla="*/ 164 h 400"/>
              <a:gd name="T26" fmla="*/ 635 w 2640"/>
              <a:gd name="T27" fmla="*/ 164 h 400"/>
              <a:gd name="T28" fmla="*/ 689 w 2640"/>
              <a:gd name="T29" fmla="*/ 171 h 400"/>
              <a:gd name="T30" fmla="*/ 736 w 2640"/>
              <a:gd name="T31" fmla="*/ 171 h 400"/>
              <a:gd name="T32" fmla="*/ 790 w 2640"/>
              <a:gd name="T33" fmla="*/ 164 h 400"/>
              <a:gd name="T34" fmla="*/ 850 w 2640"/>
              <a:gd name="T35" fmla="*/ 164 h 400"/>
              <a:gd name="T36" fmla="*/ 877 w 2640"/>
              <a:gd name="T37" fmla="*/ 164 h 400"/>
              <a:gd name="T38" fmla="*/ 931 w 2640"/>
              <a:gd name="T39" fmla="*/ 171 h 400"/>
              <a:gd name="T40" fmla="*/ 978 w 2640"/>
              <a:gd name="T41" fmla="*/ 171 h 400"/>
              <a:gd name="T42" fmla="*/ 1032 w 2640"/>
              <a:gd name="T43" fmla="*/ 164 h 400"/>
              <a:gd name="T44" fmla="*/ 1092 w 2640"/>
              <a:gd name="T45" fmla="*/ 164 h 400"/>
              <a:gd name="T46" fmla="*/ 1119 w 2640"/>
              <a:gd name="T47" fmla="*/ 164 h 400"/>
              <a:gd name="T48" fmla="*/ 1173 w 2640"/>
              <a:gd name="T49" fmla="*/ 171 h 400"/>
              <a:gd name="T50" fmla="*/ 1220 w 2640"/>
              <a:gd name="T51" fmla="*/ 171 h 400"/>
              <a:gd name="T52" fmla="*/ 1274 w 2640"/>
              <a:gd name="T53" fmla="*/ 164 h 400"/>
              <a:gd name="T54" fmla="*/ 1334 w 2640"/>
              <a:gd name="T55" fmla="*/ 164 h 400"/>
              <a:gd name="T56" fmla="*/ 1361 w 2640"/>
              <a:gd name="T57" fmla="*/ 164 h 400"/>
              <a:gd name="T58" fmla="*/ 1415 w 2640"/>
              <a:gd name="T59" fmla="*/ 171 h 400"/>
              <a:gd name="T60" fmla="*/ 1462 w 2640"/>
              <a:gd name="T61" fmla="*/ 171 h 400"/>
              <a:gd name="T62" fmla="*/ 1516 w 2640"/>
              <a:gd name="T63" fmla="*/ 164 h 400"/>
              <a:gd name="T64" fmla="*/ 1576 w 2640"/>
              <a:gd name="T65" fmla="*/ 164 h 400"/>
              <a:gd name="T66" fmla="*/ 1603 w 2640"/>
              <a:gd name="T67" fmla="*/ 164 h 400"/>
              <a:gd name="T68" fmla="*/ 1657 w 2640"/>
              <a:gd name="T69" fmla="*/ 171 h 400"/>
              <a:gd name="T70" fmla="*/ 1704 w 2640"/>
              <a:gd name="T71" fmla="*/ 171 h 400"/>
              <a:gd name="T72" fmla="*/ 1758 w 2640"/>
              <a:gd name="T73" fmla="*/ 164 h 400"/>
              <a:gd name="T74" fmla="*/ 1791 w 2640"/>
              <a:gd name="T75" fmla="*/ 164 h 400"/>
              <a:gd name="T76" fmla="*/ 2640 w 2640"/>
              <a:gd name="T77" fmla="*/ 157 h 400"/>
              <a:gd name="T78" fmla="*/ 2633 w 2640"/>
              <a:gd name="T79" fmla="*/ 131 h 400"/>
              <a:gd name="T80" fmla="*/ 1856 w 2640"/>
              <a:gd name="T81" fmla="*/ 99 h 400"/>
              <a:gd name="T82" fmla="*/ 2640 w 2640"/>
              <a:gd name="T83" fmla="*/ 104 h 400"/>
              <a:gd name="T84" fmla="*/ 2633 w 2640"/>
              <a:gd name="T85" fmla="*/ 77 h 400"/>
              <a:gd name="T86" fmla="*/ 2628 w 2640"/>
              <a:gd name="T87" fmla="*/ 45 h 400"/>
              <a:gd name="T88" fmla="*/ 2618 w 2640"/>
              <a:gd name="T89" fmla="*/ 20 h 400"/>
              <a:gd name="T90" fmla="*/ 1901 w 2640"/>
              <a:gd name="T91" fmla="*/ 5 h 400"/>
              <a:gd name="T92" fmla="*/ 1922 w 2640"/>
              <a:gd name="T93" fmla="*/ 7 h 400"/>
              <a:gd name="T94" fmla="*/ 1982 w 2640"/>
              <a:gd name="T95" fmla="*/ 0 h 400"/>
              <a:gd name="T96" fmla="*/ 2009 w 2640"/>
              <a:gd name="T97" fmla="*/ 0 h 400"/>
              <a:gd name="T98" fmla="*/ 2063 w 2640"/>
              <a:gd name="T99" fmla="*/ 7 h 400"/>
              <a:gd name="T100" fmla="*/ 2109 w 2640"/>
              <a:gd name="T101" fmla="*/ 7 h 400"/>
              <a:gd name="T102" fmla="*/ 2163 w 2640"/>
              <a:gd name="T103" fmla="*/ 0 h 400"/>
              <a:gd name="T104" fmla="*/ 2224 w 2640"/>
              <a:gd name="T105" fmla="*/ 0 h 400"/>
              <a:gd name="T106" fmla="*/ 2251 w 2640"/>
              <a:gd name="T107" fmla="*/ 0 h 400"/>
              <a:gd name="T108" fmla="*/ 2304 w 2640"/>
              <a:gd name="T109" fmla="*/ 7 h 400"/>
              <a:gd name="T110" fmla="*/ 2351 w 2640"/>
              <a:gd name="T111" fmla="*/ 7 h 400"/>
              <a:gd name="T112" fmla="*/ 2405 w 2640"/>
              <a:gd name="T113" fmla="*/ 0 h 400"/>
              <a:gd name="T114" fmla="*/ 2466 w 2640"/>
              <a:gd name="T115" fmla="*/ 0 h 400"/>
              <a:gd name="T116" fmla="*/ 2493 w 2640"/>
              <a:gd name="T117" fmla="*/ 0 h 400"/>
              <a:gd name="T118" fmla="*/ 2546 w 2640"/>
              <a:gd name="T119" fmla="*/ 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40" h="400">
                <a:moveTo>
                  <a:pt x="2633" y="392"/>
                </a:moveTo>
                <a:cubicBezTo>
                  <a:pt x="2633" y="395"/>
                  <a:pt x="2633" y="397"/>
                  <a:pt x="2632" y="399"/>
                </a:cubicBezTo>
                <a:cubicBezTo>
                  <a:pt x="2639" y="400"/>
                  <a:pt x="2639" y="400"/>
                  <a:pt x="2639" y="400"/>
                </a:cubicBezTo>
                <a:cubicBezTo>
                  <a:pt x="2639" y="399"/>
                  <a:pt x="2640" y="397"/>
                  <a:pt x="2640" y="396"/>
                </a:cubicBezTo>
                <a:cubicBezTo>
                  <a:pt x="2639" y="395"/>
                  <a:pt x="2639" y="394"/>
                  <a:pt x="2639" y="393"/>
                </a:cubicBezTo>
                <a:cubicBezTo>
                  <a:pt x="2633" y="392"/>
                  <a:pt x="2633" y="392"/>
                  <a:pt x="2633" y="392"/>
                </a:cubicBezTo>
                <a:moveTo>
                  <a:pt x="7" y="366"/>
                </a:moveTo>
                <a:cubicBezTo>
                  <a:pt x="0" y="366"/>
                  <a:pt x="0" y="366"/>
                  <a:pt x="0" y="366"/>
                </a:cubicBezTo>
                <a:cubicBezTo>
                  <a:pt x="0" y="373"/>
                  <a:pt x="0" y="373"/>
                  <a:pt x="0" y="373"/>
                </a:cubicBezTo>
                <a:cubicBezTo>
                  <a:pt x="7" y="373"/>
                  <a:pt x="7" y="373"/>
                  <a:pt x="7" y="373"/>
                </a:cubicBezTo>
                <a:cubicBezTo>
                  <a:pt x="7" y="366"/>
                  <a:pt x="7" y="366"/>
                  <a:pt x="7" y="366"/>
                </a:cubicBezTo>
                <a:moveTo>
                  <a:pt x="2640" y="366"/>
                </a:moveTo>
                <a:cubicBezTo>
                  <a:pt x="2633" y="366"/>
                  <a:pt x="2633" y="366"/>
                  <a:pt x="2633" y="366"/>
                </a:cubicBezTo>
                <a:cubicBezTo>
                  <a:pt x="2633" y="373"/>
                  <a:pt x="2633" y="373"/>
                  <a:pt x="2633" y="373"/>
                </a:cubicBezTo>
                <a:cubicBezTo>
                  <a:pt x="2640" y="373"/>
                  <a:pt x="2640" y="373"/>
                  <a:pt x="2640" y="373"/>
                </a:cubicBezTo>
                <a:cubicBezTo>
                  <a:pt x="2640" y="366"/>
                  <a:pt x="2640" y="366"/>
                  <a:pt x="2640" y="366"/>
                </a:cubicBezTo>
                <a:moveTo>
                  <a:pt x="7" y="339"/>
                </a:moveTo>
                <a:cubicBezTo>
                  <a:pt x="0" y="339"/>
                  <a:pt x="0" y="339"/>
                  <a:pt x="0" y="339"/>
                </a:cubicBezTo>
                <a:cubicBezTo>
                  <a:pt x="0" y="346"/>
                  <a:pt x="0" y="346"/>
                  <a:pt x="0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7" y="339"/>
                  <a:pt x="7" y="339"/>
                  <a:pt x="7" y="339"/>
                </a:cubicBezTo>
                <a:moveTo>
                  <a:pt x="2640" y="339"/>
                </a:moveTo>
                <a:cubicBezTo>
                  <a:pt x="2633" y="339"/>
                  <a:pt x="2633" y="339"/>
                  <a:pt x="2633" y="339"/>
                </a:cubicBezTo>
                <a:cubicBezTo>
                  <a:pt x="2633" y="346"/>
                  <a:pt x="2633" y="346"/>
                  <a:pt x="2633" y="346"/>
                </a:cubicBezTo>
                <a:cubicBezTo>
                  <a:pt x="2640" y="346"/>
                  <a:pt x="2640" y="346"/>
                  <a:pt x="2640" y="346"/>
                </a:cubicBezTo>
                <a:cubicBezTo>
                  <a:pt x="2640" y="339"/>
                  <a:pt x="2640" y="339"/>
                  <a:pt x="2640" y="339"/>
                </a:cubicBezTo>
                <a:moveTo>
                  <a:pt x="7" y="312"/>
                </a:moveTo>
                <a:cubicBezTo>
                  <a:pt x="0" y="312"/>
                  <a:pt x="0" y="312"/>
                  <a:pt x="0" y="312"/>
                </a:cubicBezTo>
                <a:cubicBezTo>
                  <a:pt x="0" y="319"/>
                  <a:pt x="0" y="319"/>
                  <a:pt x="0" y="319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2"/>
                  <a:pt x="7" y="312"/>
                  <a:pt x="7" y="312"/>
                </a:cubicBezTo>
                <a:moveTo>
                  <a:pt x="2640" y="312"/>
                </a:moveTo>
                <a:cubicBezTo>
                  <a:pt x="2633" y="312"/>
                  <a:pt x="2633" y="312"/>
                  <a:pt x="2633" y="312"/>
                </a:cubicBezTo>
                <a:cubicBezTo>
                  <a:pt x="2633" y="319"/>
                  <a:pt x="2633" y="319"/>
                  <a:pt x="2633" y="319"/>
                </a:cubicBezTo>
                <a:cubicBezTo>
                  <a:pt x="2640" y="319"/>
                  <a:pt x="2640" y="319"/>
                  <a:pt x="2640" y="319"/>
                </a:cubicBezTo>
                <a:cubicBezTo>
                  <a:pt x="2640" y="312"/>
                  <a:pt x="2640" y="312"/>
                  <a:pt x="2640" y="312"/>
                </a:cubicBezTo>
                <a:moveTo>
                  <a:pt x="7" y="285"/>
                </a:moveTo>
                <a:cubicBezTo>
                  <a:pt x="0" y="285"/>
                  <a:pt x="0" y="285"/>
                  <a:pt x="0" y="285"/>
                </a:cubicBezTo>
                <a:cubicBezTo>
                  <a:pt x="0" y="292"/>
                  <a:pt x="0" y="292"/>
                  <a:pt x="0" y="292"/>
                </a:cubicBezTo>
                <a:cubicBezTo>
                  <a:pt x="7" y="292"/>
                  <a:pt x="7" y="292"/>
                  <a:pt x="7" y="292"/>
                </a:cubicBezTo>
                <a:cubicBezTo>
                  <a:pt x="7" y="285"/>
                  <a:pt x="7" y="285"/>
                  <a:pt x="7" y="285"/>
                </a:cubicBezTo>
                <a:moveTo>
                  <a:pt x="2640" y="285"/>
                </a:moveTo>
                <a:cubicBezTo>
                  <a:pt x="2633" y="285"/>
                  <a:pt x="2633" y="285"/>
                  <a:pt x="2633" y="285"/>
                </a:cubicBezTo>
                <a:cubicBezTo>
                  <a:pt x="2633" y="292"/>
                  <a:pt x="2633" y="292"/>
                  <a:pt x="2633" y="292"/>
                </a:cubicBezTo>
                <a:cubicBezTo>
                  <a:pt x="2640" y="292"/>
                  <a:pt x="2640" y="292"/>
                  <a:pt x="2640" y="292"/>
                </a:cubicBezTo>
                <a:cubicBezTo>
                  <a:pt x="2640" y="285"/>
                  <a:pt x="2640" y="285"/>
                  <a:pt x="2640" y="285"/>
                </a:cubicBezTo>
                <a:moveTo>
                  <a:pt x="7" y="258"/>
                </a:moveTo>
                <a:cubicBezTo>
                  <a:pt x="0" y="258"/>
                  <a:pt x="0" y="258"/>
                  <a:pt x="0" y="258"/>
                </a:cubicBezTo>
                <a:cubicBezTo>
                  <a:pt x="0" y="265"/>
                  <a:pt x="0" y="265"/>
                  <a:pt x="0" y="265"/>
                </a:cubicBezTo>
                <a:cubicBezTo>
                  <a:pt x="7" y="265"/>
                  <a:pt x="7" y="265"/>
                  <a:pt x="7" y="265"/>
                </a:cubicBezTo>
                <a:cubicBezTo>
                  <a:pt x="7" y="258"/>
                  <a:pt x="7" y="258"/>
                  <a:pt x="7" y="258"/>
                </a:cubicBezTo>
                <a:moveTo>
                  <a:pt x="2640" y="258"/>
                </a:moveTo>
                <a:cubicBezTo>
                  <a:pt x="2633" y="258"/>
                  <a:pt x="2633" y="258"/>
                  <a:pt x="2633" y="258"/>
                </a:cubicBezTo>
                <a:cubicBezTo>
                  <a:pt x="2633" y="265"/>
                  <a:pt x="2633" y="265"/>
                  <a:pt x="2633" y="265"/>
                </a:cubicBezTo>
                <a:cubicBezTo>
                  <a:pt x="2640" y="265"/>
                  <a:pt x="2640" y="265"/>
                  <a:pt x="2640" y="265"/>
                </a:cubicBezTo>
                <a:cubicBezTo>
                  <a:pt x="2640" y="258"/>
                  <a:pt x="2640" y="258"/>
                  <a:pt x="2640" y="258"/>
                </a:cubicBezTo>
                <a:moveTo>
                  <a:pt x="7" y="232"/>
                </a:moveTo>
                <a:cubicBezTo>
                  <a:pt x="0" y="232"/>
                  <a:pt x="0" y="232"/>
                  <a:pt x="0" y="232"/>
                </a:cubicBezTo>
                <a:cubicBezTo>
                  <a:pt x="0" y="238"/>
                  <a:pt x="0" y="238"/>
                  <a:pt x="0" y="238"/>
                </a:cubicBezTo>
                <a:cubicBezTo>
                  <a:pt x="7" y="238"/>
                  <a:pt x="7" y="238"/>
                  <a:pt x="7" y="238"/>
                </a:cubicBezTo>
                <a:cubicBezTo>
                  <a:pt x="7" y="232"/>
                  <a:pt x="7" y="232"/>
                  <a:pt x="7" y="232"/>
                </a:cubicBezTo>
                <a:moveTo>
                  <a:pt x="2633" y="231"/>
                </a:moveTo>
                <a:cubicBezTo>
                  <a:pt x="2633" y="231"/>
                  <a:pt x="2633" y="231"/>
                  <a:pt x="2633" y="231"/>
                </a:cubicBezTo>
                <a:cubicBezTo>
                  <a:pt x="2633" y="238"/>
                  <a:pt x="2633" y="238"/>
                  <a:pt x="2633" y="238"/>
                </a:cubicBezTo>
                <a:cubicBezTo>
                  <a:pt x="2633" y="238"/>
                  <a:pt x="2633" y="238"/>
                  <a:pt x="2633" y="238"/>
                </a:cubicBezTo>
                <a:cubicBezTo>
                  <a:pt x="2633" y="231"/>
                  <a:pt x="2633" y="231"/>
                  <a:pt x="2633" y="231"/>
                </a:cubicBezTo>
                <a:moveTo>
                  <a:pt x="7" y="205"/>
                </a:moveTo>
                <a:cubicBezTo>
                  <a:pt x="0" y="205"/>
                  <a:pt x="0" y="205"/>
                  <a:pt x="0" y="205"/>
                </a:cubicBezTo>
                <a:cubicBezTo>
                  <a:pt x="0" y="211"/>
                  <a:pt x="0" y="211"/>
                  <a:pt x="0" y="211"/>
                </a:cubicBezTo>
                <a:cubicBezTo>
                  <a:pt x="7" y="211"/>
                  <a:pt x="7" y="211"/>
                  <a:pt x="7" y="211"/>
                </a:cubicBezTo>
                <a:cubicBezTo>
                  <a:pt x="7" y="205"/>
                  <a:pt x="7" y="205"/>
                  <a:pt x="7" y="205"/>
                </a:cubicBezTo>
                <a:moveTo>
                  <a:pt x="2640" y="204"/>
                </a:moveTo>
                <a:cubicBezTo>
                  <a:pt x="2633" y="204"/>
                  <a:pt x="2633" y="204"/>
                  <a:pt x="2633" y="204"/>
                </a:cubicBezTo>
                <a:cubicBezTo>
                  <a:pt x="2633" y="211"/>
                  <a:pt x="2633" y="211"/>
                  <a:pt x="2633" y="211"/>
                </a:cubicBezTo>
                <a:cubicBezTo>
                  <a:pt x="2640" y="211"/>
                  <a:pt x="2640" y="211"/>
                  <a:pt x="2640" y="211"/>
                </a:cubicBezTo>
                <a:cubicBezTo>
                  <a:pt x="2640" y="204"/>
                  <a:pt x="2640" y="204"/>
                  <a:pt x="2640" y="204"/>
                </a:cubicBezTo>
                <a:moveTo>
                  <a:pt x="2640" y="178"/>
                </a:moveTo>
                <a:cubicBezTo>
                  <a:pt x="2633" y="178"/>
                  <a:pt x="2633" y="178"/>
                  <a:pt x="2633" y="178"/>
                </a:cubicBezTo>
                <a:cubicBezTo>
                  <a:pt x="2633" y="184"/>
                  <a:pt x="2633" y="184"/>
                  <a:pt x="2633" y="184"/>
                </a:cubicBezTo>
                <a:cubicBezTo>
                  <a:pt x="2640" y="184"/>
                  <a:pt x="2640" y="184"/>
                  <a:pt x="2640" y="184"/>
                </a:cubicBezTo>
                <a:cubicBezTo>
                  <a:pt x="2640" y="178"/>
                  <a:pt x="2640" y="178"/>
                  <a:pt x="2640" y="178"/>
                </a:cubicBezTo>
                <a:moveTo>
                  <a:pt x="420" y="164"/>
                </a:moveTo>
                <a:cubicBezTo>
                  <a:pt x="413" y="164"/>
                  <a:pt x="413" y="164"/>
                  <a:pt x="413" y="164"/>
                </a:cubicBezTo>
                <a:cubicBezTo>
                  <a:pt x="413" y="171"/>
                  <a:pt x="413" y="171"/>
                  <a:pt x="413" y="171"/>
                </a:cubicBezTo>
                <a:cubicBezTo>
                  <a:pt x="420" y="171"/>
                  <a:pt x="420" y="171"/>
                  <a:pt x="420" y="171"/>
                </a:cubicBezTo>
                <a:cubicBezTo>
                  <a:pt x="420" y="164"/>
                  <a:pt x="420" y="164"/>
                  <a:pt x="420" y="164"/>
                </a:cubicBezTo>
                <a:moveTo>
                  <a:pt x="447" y="164"/>
                </a:moveTo>
                <a:cubicBezTo>
                  <a:pt x="440" y="164"/>
                  <a:pt x="440" y="164"/>
                  <a:pt x="440" y="164"/>
                </a:cubicBezTo>
                <a:cubicBezTo>
                  <a:pt x="440" y="171"/>
                  <a:pt x="440" y="171"/>
                  <a:pt x="440" y="171"/>
                </a:cubicBezTo>
                <a:cubicBezTo>
                  <a:pt x="447" y="171"/>
                  <a:pt x="447" y="171"/>
                  <a:pt x="447" y="171"/>
                </a:cubicBezTo>
                <a:cubicBezTo>
                  <a:pt x="447" y="164"/>
                  <a:pt x="447" y="164"/>
                  <a:pt x="447" y="164"/>
                </a:cubicBezTo>
                <a:moveTo>
                  <a:pt x="474" y="164"/>
                </a:moveTo>
                <a:cubicBezTo>
                  <a:pt x="467" y="164"/>
                  <a:pt x="467" y="164"/>
                  <a:pt x="467" y="164"/>
                </a:cubicBezTo>
                <a:cubicBezTo>
                  <a:pt x="467" y="171"/>
                  <a:pt x="467" y="171"/>
                  <a:pt x="467" y="171"/>
                </a:cubicBezTo>
                <a:cubicBezTo>
                  <a:pt x="474" y="171"/>
                  <a:pt x="474" y="171"/>
                  <a:pt x="474" y="171"/>
                </a:cubicBezTo>
                <a:cubicBezTo>
                  <a:pt x="474" y="164"/>
                  <a:pt x="474" y="164"/>
                  <a:pt x="474" y="164"/>
                </a:cubicBezTo>
                <a:moveTo>
                  <a:pt x="501" y="164"/>
                </a:moveTo>
                <a:cubicBezTo>
                  <a:pt x="494" y="164"/>
                  <a:pt x="494" y="164"/>
                  <a:pt x="494" y="164"/>
                </a:cubicBezTo>
                <a:cubicBezTo>
                  <a:pt x="494" y="171"/>
                  <a:pt x="494" y="171"/>
                  <a:pt x="494" y="171"/>
                </a:cubicBezTo>
                <a:cubicBezTo>
                  <a:pt x="501" y="171"/>
                  <a:pt x="501" y="171"/>
                  <a:pt x="501" y="171"/>
                </a:cubicBezTo>
                <a:cubicBezTo>
                  <a:pt x="501" y="164"/>
                  <a:pt x="501" y="164"/>
                  <a:pt x="501" y="164"/>
                </a:cubicBezTo>
                <a:moveTo>
                  <a:pt x="528" y="164"/>
                </a:moveTo>
                <a:cubicBezTo>
                  <a:pt x="521" y="164"/>
                  <a:pt x="521" y="164"/>
                  <a:pt x="521" y="164"/>
                </a:cubicBezTo>
                <a:cubicBezTo>
                  <a:pt x="521" y="171"/>
                  <a:pt x="521" y="171"/>
                  <a:pt x="521" y="171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28" y="164"/>
                  <a:pt x="528" y="164"/>
                  <a:pt x="528" y="164"/>
                </a:cubicBezTo>
                <a:moveTo>
                  <a:pt x="555" y="164"/>
                </a:moveTo>
                <a:cubicBezTo>
                  <a:pt x="548" y="164"/>
                  <a:pt x="548" y="164"/>
                  <a:pt x="548" y="164"/>
                </a:cubicBezTo>
                <a:cubicBezTo>
                  <a:pt x="548" y="171"/>
                  <a:pt x="548" y="171"/>
                  <a:pt x="548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164"/>
                  <a:pt x="555" y="164"/>
                  <a:pt x="555" y="164"/>
                </a:cubicBezTo>
                <a:moveTo>
                  <a:pt x="581" y="164"/>
                </a:moveTo>
                <a:cubicBezTo>
                  <a:pt x="575" y="164"/>
                  <a:pt x="575" y="164"/>
                  <a:pt x="575" y="164"/>
                </a:cubicBezTo>
                <a:cubicBezTo>
                  <a:pt x="575" y="171"/>
                  <a:pt x="575" y="171"/>
                  <a:pt x="575" y="171"/>
                </a:cubicBezTo>
                <a:cubicBezTo>
                  <a:pt x="581" y="171"/>
                  <a:pt x="581" y="171"/>
                  <a:pt x="581" y="171"/>
                </a:cubicBezTo>
                <a:cubicBezTo>
                  <a:pt x="581" y="164"/>
                  <a:pt x="581" y="164"/>
                  <a:pt x="581" y="164"/>
                </a:cubicBezTo>
                <a:moveTo>
                  <a:pt x="608" y="164"/>
                </a:moveTo>
                <a:cubicBezTo>
                  <a:pt x="602" y="164"/>
                  <a:pt x="602" y="164"/>
                  <a:pt x="602" y="164"/>
                </a:cubicBezTo>
                <a:cubicBezTo>
                  <a:pt x="602" y="171"/>
                  <a:pt x="602" y="171"/>
                  <a:pt x="602" y="171"/>
                </a:cubicBezTo>
                <a:cubicBezTo>
                  <a:pt x="608" y="171"/>
                  <a:pt x="608" y="171"/>
                  <a:pt x="608" y="171"/>
                </a:cubicBezTo>
                <a:cubicBezTo>
                  <a:pt x="608" y="164"/>
                  <a:pt x="608" y="164"/>
                  <a:pt x="608" y="164"/>
                </a:cubicBezTo>
                <a:moveTo>
                  <a:pt x="635" y="164"/>
                </a:moveTo>
                <a:cubicBezTo>
                  <a:pt x="628" y="164"/>
                  <a:pt x="628" y="164"/>
                  <a:pt x="628" y="164"/>
                </a:cubicBezTo>
                <a:cubicBezTo>
                  <a:pt x="628" y="171"/>
                  <a:pt x="628" y="171"/>
                  <a:pt x="628" y="171"/>
                </a:cubicBezTo>
                <a:cubicBezTo>
                  <a:pt x="635" y="171"/>
                  <a:pt x="635" y="171"/>
                  <a:pt x="635" y="171"/>
                </a:cubicBezTo>
                <a:cubicBezTo>
                  <a:pt x="635" y="164"/>
                  <a:pt x="635" y="164"/>
                  <a:pt x="635" y="164"/>
                </a:cubicBezTo>
                <a:moveTo>
                  <a:pt x="662" y="164"/>
                </a:moveTo>
                <a:cubicBezTo>
                  <a:pt x="655" y="164"/>
                  <a:pt x="655" y="164"/>
                  <a:pt x="655" y="164"/>
                </a:cubicBezTo>
                <a:cubicBezTo>
                  <a:pt x="655" y="171"/>
                  <a:pt x="655" y="171"/>
                  <a:pt x="655" y="171"/>
                </a:cubicBezTo>
                <a:cubicBezTo>
                  <a:pt x="662" y="171"/>
                  <a:pt x="662" y="171"/>
                  <a:pt x="662" y="171"/>
                </a:cubicBezTo>
                <a:cubicBezTo>
                  <a:pt x="662" y="164"/>
                  <a:pt x="662" y="164"/>
                  <a:pt x="662" y="164"/>
                </a:cubicBezTo>
                <a:moveTo>
                  <a:pt x="689" y="164"/>
                </a:moveTo>
                <a:cubicBezTo>
                  <a:pt x="682" y="164"/>
                  <a:pt x="682" y="164"/>
                  <a:pt x="682" y="164"/>
                </a:cubicBezTo>
                <a:cubicBezTo>
                  <a:pt x="682" y="171"/>
                  <a:pt x="682" y="171"/>
                  <a:pt x="682" y="171"/>
                </a:cubicBezTo>
                <a:cubicBezTo>
                  <a:pt x="689" y="171"/>
                  <a:pt x="689" y="171"/>
                  <a:pt x="689" y="171"/>
                </a:cubicBezTo>
                <a:cubicBezTo>
                  <a:pt x="689" y="164"/>
                  <a:pt x="689" y="164"/>
                  <a:pt x="689" y="164"/>
                </a:cubicBezTo>
                <a:moveTo>
                  <a:pt x="716" y="164"/>
                </a:moveTo>
                <a:cubicBezTo>
                  <a:pt x="709" y="164"/>
                  <a:pt x="709" y="164"/>
                  <a:pt x="709" y="164"/>
                </a:cubicBezTo>
                <a:cubicBezTo>
                  <a:pt x="709" y="171"/>
                  <a:pt x="709" y="171"/>
                  <a:pt x="709" y="171"/>
                </a:cubicBezTo>
                <a:cubicBezTo>
                  <a:pt x="716" y="171"/>
                  <a:pt x="716" y="171"/>
                  <a:pt x="716" y="171"/>
                </a:cubicBezTo>
                <a:cubicBezTo>
                  <a:pt x="716" y="164"/>
                  <a:pt x="716" y="164"/>
                  <a:pt x="716" y="164"/>
                </a:cubicBezTo>
                <a:moveTo>
                  <a:pt x="743" y="164"/>
                </a:moveTo>
                <a:cubicBezTo>
                  <a:pt x="736" y="164"/>
                  <a:pt x="736" y="164"/>
                  <a:pt x="736" y="164"/>
                </a:cubicBezTo>
                <a:cubicBezTo>
                  <a:pt x="736" y="171"/>
                  <a:pt x="736" y="171"/>
                  <a:pt x="736" y="171"/>
                </a:cubicBezTo>
                <a:cubicBezTo>
                  <a:pt x="743" y="171"/>
                  <a:pt x="743" y="171"/>
                  <a:pt x="743" y="171"/>
                </a:cubicBezTo>
                <a:cubicBezTo>
                  <a:pt x="743" y="164"/>
                  <a:pt x="743" y="164"/>
                  <a:pt x="743" y="164"/>
                </a:cubicBezTo>
                <a:moveTo>
                  <a:pt x="770" y="164"/>
                </a:moveTo>
                <a:cubicBezTo>
                  <a:pt x="763" y="164"/>
                  <a:pt x="763" y="164"/>
                  <a:pt x="763" y="164"/>
                </a:cubicBezTo>
                <a:cubicBezTo>
                  <a:pt x="763" y="171"/>
                  <a:pt x="763" y="171"/>
                  <a:pt x="763" y="171"/>
                </a:cubicBezTo>
                <a:cubicBezTo>
                  <a:pt x="770" y="171"/>
                  <a:pt x="770" y="171"/>
                  <a:pt x="770" y="171"/>
                </a:cubicBezTo>
                <a:cubicBezTo>
                  <a:pt x="770" y="164"/>
                  <a:pt x="770" y="164"/>
                  <a:pt x="770" y="164"/>
                </a:cubicBezTo>
                <a:moveTo>
                  <a:pt x="797" y="164"/>
                </a:moveTo>
                <a:cubicBezTo>
                  <a:pt x="790" y="164"/>
                  <a:pt x="790" y="164"/>
                  <a:pt x="790" y="164"/>
                </a:cubicBezTo>
                <a:cubicBezTo>
                  <a:pt x="790" y="171"/>
                  <a:pt x="790" y="171"/>
                  <a:pt x="790" y="171"/>
                </a:cubicBezTo>
                <a:cubicBezTo>
                  <a:pt x="797" y="171"/>
                  <a:pt x="797" y="171"/>
                  <a:pt x="797" y="171"/>
                </a:cubicBezTo>
                <a:cubicBezTo>
                  <a:pt x="797" y="164"/>
                  <a:pt x="797" y="164"/>
                  <a:pt x="797" y="164"/>
                </a:cubicBezTo>
                <a:moveTo>
                  <a:pt x="823" y="164"/>
                </a:moveTo>
                <a:cubicBezTo>
                  <a:pt x="817" y="164"/>
                  <a:pt x="817" y="164"/>
                  <a:pt x="817" y="164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23" y="171"/>
                  <a:pt x="823" y="171"/>
                  <a:pt x="823" y="171"/>
                </a:cubicBezTo>
                <a:cubicBezTo>
                  <a:pt x="823" y="164"/>
                  <a:pt x="823" y="164"/>
                  <a:pt x="823" y="164"/>
                </a:cubicBezTo>
                <a:moveTo>
                  <a:pt x="850" y="164"/>
                </a:moveTo>
                <a:cubicBezTo>
                  <a:pt x="844" y="164"/>
                  <a:pt x="844" y="164"/>
                  <a:pt x="844" y="164"/>
                </a:cubicBezTo>
                <a:cubicBezTo>
                  <a:pt x="844" y="171"/>
                  <a:pt x="844" y="171"/>
                  <a:pt x="844" y="171"/>
                </a:cubicBezTo>
                <a:cubicBezTo>
                  <a:pt x="850" y="171"/>
                  <a:pt x="850" y="171"/>
                  <a:pt x="850" y="171"/>
                </a:cubicBezTo>
                <a:cubicBezTo>
                  <a:pt x="850" y="164"/>
                  <a:pt x="850" y="164"/>
                  <a:pt x="850" y="164"/>
                </a:cubicBezTo>
                <a:moveTo>
                  <a:pt x="877" y="164"/>
                </a:moveTo>
                <a:cubicBezTo>
                  <a:pt x="870" y="164"/>
                  <a:pt x="870" y="164"/>
                  <a:pt x="870" y="164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77" y="171"/>
                  <a:pt x="877" y="171"/>
                  <a:pt x="877" y="171"/>
                </a:cubicBezTo>
                <a:cubicBezTo>
                  <a:pt x="877" y="164"/>
                  <a:pt x="877" y="164"/>
                  <a:pt x="877" y="164"/>
                </a:cubicBezTo>
                <a:moveTo>
                  <a:pt x="904" y="164"/>
                </a:moveTo>
                <a:cubicBezTo>
                  <a:pt x="897" y="164"/>
                  <a:pt x="897" y="164"/>
                  <a:pt x="897" y="164"/>
                </a:cubicBezTo>
                <a:cubicBezTo>
                  <a:pt x="897" y="171"/>
                  <a:pt x="897" y="171"/>
                  <a:pt x="897" y="171"/>
                </a:cubicBezTo>
                <a:cubicBezTo>
                  <a:pt x="904" y="171"/>
                  <a:pt x="904" y="171"/>
                  <a:pt x="904" y="171"/>
                </a:cubicBezTo>
                <a:cubicBezTo>
                  <a:pt x="904" y="164"/>
                  <a:pt x="904" y="164"/>
                  <a:pt x="904" y="164"/>
                </a:cubicBezTo>
                <a:moveTo>
                  <a:pt x="931" y="164"/>
                </a:moveTo>
                <a:cubicBezTo>
                  <a:pt x="924" y="164"/>
                  <a:pt x="924" y="164"/>
                  <a:pt x="924" y="164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31" y="171"/>
                  <a:pt x="931" y="171"/>
                  <a:pt x="931" y="171"/>
                </a:cubicBezTo>
                <a:cubicBezTo>
                  <a:pt x="931" y="164"/>
                  <a:pt x="931" y="164"/>
                  <a:pt x="931" y="164"/>
                </a:cubicBezTo>
                <a:moveTo>
                  <a:pt x="958" y="164"/>
                </a:moveTo>
                <a:cubicBezTo>
                  <a:pt x="951" y="164"/>
                  <a:pt x="951" y="164"/>
                  <a:pt x="951" y="164"/>
                </a:cubicBezTo>
                <a:cubicBezTo>
                  <a:pt x="951" y="171"/>
                  <a:pt x="951" y="171"/>
                  <a:pt x="951" y="171"/>
                </a:cubicBezTo>
                <a:cubicBezTo>
                  <a:pt x="958" y="171"/>
                  <a:pt x="958" y="171"/>
                  <a:pt x="958" y="171"/>
                </a:cubicBezTo>
                <a:cubicBezTo>
                  <a:pt x="958" y="164"/>
                  <a:pt x="958" y="164"/>
                  <a:pt x="958" y="164"/>
                </a:cubicBezTo>
                <a:moveTo>
                  <a:pt x="985" y="164"/>
                </a:moveTo>
                <a:cubicBezTo>
                  <a:pt x="978" y="164"/>
                  <a:pt x="978" y="164"/>
                  <a:pt x="978" y="164"/>
                </a:cubicBezTo>
                <a:cubicBezTo>
                  <a:pt x="978" y="171"/>
                  <a:pt x="978" y="171"/>
                  <a:pt x="978" y="171"/>
                </a:cubicBezTo>
                <a:cubicBezTo>
                  <a:pt x="985" y="171"/>
                  <a:pt x="985" y="171"/>
                  <a:pt x="985" y="171"/>
                </a:cubicBezTo>
                <a:cubicBezTo>
                  <a:pt x="985" y="164"/>
                  <a:pt x="985" y="164"/>
                  <a:pt x="985" y="164"/>
                </a:cubicBezTo>
                <a:moveTo>
                  <a:pt x="1012" y="164"/>
                </a:moveTo>
                <a:cubicBezTo>
                  <a:pt x="1005" y="164"/>
                  <a:pt x="1005" y="164"/>
                  <a:pt x="1005" y="164"/>
                </a:cubicBezTo>
                <a:cubicBezTo>
                  <a:pt x="1005" y="171"/>
                  <a:pt x="1005" y="171"/>
                  <a:pt x="1005" y="171"/>
                </a:cubicBezTo>
                <a:cubicBezTo>
                  <a:pt x="1012" y="171"/>
                  <a:pt x="1012" y="171"/>
                  <a:pt x="1012" y="171"/>
                </a:cubicBezTo>
                <a:cubicBezTo>
                  <a:pt x="1012" y="164"/>
                  <a:pt x="1012" y="164"/>
                  <a:pt x="1012" y="164"/>
                </a:cubicBezTo>
                <a:moveTo>
                  <a:pt x="1039" y="164"/>
                </a:moveTo>
                <a:cubicBezTo>
                  <a:pt x="1032" y="164"/>
                  <a:pt x="1032" y="164"/>
                  <a:pt x="1032" y="164"/>
                </a:cubicBezTo>
                <a:cubicBezTo>
                  <a:pt x="1032" y="171"/>
                  <a:pt x="1032" y="171"/>
                  <a:pt x="1032" y="171"/>
                </a:cubicBezTo>
                <a:cubicBezTo>
                  <a:pt x="1039" y="171"/>
                  <a:pt x="1039" y="171"/>
                  <a:pt x="1039" y="171"/>
                </a:cubicBezTo>
                <a:cubicBezTo>
                  <a:pt x="1039" y="164"/>
                  <a:pt x="1039" y="164"/>
                  <a:pt x="1039" y="164"/>
                </a:cubicBezTo>
                <a:moveTo>
                  <a:pt x="1065" y="164"/>
                </a:moveTo>
                <a:cubicBezTo>
                  <a:pt x="1059" y="164"/>
                  <a:pt x="1059" y="164"/>
                  <a:pt x="1059" y="164"/>
                </a:cubicBezTo>
                <a:cubicBezTo>
                  <a:pt x="1059" y="171"/>
                  <a:pt x="1059" y="171"/>
                  <a:pt x="1059" y="171"/>
                </a:cubicBezTo>
                <a:cubicBezTo>
                  <a:pt x="1065" y="171"/>
                  <a:pt x="1065" y="171"/>
                  <a:pt x="1065" y="171"/>
                </a:cubicBezTo>
                <a:cubicBezTo>
                  <a:pt x="1065" y="164"/>
                  <a:pt x="1065" y="164"/>
                  <a:pt x="1065" y="164"/>
                </a:cubicBezTo>
                <a:moveTo>
                  <a:pt x="1092" y="164"/>
                </a:moveTo>
                <a:cubicBezTo>
                  <a:pt x="1085" y="164"/>
                  <a:pt x="1085" y="164"/>
                  <a:pt x="1085" y="164"/>
                </a:cubicBezTo>
                <a:cubicBezTo>
                  <a:pt x="1085" y="171"/>
                  <a:pt x="1085" y="171"/>
                  <a:pt x="1085" y="171"/>
                </a:cubicBezTo>
                <a:cubicBezTo>
                  <a:pt x="1092" y="171"/>
                  <a:pt x="1092" y="171"/>
                  <a:pt x="1092" y="171"/>
                </a:cubicBezTo>
                <a:cubicBezTo>
                  <a:pt x="1092" y="164"/>
                  <a:pt x="1092" y="164"/>
                  <a:pt x="1092" y="164"/>
                </a:cubicBezTo>
                <a:moveTo>
                  <a:pt x="1119" y="164"/>
                </a:moveTo>
                <a:cubicBezTo>
                  <a:pt x="1112" y="164"/>
                  <a:pt x="1112" y="164"/>
                  <a:pt x="1112" y="164"/>
                </a:cubicBezTo>
                <a:cubicBezTo>
                  <a:pt x="1112" y="171"/>
                  <a:pt x="1112" y="171"/>
                  <a:pt x="1112" y="171"/>
                </a:cubicBezTo>
                <a:cubicBezTo>
                  <a:pt x="1119" y="171"/>
                  <a:pt x="1119" y="171"/>
                  <a:pt x="1119" y="171"/>
                </a:cubicBezTo>
                <a:cubicBezTo>
                  <a:pt x="1119" y="164"/>
                  <a:pt x="1119" y="164"/>
                  <a:pt x="1119" y="164"/>
                </a:cubicBezTo>
                <a:moveTo>
                  <a:pt x="1146" y="164"/>
                </a:moveTo>
                <a:cubicBezTo>
                  <a:pt x="1139" y="164"/>
                  <a:pt x="1139" y="164"/>
                  <a:pt x="1139" y="164"/>
                </a:cubicBezTo>
                <a:cubicBezTo>
                  <a:pt x="1139" y="171"/>
                  <a:pt x="1139" y="171"/>
                  <a:pt x="1139" y="171"/>
                </a:cubicBezTo>
                <a:cubicBezTo>
                  <a:pt x="1146" y="171"/>
                  <a:pt x="1146" y="171"/>
                  <a:pt x="1146" y="171"/>
                </a:cubicBezTo>
                <a:cubicBezTo>
                  <a:pt x="1146" y="164"/>
                  <a:pt x="1146" y="164"/>
                  <a:pt x="1146" y="164"/>
                </a:cubicBezTo>
                <a:moveTo>
                  <a:pt x="1173" y="164"/>
                </a:moveTo>
                <a:cubicBezTo>
                  <a:pt x="1166" y="164"/>
                  <a:pt x="1166" y="164"/>
                  <a:pt x="1166" y="164"/>
                </a:cubicBezTo>
                <a:cubicBezTo>
                  <a:pt x="1166" y="171"/>
                  <a:pt x="1166" y="171"/>
                  <a:pt x="1166" y="171"/>
                </a:cubicBezTo>
                <a:cubicBezTo>
                  <a:pt x="1173" y="171"/>
                  <a:pt x="1173" y="171"/>
                  <a:pt x="1173" y="171"/>
                </a:cubicBezTo>
                <a:cubicBezTo>
                  <a:pt x="1173" y="164"/>
                  <a:pt x="1173" y="164"/>
                  <a:pt x="1173" y="164"/>
                </a:cubicBezTo>
                <a:moveTo>
                  <a:pt x="1200" y="164"/>
                </a:moveTo>
                <a:cubicBezTo>
                  <a:pt x="1193" y="164"/>
                  <a:pt x="1193" y="164"/>
                  <a:pt x="1193" y="164"/>
                </a:cubicBezTo>
                <a:cubicBezTo>
                  <a:pt x="1193" y="171"/>
                  <a:pt x="1193" y="171"/>
                  <a:pt x="1193" y="171"/>
                </a:cubicBezTo>
                <a:cubicBezTo>
                  <a:pt x="1200" y="171"/>
                  <a:pt x="1200" y="171"/>
                  <a:pt x="1200" y="171"/>
                </a:cubicBezTo>
                <a:cubicBezTo>
                  <a:pt x="1200" y="164"/>
                  <a:pt x="1200" y="164"/>
                  <a:pt x="1200" y="164"/>
                </a:cubicBezTo>
                <a:moveTo>
                  <a:pt x="1227" y="164"/>
                </a:moveTo>
                <a:cubicBezTo>
                  <a:pt x="1220" y="164"/>
                  <a:pt x="1220" y="164"/>
                  <a:pt x="1220" y="164"/>
                </a:cubicBezTo>
                <a:cubicBezTo>
                  <a:pt x="1220" y="171"/>
                  <a:pt x="1220" y="171"/>
                  <a:pt x="1220" y="171"/>
                </a:cubicBezTo>
                <a:cubicBezTo>
                  <a:pt x="1227" y="171"/>
                  <a:pt x="1227" y="171"/>
                  <a:pt x="1227" y="171"/>
                </a:cubicBezTo>
                <a:cubicBezTo>
                  <a:pt x="1227" y="164"/>
                  <a:pt x="1227" y="164"/>
                  <a:pt x="1227" y="164"/>
                </a:cubicBezTo>
                <a:moveTo>
                  <a:pt x="1254" y="164"/>
                </a:moveTo>
                <a:cubicBezTo>
                  <a:pt x="1247" y="164"/>
                  <a:pt x="1247" y="164"/>
                  <a:pt x="1247" y="164"/>
                </a:cubicBezTo>
                <a:cubicBezTo>
                  <a:pt x="1247" y="171"/>
                  <a:pt x="1247" y="171"/>
                  <a:pt x="1247" y="171"/>
                </a:cubicBezTo>
                <a:cubicBezTo>
                  <a:pt x="1254" y="171"/>
                  <a:pt x="1254" y="171"/>
                  <a:pt x="1254" y="171"/>
                </a:cubicBezTo>
                <a:cubicBezTo>
                  <a:pt x="1254" y="164"/>
                  <a:pt x="1254" y="164"/>
                  <a:pt x="1254" y="164"/>
                </a:cubicBezTo>
                <a:moveTo>
                  <a:pt x="1280" y="164"/>
                </a:moveTo>
                <a:cubicBezTo>
                  <a:pt x="1274" y="164"/>
                  <a:pt x="1274" y="164"/>
                  <a:pt x="1274" y="164"/>
                </a:cubicBezTo>
                <a:cubicBezTo>
                  <a:pt x="1274" y="171"/>
                  <a:pt x="1274" y="171"/>
                  <a:pt x="1274" y="171"/>
                </a:cubicBezTo>
                <a:cubicBezTo>
                  <a:pt x="1280" y="171"/>
                  <a:pt x="1280" y="171"/>
                  <a:pt x="1280" y="171"/>
                </a:cubicBezTo>
                <a:cubicBezTo>
                  <a:pt x="1280" y="164"/>
                  <a:pt x="1280" y="164"/>
                  <a:pt x="1280" y="164"/>
                </a:cubicBezTo>
                <a:moveTo>
                  <a:pt x="1307" y="164"/>
                </a:moveTo>
                <a:cubicBezTo>
                  <a:pt x="1301" y="164"/>
                  <a:pt x="1301" y="164"/>
                  <a:pt x="1301" y="164"/>
                </a:cubicBezTo>
                <a:cubicBezTo>
                  <a:pt x="1301" y="171"/>
                  <a:pt x="1301" y="171"/>
                  <a:pt x="1301" y="171"/>
                </a:cubicBezTo>
                <a:cubicBezTo>
                  <a:pt x="1307" y="171"/>
                  <a:pt x="1307" y="171"/>
                  <a:pt x="1307" y="171"/>
                </a:cubicBezTo>
                <a:cubicBezTo>
                  <a:pt x="1307" y="164"/>
                  <a:pt x="1307" y="164"/>
                  <a:pt x="1307" y="164"/>
                </a:cubicBezTo>
                <a:moveTo>
                  <a:pt x="1334" y="164"/>
                </a:moveTo>
                <a:cubicBezTo>
                  <a:pt x="1327" y="164"/>
                  <a:pt x="1327" y="164"/>
                  <a:pt x="1327" y="164"/>
                </a:cubicBezTo>
                <a:cubicBezTo>
                  <a:pt x="1327" y="171"/>
                  <a:pt x="1327" y="171"/>
                  <a:pt x="1327" y="171"/>
                </a:cubicBezTo>
                <a:cubicBezTo>
                  <a:pt x="1334" y="171"/>
                  <a:pt x="1334" y="171"/>
                  <a:pt x="1334" y="171"/>
                </a:cubicBezTo>
                <a:cubicBezTo>
                  <a:pt x="1334" y="164"/>
                  <a:pt x="1334" y="164"/>
                  <a:pt x="1334" y="164"/>
                </a:cubicBezTo>
                <a:moveTo>
                  <a:pt x="1361" y="164"/>
                </a:moveTo>
                <a:cubicBezTo>
                  <a:pt x="1354" y="164"/>
                  <a:pt x="1354" y="164"/>
                  <a:pt x="1354" y="164"/>
                </a:cubicBezTo>
                <a:cubicBezTo>
                  <a:pt x="1354" y="171"/>
                  <a:pt x="1354" y="171"/>
                  <a:pt x="1354" y="171"/>
                </a:cubicBezTo>
                <a:cubicBezTo>
                  <a:pt x="1361" y="171"/>
                  <a:pt x="1361" y="171"/>
                  <a:pt x="1361" y="171"/>
                </a:cubicBezTo>
                <a:cubicBezTo>
                  <a:pt x="1361" y="164"/>
                  <a:pt x="1361" y="164"/>
                  <a:pt x="1361" y="164"/>
                </a:cubicBezTo>
                <a:moveTo>
                  <a:pt x="1388" y="164"/>
                </a:moveTo>
                <a:cubicBezTo>
                  <a:pt x="1381" y="164"/>
                  <a:pt x="1381" y="164"/>
                  <a:pt x="1381" y="164"/>
                </a:cubicBezTo>
                <a:cubicBezTo>
                  <a:pt x="1381" y="171"/>
                  <a:pt x="1381" y="171"/>
                  <a:pt x="1381" y="171"/>
                </a:cubicBezTo>
                <a:cubicBezTo>
                  <a:pt x="1388" y="171"/>
                  <a:pt x="1388" y="171"/>
                  <a:pt x="1388" y="171"/>
                </a:cubicBezTo>
                <a:cubicBezTo>
                  <a:pt x="1388" y="164"/>
                  <a:pt x="1388" y="164"/>
                  <a:pt x="1388" y="164"/>
                </a:cubicBezTo>
                <a:moveTo>
                  <a:pt x="1415" y="164"/>
                </a:moveTo>
                <a:cubicBezTo>
                  <a:pt x="1408" y="164"/>
                  <a:pt x="1408" y="164"/>
                  <a:pt x="1408" y="164"/>
                </a:cubicBezTo>
                <a:cubicBezTo>
                  <a:pt x="1408" y="171"/>
                  <a:pt x="1408" y="171"/>
                  <a:pt x="1408" y="171"/>
                </a:cubicBezTo>
                <a:cubicBezTo>
                  <a:pt x="1415" y="171"/>
                  <a:pt x="1415" y="171"/>
                  <a:pt x="1415" y="171"/>
                </a:cubicBezTo>
                <a:cubicBezTo>
                  <a:pt x="1415" y="164"/>
                  <a:pt x="1415" y="164"/>
                  <a:pt x="1415" y="164"/>
                </a:cubicBezTo>
                <a:moveTo>
                  <a:pt x="1442" y="164"/>
                </a:moveTo>
                <a:cubicBezTo>
                  <a:pt x="1435" y="164"/>
                  <a:pt x="1435" y="164"/>
                  <a:pt x="1435" y="164"/>
                </a:cubicBezTo>
                <a:cubicBezTo>
                  <a:pt x="1435" y="171"/>
                  <a:pt x="1435" y="171"/>
                  <a:pt x="1435" y="171"/>
                </a:cubicBezTo>
                <a:cubicBezTo>
                  <a:pt x="1442" y="171"/>
                  <a:pt x="1442" y="171"/>
                  <a:pt x="1442" y="171"/>
                </a:cubicBezTo>
                <a:cubicBezTo>
                  <a:pt x="1442" y="164"/>
                  <a:pt x="1442" y="164"/>
                  <a:pt x="1442" y="164"/>
                </a:cubicBezTo>
                <a:moveTo>
                  <a:pt x="1469" y="164"/>
                </a:moveTo>
                <a:cubicBezTo>
                  <a:pt x="1462" y="164"/>
                  <a:pt x="1462" y="164"/>
                  <a:pt x="1462" y="164"/>
                </a:cubicBezTo>
                <a:cubicBezTo>
                  <a:pt x="1462" y="171"/>
                  <a:pt x="1462" y="171"/>
                  <a:pt x="1462" y="171"/>
                </a:cubicBezTo>
                <a:cubicBezTo>
                  <a:pt x="1469" y="171"/>
                  <a:pt x="1469" y="171"/>
                  <a:pt x="1469" y="171"/>
                </a:cubicBezTo>
                <a:cubicBezTo>
                  <a:pt x="1469" y="164"/>
                  <a:pt x="1469" y="164"/>
                  <a:pt x="1469" y="164"/>
                </a:cubicBezTo>
                <a:moveTo>
                  <a:pt x="1496" y="164"/>
                </a:moveTo>
                <a:cubicBezTo>
                  <a:pt x="1489" y="164"/>
                  <a:pt x="1489" y="164"/>
                  <a:pt x="1489" y="164"/>
                </a:cubicBezTo>
                <a:cubicBezTo>
                  <a:pt x="1489" y="171"/>
                  <a:pt x="1489" y="171"/>
                  <a:pt x="1489" y="171"/>
                </a:cubicBezTo>
                <a:cubicBezTo>
                  <a:pt x="1496" y="171"/>
                  <a:pt x="1496" y="171"/>
                  <a:pt x="1496" y="171"/>
                </a:cubicBezTo>
                <a:cubicBezTo>
                  <a:pt x="1496" y="164"/>
                  <a:pt x="1496" y="164"/>
                  <a:pt x="1496" y="164"/>
                </a:cubicBezTo>
                <a:moveTo>
                  <a:pt x="1522" y="164"/>
                </a:moveTo>
                <a:cubicBezTo>
                  <a:pt x="1516" y="164"/>
                  <a:pt x="1516" y="164"/>
                  <a:pt x="1516" y="164"/>
                </a:cubicBezTo>
                <a:cubicBezTo>
                  <a:pt x="1516" y="171"/>
                  <a:pt x="1516" y="171"/>
                  <a:pt x="1516" y="171"/>
                </a:cubicBezTo>
                <a:cubicBezTo>
                  <a:pt x="1522" y="171"/>
                  <a:pt x="1522" y="171"/>
                  <a:pt x="1522" y="171"/>
                </a:cubicBezTo>
                <a:cubicBezTo>
                  <a:pt x="1522" y="164"/>
                  <a:pt x="1522" y="164"/>
                  <a:pt x="1522" y="164"/>
                </a:cubicBezTo>
                <a:moveTo>
                  <a:pt x="1549" y="164"/>
                </a:moveTo>
                <a:cubicBezTo>
                  <a:pt x="1543" y="164"/>
                  <a:pt x="1543" y="164"/>
                  <a:pt x="1543" y="164"/>
                </a:cubicBezTo>
                <a:cubicBezTo>
                  <a:pt x="1543" y="171"/>
                  <a:pt x="1543" y="171"/>
                  <a:pt x="1543" y="171"/>
                </a:cubicBezTo>
                <a:cubicBezTo>
                  <a:pt x="1549" y="171"/>
                  <a:pt x="1549" y="171"/>
                  <a:pt x="1549" y="171"/>
                </a:cubicBezTo>
                <a:cubicBezTo>
                  <a:pt x="1549" y="164"/>
                  <a:pt x="1549" y="164"/>
                  <a:pt x="1549" y="164"/>
                </a:cubicBezTo>
                <a:moveTo>
                  <a:pt x="1576" y="164"/>
                </a:moveTo>
                <a:cubicBezTo>
                  <a:pt x="1569" y="164"/>
                  <a:pt x="1569" y="164"/>
                  <a:pt x="1569" y="164"/>
                </a:cubicBezTo>
                <a:cubicBezTo>
                  <a:pt x="1569" y="171"/>
                  <a:pt x="1569" y="171"/>
                  <a:pt x="1569" y="171"/>
                </a:cubicBezTo>
                <a:cubicBezTo>
                  <a:pt x="1576" y="171"/>
                  <a:pt x="1576" y="171"/>
                  <a:pt x="1576" y="171"/>
                </a:cubicBezTo>
                <a:cubicBezTo>
                  <a:pt x="1576" y="164"/>
                  <a:pt x="1576" y="164"/>
                  <a:pt x="1576" y="164"/>
                </a:cubicBezTo>
                <a:moveTo>
                  <a:pt x="1603" y="164"/>
                </a:moveTo>
                <a:cubicBezTo>
                  <a:pt x="1596" y="164"/>
                  <a:pt x="1596" y="164"/>
                  <a:pt x="1596" y="164"/>
                </a:cubicBezTo>
                <a:cubicBezTo>
                  <a:pt x="1596" y="171"/>
                  <a:pt x="1596" y="171"/>
                  <a:pt x="1596" y="171"/>
                </a:cubicBezTo>
                <a:cubicBezTo>
                  <a:pt x="1603" y="171"/>
                  <a:pt x="1603" y="171"/>
                  <a:pt x="1603" y="171"/>
                </a:cubicBezTo>
                <a:cubicBezTo>
                  <a:pt x="1603" y="164"/>
                  <a:pt x="1603" y="164"/>
                  <a:pt x="1603" y="164"/>
                </a:cubicBezTo>
                <a:moveTo>
                  <a:pt x="1630" y="164"/>
                </a:moveTo>
                <a:cubicBezTo>
                  <a:pt x="1623" y="164"/>
                  <a:pt x="1623" y="164"/>
                  <a:pt x="1623" y="164"/>
                </a:cubicBezTo>
                <a:cubicBezTo>
                  <a:pt x="1623" y="171"/>
                  <a:pt x="1623" y="171"/>
                  <a:pt x="1623" y="171"/>
                </a:cubicBezTo>
                <a:cubicBezTo>
                  <a:pt x="1630" y="171"/>
                  <a:pt x="1630" y="171"/>
                  <a:pt x="1630" y="171"/>
                </a:cubicBezTo>
                <a:cubicBezTo>
                  <a:pt x="1630" y="164"/>
                  <a:pt x="1630" y="164"/>
                  <a:pt x="1630" y="164"/>
                </a:cubicBezTo>
                <a:moveTo>
                  <a:pt x="1657" y="164"/>
                </a:moveTo>
                <a:cubicBezTo>
                  <a:pt x="1650" y="164"/>
                  <a:pt x="1650" y="164"/>
                  <a:pt x="1650" y="164"/>
                </a:cubicBezTo>
                <a:cubicBezTo>
                  <a:pt x="1650" y="171"/>
                  <a:pt x="1650" y="171"/>
                  <a:pt x="1650" y="171"/>
                </a:cubicBezTo>
                <a:cubicBezTo>
                  <a:pt x="1657" y="171"/>
                  <a:pt x="1657" y="171"/>
                  <a:pt x="1657" y="171"/>
                </a:cubicBezTo>
                <a:cubicBezTo>
                  <a:pt x="1657" y="164"/>
                  <a:pt x="1657" y="164"/>
                  <a:pt x="1657" y="164"/>
                </a:cubicBezTo>
                <a:moveTo>
                  <a:pt x="1684" y="164"/>
                </a:moveTo>
                <a:cubicBezTo>
                  <a:pt x="1677" y="164"/>
                  <a:pt x="1677" y="164"/>
                  <a:pt x="1677" y="164"/>
                </a:cubicBezTo>
                <a:cubicBezTo>
                  <a:pt x="1677" y="171"/>
                  <a:pt x="1677" y="171"/>
                  <a:pt x="1677" y="171"/>
                </a:cubicBezTo>
                <a:cubicBezTo>
                  <a:pt x="1684" y="171"/>
                  <a:pt x="1684" y="171"/>
                  <a:pt x="1684" y="171"/>
                </a:cubicBezTo>
                <a:cubicBezTo>
                  <a:pt x="1684" y="164"/>
                  <a:pt x="1684" y="164"/>
                  <a:pt x="1684" y="164"/>
                </a:cubicBezTo>
                <a:moveTo>
                  <a:pt x="1711" y="164"/>
                </a:moveTo>
                <a:cubicBezTo>
                  <a:pt x="1704" y="164"/>
                  <a:pt x="1704" y="164"/>
                  <a:pt x="1704" y="164"/>
                </a:cubicBezTo>
                <a:cubicBezTo>
                  <a:pt x="1704" y="171"/>
                  <a:pt x="1704" y="171"/>
                  <a:pt x="1704" y="171"/>
                </a:cubicBezTo>
                <a:cubicBezTo>
                  <a:pt x="1711" y="171"/>
                  <a:pt x="1711" y="171"/>
                  <a:pt x="1711" y="171"/>
                </a:cubicBezTo>
                <a:cubicBezTo>
                  <a:pt x="1711" y="164"/>
                  <a:pt x="1711" y="164"/>
                  <a:pt x="1711" y="164"/>
                </a:cubicBezTo>
                <a:moveTo>
                  <a:pt x="1738" y="164"/>
                </a:moveTo>
                <a:cubicBezTo>
                  <a:pt x="1731" y="164"/>
                  <a:pt x="1731" y="164"/>
                  <a:pt x="1731" y="164"/>
                </a:cubicBezTo>
                <a:cubicBezTo>
                  <a:pt x="1731" y="171"/>
                  <a:pt x="1731" y="171"/>
                  <a:pt x="1731" y="171"/>
                </a:cubicBezTo>
                <a:cubicBezTo>
                  <a:pt x="1738" y="171"/>
                  <a:pt x="1738" y="171"/>
                  <a:pt x="1738" y="171"/>
                </a:cubicBezTo>
                <a:cubicBezTo>
                  <a:pt x="1738" y="164"/>
                  <a:pt x="1738" y="164"/>
                  <a:pt x="1738" y="164"/>
                </a:cubicBezTo>
                <a:moveTo>
                  <a:pt x="1764" y="164"/>
                </a:moveTo>
                <a:cubicBezTo>
                  <a:pt x="1758" y="164"/>
                  <a:pt x="1758" y="164"/>
                  <a:pt x="1758" y="164"/>
                </a:cubicBezTo>
                <a:cubicBezTo>
                  <a:pt x="1758" y="171"/>
                  <a:pt x="1758" y="171"/>
                  <a:pt x="1758" y="171"/>
                </a:cubicBezTo>
                <a:cubicBezTo>
                  <a:pt x="1764" y="171"/>
                  <a:pt x="1764" y="171"/>
                  <a:pt x="1764" y="171"/>
                </a:cubicBezTo>
                <a:cubicBezTo>
                  <a:pt x="1764" y="164"/>
                  <a:pt x="1764" y="164"/>
                  <a:pt x="1764" y="164"/>
                </a:cubicBezTo>
                <a:moveTo>
                  <a:pt x="1791" y="164"/>
                </a:moveTo>
                <a:cubicBezTo>
                  <a:pt x="1784" y="164"/>
                  <a:pt x="1784" y="164"/>
                  <a:pt x="1784" y="164"/>
                </a:cubicBezTo>
                <a:cubicBezTo>
                  <a:pt x="1784" y="171"/>
                  <a:pt x="1784" y="171"/>
                  <a:pt x="1784" y="171"/>
                </a:cubicBezTo>
                <a:cubicBezTo>
                  <a:pt x="1791" y="171"/>
                  <a:pt x="1791" y="171"/>
                  <a:pt x="1791" y="171"/>
                </a:cubicBezTo>
                <a:cubicBezTo>
                  <a:pt x="1791" y="171"/>
                  <a:pt x="1791" y="171"/>
                  <a:pt x="1791" y="171"/>
                </a:cubicBezTo>
                <a:cubicBezTo>
                  <a:pt x="1791" y="164"/>
                  <a:pt x="1791" y="164"/>
                  <a:pt x="1791" y="164"/>
                </a:cubicBezTo>
                <a:moveTo>
                  <a:pt x="1816" y="159"/>
                </a:moveTo>
                <a:cubicBezTo>
                  <a:pt x="1814" y="160"/>
                  <a:pt x="1812" y="160"/>
                  <a:pt x="1810" y="161"/>
                </a:cubicBezTo>
                <a:cubicBezTo>
                  <a:pt x="1812" y="167"/>
                  <a:pt x="1812" y="167"/>
                  <a:pt x="1812" y="167"/>
                </a:cubicBezTo>
                <a:cubicBezTo>
                  <a:pt x="1814" y="167"/>
                  <a:pt x="1817" y="166"/>
                  <a:pt x="1819" y="165"/>
                </a:cubicBezTo>
                <a:cubicBezTo>
                  <a:pt x="1816" y="159"/>
                  <a:pt x="1816" y="159"/>
                  <a:pt x="1816" y="159"/>
                </a:cubicBezTo>
                <a:moveTo>
                  <a:pt x="2640" y="151"/>
                </a:moveTo>
                <a:cubicBezTo>
                  <a:pt x="2633" y="151"/>
                  <a:pt x="2633" y="151"/>
                  <a:pt x="2633" y="151"/>
                </a:cubicBezTo>
                <a:cubicBezTo>
                  <a:pt x="2633" y="157"/>
                  <a:pt x="2633" y="157"/>
                  <a:pt x="2633" y="157"/>
                </a:cubicBezTo>
                <a:cubicBezTo>
                  <a:pt x="2640" y="157"/>
                  <a:pt x="2640" y="157"/>
                  <a:pt x="2640" y="157"/>
                </a:cubicBezTo>
                <a:cubicBezTo>
                  <a:pt x="2640" y="151"/>
                  <a:pt x="2640" y="151"/>
                  <a:pt x="2640" y="151"/>
                </a:cubicBezTo>
                <a:moveTo>
                  <a:pt x="1837" y="144"/>
                </a:moveTo>
                <a:cubicBezTo>
                  <a:pt x="1835" y="146"/>
                  <a:pt x="1834" y="147"/>
                  <a:pt x="1832" y="149"/>
                </a:cubicBezTo>
                <a:cubicBezTo>
                  <a:pt x="1837" y="154"/>
                  <a:pt x="1837" y="154"/>
                  <a:pt x="1837" y="154"/>
                </a:cubicBezTo>
                <a:cubicBezTo>
                  <a:pt x="1838" y="152"/>
                  <a:pt x="1840" y="151"/>
                  <a:pt x="1842" y="149"/>
                </a:cubicBezTo>
                <a:cubicBezTo>
                  <a:pt x="1837" y="144"/>
                  <a:pt x="1837" y="144"/>
                  <a:pt x="1837" y="144"/>
                </a:cubicBezTo>
                <a:moveTo>
                  <a:pt x="2640" y="124"/>
                </a:moveTo>
                <a:cubicBezTo>
                  <a:pt x="2633" y="124"/>
                  <a:pt x="2633" y="124"/>
                  <a:pt x="2633" y="124"/>
                </a:cubicBezTo>
                <a:cubicBezTo>
                  <a:pt x="2633" y="131"/>
                  <a:pt x="2633" y="131"/>
                  <a:pt x="2633" y="131"/>
                </a:cubicBezTo>
                <a:cubicBezTo>
                  <a:pt x="2640" y="131"/>
                  <a:pt x="2640" y="131"/>
                  <a:pt x="2640" y="131"/>
                </a:cubicBezTo>
                <a:cubicBezTo>
                  <a:pt x="2640" y="124"/>
                  <a:pt x="2640" y="124"/>
                  <a:pt x="2640" y="124"/>
                </a:cubicBezTo>
                <a:moveTo>
                  <a:pt x="1851" y="123"/>
                </a:moveTo>
                <a:cubicBezTo>
                  <a:pt x="1850" y="125"/>
                  <a:pt x="1849" y="127"/>
                  <a:pt x="1848" y="129"/>
                </a:cubicBezTo>
                <a:cubicBezTo>
                  <a:pt x="1854" y="132"/>
                  <a:pt x="1854" y="132"/>
                  <a:pt x="1854" y="132"/>
                </a:cubicBezTo>
                <a:cubicBezTo>
                  <a:pt x="1855" y="130"/>
                  <a:pt x="1856" y="128"/>
                  <a:pt x="1857" y="126"/>
                </a:cubicBezTo>
                <a:cubicBezTo>
                  <a:pt x="1851" y="123"/>
                  <a:pt x="1851" y="123"/>
                  <a:pt x="1851" y="123"/>
                </a:cubicBezTo>
                <a:moveTo>
                  <a:pt x="1856" y="98"/>
                </a:moveTo>
                <a:cubicBezTo>
                  <a:pt x="1856" y="99"/>
                  <a:pt x="1856" y="99"/>
                  <a:pt x="1856" y="99"/>
                </a:cubicBezTo>
                <a:cubicBezTo>
                  <a:pt x="1856" y="101"/>
                  <a:pt x="1855" y="103"/>
                  <a:pt x="1855" y="105"/>
                </a:cubicBezTo>
                <a:cubicBezTo>
                  <a:pt x="1862" y="105"/>
                  <a:pt x="1862" y="105"/>
                  <a:pt x="1862" y="105"/>
                </a:cubicBezTo>
                <a:cubicBezTo>
                  <a:pt x="1862" y="103"/>
                  <a:pt x="1862" y="101"/>
                  <a:pt x="1862" y="99"/>
                </a:cubicBezTo>
                <a:cubicBezTo>
                  <a:pt x="1862" y="98"/>
                  <a:pt x="1862" y="98"/>
                  <a:pt x="1862" y="98"/>
                </a:cubicBezTo>
                <a:cubicBezTo>
                  <a:pt x="1856" y="98"/>
                  <a:pt x="1856" y="98"/>
                  <a:pt x="1856" y="98"/>
                </a:cubicBezTo>
                <a:moveTo>
                  <a:pt x="2640" y="97"/>
                </a:moveTo>
                <a:cubicBezTo>
                  <a:pt x="2633" y="97"/>
                  <a:pt x="2633" y="97"/>
                  <a:pt x="2633" y="97"/>
                </a:cubicBezTo>
                <a:cubicBezTo>
                  <a:pt x="2633" y="104"/>
                  <a:pt x="2633" y="104"/>
                  <a:pt x="2633" y="104"/>
                </a:cubicBezTo>
                <a:cubicBezTo>
                  <a:pt x="2640" y="104"/>
                  <a:pt x="2640" y="104"/>
                  <a:pt x="2640" y="104"/>
                </a:cubicBezTo>
                <a:cubicBezTo>
                  <a:pt x="2640" y="97"/>
                  <a:pt x="2640" y="97"/>
                  <a:pt x="2640" y="97"/>
                </a:cubicBezTo>
                <a:moveTo>
                  <a:pt x="1862" y="71"/>
                </a:moveTo>
                <a:cubicBezTo>
                  <a:pt x="1856" y="71"/>
                  <a:pt x="1856" y="71"/>
                  <a:pt x="1856" y="71"/>
                </a:cubicBezTo>
                <a:cubicBezTo>
                  <a:pt x="1856" y="78"/>
                  <a:pt x="1856" y="78"/>
                  <a:pt x="1856" y="78"/>
                </a:cubicBezTo>
                <a:cubicBezTo>
                  <a:pt x="1862" y="78"/>
                  <a:pt x="1862" y="78"/>
                  <a:pt x="1862" y="78"/>
                </a:cubicBezTo>
                <a:cubicBezTo>
                  <a:pt x="1862" y="71"/>
                  <a:pt x="1862" y="71"/>
                  <a:pt x="1862" y="71"/>
                </a:cubicBezTo>
                <a:moveTo>
                  <a:pt x="2640" y="70"/>
                </a:moveTo>
                <a:cubicBezTo>
                  <a:pt x="2633" y="70"/>
                  <a:pt x="2633" y="70"/>
                  <a:pt x="2633" y="70"/>
                </a:cubicBezTo>
                <a:cubicBezTo>
                  <a:pt x="2633" y="77"/>
                  <a:pt x="2633" y="77"/>
                  <a:pt x="2633" y="77"/>
                </a:cubicBezTo>
                <a:cubicBezTo>
                  <a:pt x="2640" y="77"/>
                  <a:pt x="2640" y="77"/>
                  <a:pt x="2640" y="77"/>
                </a:cubicBezTo>
                <a:cubicBezTo>
                  <a:pt x="2640" y="70"/>
                  <a:pt x="2640" y="70"/>
                  <a:pt x="2640" y="70"/>
                </a:cubicBezTo>
                <a:moveTo>
                  <a:pt x="1861" y="44"/>
                </a:moveTo>
                <a:cubicBezTo>
                  <a:pt x="1860" y="46"/>
                  <a:pt x="1860" y="48"/>
                  <a:pt x="1859" y="50"/>
                </a:cubicBezTo>
                <a:cubicBezTo>
                  <a:pt x="1865" y="52"/>
                  <a:pt x="1865" y="52"/>
                  <a:pt x="1865" y="52"/>
                </a:cubicBezTo>
                <a:cubicBezTo>
                  <a:pt x="1866" y="50"/>
                  <a:pt x="1867" y="48"/>
                  <a:pt x="1868" y="46"/>
                </a:cubicBezTo>
                <a:cubicBezTo>
                  <a:pt x="1861" y="44"/>
                  <a:pt x="1861" y="44"/>
                  <a:pt x="1861" y="44"/>
                </a:cubicBezTo>
                <a:moveTo>
                  <a:pt x="2634" y="43"/>
                </a:moveTo>
                <a:cubicBezTo>
                  <a:pt x="2628" y="45"/>
                  <a:pt x="2628" y="45"/>
                  <a:pt x="2628" y="45"/>
                </a:cubicBezTo>
                <a:cubicBezTo>
                  <a:pt x="2629" y="47"/>
                  <a:pt x="2629" y="49"/>
                  <a:pt x="2630" y="51"/>
                </a:cubicBezTo>
                <a:cubicBezTo>
                  <a:pt x="2637" y="49"/>
                  <a:pt x="2637" y="49"/>
                  <a:pt x="2637" y="49"/>
                </a:cubicBezTo>
                <a:cubicBezTo>
                  <a:pt x="2636" y="47"/>
                  <a:pt x="2635" y="45"/>
                  <a:pt x="2634" y="43"/>
                </a:cubicBezTo>
                <a:moveTo>
                  <a:pt x="1877" y="21"/>
                </a:moveTo>
                <a:cubicBezTo>
                  <a:pt x="1875" y="22"/>
                  <a:pt x="1874" y="24"/>
                  <a:pt x="1872" y="26"/>
                </a:cubicBezTo>
                <a:cubicBezTo>
                  <a:pt x="1878" y="30"/>
                  <a:pt x="1878" y="30"/>
                  <a:pt x="1878" y="30"/>
                </a:cubicBezTo>
                <a:cubicBezTo>
                  <a:pt x="1879" y="29"/>
                  <a:pt x="1880" y="27"/>
                  <a:pt x="1882" y="25"/>
                </a:cubicBezTo>
                <a:cubicBezTo>
                  <a:pt x="1877" y="21"/>
                  <a:pt x="1877" y="21"/>
                  <a:pt x="1877" y="21"/>
                </a:cubicBezTo>
                <a:moveTo>
                  <a:pt x="2618" y="20"/>
                </a:moveTo>
                <a:cubicBezTo>
                  <a:pt x="2613" y="25"/>
                  <a:pt x="2613" y="25"/>
                  <a:pt x="2613" y="25"/>
                </a:cubicBezTo>
                <a:cubicBezTo>
                  <a:pt x="2615" y="26"/>
                  <a:pt x="2616" y="28"/>
                  <a:pt x="2618" y="29"/>
                </a:cubicBezTo>
                <a:cubicBezTo>
                  <a:pt x="2623" y="25"/>
                  <a:pt x="2623" y="25"/>
                  <a:pt x="2623" y="25"/>
                </a:cubicBezTo>
                <a:cubicBezTo>
                  <a:pt x="2621" y="23"/>
                  <a:pt x="2620" y="21"/>
                  <a:pt x="2618" y="20"/>
                </a:cubicBezTo>
                <a:moveTo>
                  <a:pt x="1901" y="5"/>
                </a:moveTo>
                <a:cubicBezTo>
                  <a:pt x="1898" y="6"/>
                  <a:pt x="1896" y="7"/>
                  <a:pt x="1894" y="8"/>
                </a:cubicBezTo>
                <a:cubicBezTo>
                  <a:pt x="1897" y="14"/>
                  <a:pt x="1897" y="14"/>
                  <a:pt x="1897" y="14"/>
                </a:cubicBezTo>
                <a:cubicBezTo>
                  <a:pt x="1899" y="13"/>
                  <a:pt x="1901" y="12"/>
                  <a:pt x="1903" y="11"/>
                </a:cubicBezTo>
                <a:cubicBezTo>
                  <a:pt x="1901" y="5"/>
                  <a:pt x="1901" y="5"/>
                  <a:pt x="1901" y="5"/>
                </a:cubicBezTo>
                <a:moveTo>
                  <a:pt x="2594" y="5"/>
                </a:moveTo>
                <a:cubicBezTo>
                  <a:pt x="2592" y="11"/>
                  <a:pt x="2592" y="11"/>
                  <a:pt x="2592" y="11"/>
                </a:cubicBezTo>
                <a:cubicBezTo>
                  <a:pt x="2594" y="12"/>
                  <a:pt x="2596" y="13"/>
                  <a:pt x="2598" y="14"/>
                </a:cubicBezTo>
                <a:cubicBezTo>
                  <a:pt x="2601" y="8"/>
                  <a:pt x="2601" y="8"/>
                  <a:pt x="2601" y="8"/>
                </a:cubicBezTo>
                <a:cubicBezTo>
                  <a:pt x="2598" y="6"/>
                  <a:pt x="2596" y="6"/>
                  <a:pt x="2594" y="5"/>
                </a:cubicBezTo>
                <a:moveTo>
                  <a:pt x="1928" y="0"/>
                </a:moveTo>
                <a:cubicBezTo>
                  <a:pt x="1927" y="0"/>
                  <a:pt x="1927" y="0"/>
                  <a:pt x="1927" y="0"/>
                </a:cubicBezTo>
                <a:cubicBezTo>
                  <a:pt x="1925" y="0"/>
                  <a:pt x="1923" y="0"/>
                  <a:pt x="1921" y="0"/>
                </a:cubicBezTo>
                <a:cubicBezTo>
                  <a:pt x="1922" y="7"/>
                  <a:pt x="1922" y="7"/>
                  <a:pt x="1922" y="7"/>
                </a:cubicBezTo>
                <a:cubicBezTo>
                  <a:pt x="1924" y="7"/>
                  <a:pt x="1925" y="7"/>
                  <a:pt x="1927" y="7"/>
                </a:cubicBezTo>
                <a:cubicBezTo>
                  <a:pt x="1928" y="7"/>
                  <a:pt x="1928" y="7"/>
                  <a:pt x="1928" y="7"/>
                </a:cubicBezTo>
                <a:cubicBezTo>
                  <a:pt x="1928" y="0"/>
                  <a:pt x="1928" y="0"/>
                  <a:pt x="1928" y="0"/>
                </a:cubicBezTo>
                <a:moveTo>
                  <a:pt x="1955" y="0"/>
                </a:moveTo>
                <a:cubicBezTo>
                  <a:pt x="1948" y="0"/>
                  <a:pt x="1948" y="0"/>
                  <a:pt x="1948" y="0"/>
                </a:cubicBezTo>
                <a:cubicBezTo>
                  <a:pt x="1948" y="7"/>
                  <a:pt x="1948" y="7"/>
                  <a:pt x="1948" y="7"/>
                </a:cubicBezTo>
                <a:cubicBezTo>
                  <a:pt x="1955" y="7"/>
                  <a:pt x="1955" y="7"/>
                  <a:pt x="1955" y="7"/>
                </a:cubicBezTo>
                <a:cubicBezTo>
                  <a:pt x="1955" y="0"/>
                  <a:pt x="1955" y="0"/>
                  <a:pt x="1955" y="0"/>
                </a:cubicBezTo>
                <a:moveTo>
                  <a:pt x="1982" y="0"/>
                </a:moveTo>
                <a:cubicBezTo>
                  <a:pt x="1975" y="0"/>
                  <a:pt x="1975" y="0"/>
                  <a:pt x="1975" y="0"/>
                </a:cubicBezTo>
                <a:cubicBezTo>
                  <a:pt x="1975" y="7"/>
                  <a:pt x="1975" y="7"/>
                  <a:pt x="1975" y="7"/>
                </a:cubicBezTo>
                <a:cubicBezTo>
                  <a:pt x="1982" y="7"/>
                  <a:pt x="1982" y="7"/>
                  <a:pt x="1982" y="7"/>
                </a:cubicBezTo>
                <a:cubicBezTo>
                  <a:pt x="1982" y="0"/>
                  <a:pt x="1982" y="0"/>
                  <a:pt x="1982" y="0"/>
                </a:cubicBezTo>
                <a:moveTo>
                  <a:pt x="2009" y="0"/>
                </a:moveTo>
                <a:cubicBezTo>
                  <a:pt x="2002" y="0"/>
                  <a:pt x="2002" y="0"/>
                  <a:pt x="2002" y="0"/>
                </a:cubicBezTo>
                <a:cubicBezTo>
                  <a:pt x="2002" y="7"/>
                  <a:pt x="2002" y="7"/>
                  <a:pt x="2002" y="7"/>
                </a:cubicBezTo>
                <a:cubicBezTo>
                  <a:pt x="2009" y="7"/>
                  <a:pt x="2009" y="7"/>
                  <a:pt x="2009" y="7"/>
                </a:cubicBezTo>
                <a:cubicBezTo>
                  <a:pt x="2009" y="0"/>
                  <a:pt x="2009" y="0"/>
                  <a:pt x="2009" y="0"/>
                </a:cubicBezTo>
                <a:moveTo>
                  <a:pt x="2036" y="0"/>
                </a:moveTo>
                <a:cubicBezTo>
                  <a:pt x="2029" y="0"/>
                  <a:pt x="2029" y="0"/>
                  <a:pt x="2029" y="0"/>
                </a:cubicBezTo>
                <a:cubicBezTo>
                  <a:pt x="2029" y="7"/>
                  <a:pt x="2029" y="7"/>
                  <a:pt x="2029" y="7"/>
                </a:cubicBezTo>
                <a:cubicBezTo>
                  <a:pt x="2036" y="7"/>
                  <a:pt x="2036" y="7"/>
                  <a:pt x="2036" y="7"/>
                </a:cubicBezTo>
                <a:cubicBezTo>
                  <a:pt x="2036" y="0"/>
                  <a:pt x="2036" y="0"/>
                  <a:pt x="2036" y="0"/>
                </a:cubicBezTo>
                <a:moveTo>
                  <a:pt x="2063" y="0"/>
                </a:moveTo>
                <a:cubicBezTo>
                  <a:pt x="2056" y="0"/>
                  <a:pt x="2056" y="0"/>
                  <a:pt x="2056" y="0"/>
                </a:cubicBezTo>
                <a:cubicBezTo>
                  <a:pt x="2056" y="7"/>
                  <a:pt x="2056" y="7"/>
                  <a:pt x="2056" y="7"/>
                </a:cubicBezTo>
                <a:cubicBezTo>
                  <a:pt x="2063" y="7"/>
                  <a:pt x="2063" y="7"/>
                  <a:pt x="2063" y="7"/>
                </a:cubicBezTo>
                <a:cubicBezTo>
                  <a:pt x="2063" y="0"/>
                  <a:pt x="2063" y="0"/>
                  <a:pt x="2063" y="0"/>
                </a:cubicBezTo>
                <a:moveTo>
                  <a:pt x="2089" y="0"/>
                </a:moveTo>
                <a:cubicBezTo>
                  <a:pt x="2083" y="0"/>
                  <a:pt x="2083" y="0"/>
                  <a:pt x="2083" y="0"/>
                </a:cubicBezTo>
                <a:cubicBezTo>
                  <a:pt x="2083" y="7"/>
                  <a:pt x="2083" y="7"/>
                  <a:pt x="2083" y="7"/>
                </a:cubicBezTo>
                <a:cubicBezTo>
                  <a:pt x="2089" y="7"/>
                  <a:pt x="2089" y="7"/>
                  <a:pt x="2089" y="7"/>
                </a:cubicBezTo>
                <a:cubicBezTo>
                  <a:pt x="2089" y="0"/>
                  <a:pt x="2089" y="0"/>
                  <a:pt x="2089" y="0"/>
                </a:cubicBezTo>
                <a:moveTo>
                  <a:pt x="2116" y="0"/>
                </a:moveTo>
                <a:cubicBezTo>
                  <a:pt x="2109" y="0"/>
                  <a:pt x="2109" y="0"/>
                  <a:pt x="2109" y="0"/>
                </a:cubicBezTo>
                <a:cubicBezTo>
                  <a:pt x="2109" y="7"/>
                  <a:pt x="2109" y="7"/>
                  <a:pt x="2109" y="7"/>
                </a:cubicBezTo>
                <a:cubicBezTo>
                  <a:pt x="2116" y="7"/>
                  <a:pt x="2116" y="7"/>
                  <a:pt x="2116" y="7"/>
                </a:cubicBezTo>
                <a:cubicBezTo>
                  <a:pt x="2116" y="0"/>
                  <a:pt x="2116" y="0"/>
                  <a:pt x="2116" y="0"/>
                </a:cubicBezTo>
                <a:moveTo>
                  <a:pt x="2143" y="0"/>
                </a:moveTo>
                <a:cubicBezTo>
                  <a:pt x="2136" y="0"/>
                  <a:pt x="2136" y="0"/>
                  <a:pt x="2136" y="0"/>
                </a:cubicBezTo>
                <a:cubicBezTo>
                  <a:pt x="2136" y="7"/>
                  <a:pt x="2136" y="7"/>
                  <a:pt x="2136" y="7"/>
                </a:cubicBezTo>
                <a:cubicBezTo>
                  <a:pt x="2143" y="7"/>
                  <a:pt x="2143" y="7"/>
                  <a:pt x="2143" y="7"/>
                </a:cubicBezTo>
                <a:cubicBezTo>
                  <a:pt x="2143" y="0"/>
                  <a:pt x="2143" y="0"/>
                  <a:pt x="2143" y="0"/>
                </a:cubicBezTo>
                <a:moveTo>
                  <a:pt x="2170" y="0"/>
                </a:moveTo>
                <a:cubicBezTo>
                  <a:pt x="2163" y="0"/>
                  <a:pt x="2163" y="0"/>
                  <a:pt x="2163" y="0"/>
                </a:cubicBezTo>
                <a:cubicBezTo>
                  <a:pt x="2163" y="7"/>
                  <a:pt x="2163" y="7"/>
                  <a:pt x="2163" y="7"/>
                </a:cubicBezTo>
                <a:cubicBezTo>
                  <a:pt x="2170" y="7"/>
                  <a:pt x="2170" y="7"/>
                  <a:pt x="2170" y="7"/>
                </a:cubicBezTo>
                <a:cubicBezTo>
                  <a:pt x="2170" y="0"/>
                  <a:pt x="2170" y="0"/>
                  <a:pt x="2170" y="0"/>
                </a:cubicBezTo>
                <a:moveTo>
                  <a:pt x="2197" y="0"/>
                </a:moveTo>
                <a:cubicBezTo>
                  <a:pt x="2190" y="0"/>
                  <a:pt x="2190" y="0"/>
                  <a:pt x="2190" y="0"/>
                </a:cubicBezTo>
                <a:cubicBezTo>
                  <a:pt x="2190" y="7"/>
                  <a:pt x="2190" y="7"/>
                  <a:pt x="2190" y="7"/>
                </a:cubicBezTo>
                <a:cubicBezTo>
                  <a:pt x="2197" y="7"/>
                  <a:pt x="2197" y="7"/>
                  <a:pt x="2197" y="7"/>
                </a:cubicBezTo>
                <a:cubicBezTo>
                  <a:pt x="2197" y="0"/>
                  <a:pt x="2197" y="0"/>
                  <a:pt x="2197" y="0"/>
                </a:cubicBezTo>
                <a:moveTo>
                  <a:pt x="2224" y="0"/>
                </a:moveTo>
                <a:cubicBezTo>
                  <a:pt x="2217" y="0"/>
                  <a:pt x="2217" y="0"/>
                  <a:pt x="2217" y="0"/>
                </a:cubicBezTo>
                <a:cubicBezTo>
                  <a:pt x="2217" y="7"/>
                  <a:pt x="2217" y="7"/>
                  <a:pt x="2217" y="7"/>
                </a:cubicBezTo>
                <a:cubicBezTo>
                  <a:pt x="2224" y="7"/>
                  <a:pt x="2224" y="7"/>
                  <a:pt x="2224" y="7"/>
                </a:cubicBezTo>
                <a:cubicBezTo>
                  <a:pt x="2224" y="0"/>
                  <a:pt x="2224" y="0"/>
                  <a:pt x="2224" y="0"/>
                </a:cubicBezTo>
                <a:moveTo>
                  <a:pt x="2251" y="0"/>
                </a:moveTo>
                <a:cubicBezTo>
                  <a:pt x="2244" y="0"/>
                  <a:pt x="2244" y="0"/>
                  <a:pt x="2244" y="0"/>
                </a:cubicBezTo>
                <a:cubicBezTo>
                  <a:pt x="2244" y="7"/>
                  <a:pt x="2244" y="7"/>
                  <a:pt x="2244" y="7"/>
                </a:cubicBezTo>
                <a:cubicBezTo>
                  <a:pt x="2251" y="7"/>
                  <a:pt x="2251" y="7"/>
                  <a:pt x="2251" y="7"/>
                </a:cubicBezTo>
                <a:cubicBezTo>
                  <a:pt x="2251" y="0"/>
                  <a:pt x="2251" y="0"/>
                  <a:pt x="2251" y="0"/>
                </a:cubicBezTo>
                <a:moveTo>
                  <a:pt x="2278" y="0"/>
                </a:moveTo>
                <a:cubicBezTo>
                  <a:pt x="2271" y="0"/>
                  <a:pt x="2271" y="0"/>
                  <a:pt x="2271" y="0"/>
                </a:cubicBezTo>
                <a:cubicBezTo>
                  <a:pt x="2271" y="7"/>
                  <a:pt x="2271" y="7"/>
                  <a:pt x="2271" y="7"/>
                </a:cubicBezTo>
                <a:cubicBezTo>
                  <a:pt x="2278" y="7"/>
                  <a:pt x="2278" y="7"/>
                  <a:pt x="2278" y="7"/>
                </a:cubicBezTo>
                <a:cubicBezTo>
                  <a:pt x="2278" y="0"/>
                  <a:pt x="2278" y="0"/>
                  <a:pt x="2278" y="0"/>
                </a:cubicBezTo>
                <a:moveTo>
                  <a:pt x="2304" y="0"/>
                </a:moveTo>
                <a:cubicBezTo>
                  <a:pt x="2298" y="0"/>
                  <a:pt x="2298" y="0"/>
                  <a:pt x="2298" y="0"/>
                </a:cubicBezTo>
                <a:cubicBezTo>
                  <a:pt x="2298" y="7"/>
                  <a:pt x="2298" y="7"/>
                  <a:pt x="2298" y="7"/>
                </a:cubicBezTo>
                <a:cubicBezTo>
                  <a:pt x="2304" y="7"/>
                  <a:pt x="2304" y="7"/>
                  <a:pt x="2304" y="7"/>
                </a:cubicBezTo>
                <a:cubicBezTo>
                  <a:pt x="2304" y="0"/>
                  <a:pt x="2304" y="0"/>
                  <a:pt x="2304" y="0"/>
                </a:cubicBezTo>
                <a:moveTo>
                  <a:pt x="2331" y="0"/>
                </a:moveTo>
                <a:cubicBezTo>
                  <a:pt x="2325" y="0"/>
                  <a:pt x="2325" y="0"/>
                  <a:pt x="2325" y="0"/>
                </a:cubicBezTo>
                <a:cubicBezTo>
                  <a:pt x="2325" y="7"/>
                  <a:pt x="2325" y="7"/>
                  <a:pt x="2325" y="7"/>
                </a:cubicBezTo>
                <a:cubicBezTo>
                  <a:pt x="2331" y="7"/>
                  <a:pt x="2331" y="7"/>
                  <a:pt x="2331" y="7"/>
                </a:cubicBezTo>
                <a:cubicBezTo>
                  <a:pt x="2331" y="0"/>
                  <a:pt x="2331" y="0"/>
                  <a:pt x="2331" y="0"/>
                </a:cubicBezTo>
                <a:moveTo>
                  <a:pt x="2358" y="0"/>
                </a:moveTo>
                <a:cubicBezTo>
                  <a:pt x="2351" y="0"/>
                  <a:pt x="2351" y="0"/>
                  <a:pt x="2351" y="0"/>
                </a:cubicBezTo>
                <a:cubicBezTo>
                  <a:pt x="2351" y="7"/>
                  <a:pt x="2351" y="7"/>
                  <a:pt x="2351" y="7"/>
                </a:cubicBezTo>
                <a:cubicBezTo>
                  <a:pt x="2358" y="7"/>
                  <a:pt x="2358" y="7"/>
                  <a:pt x="2358" y="7"/>
                </a:cubicBezTo>
                <a:cubicBezTo>
                  <a:pt x="2358" y="0"/>
                  <a:pt x="2358" y="0"/>
                  <a:pt x="2358" y="0"/>
                </a:cubicBezTo>
                <a:moveTo>
                  <a:pt x="2385" y="0"/>
                </a:moveTo>
                <a:cubicBezTo>
                  <a:pt x="2378" y="0"/>
                  <a:pt x="2378" y="0"/>
                  <a:pt x="2378" y="0"/>
                </a:cubicBezTo>
                <a:cubicBezTo>
                  <a:pt x="2378" y="7"/>
                  <a:pt x="2378" y="7"/>
                  <a:pt x="2378" y="7"/>
                </a:cubicBezTo>
                <a:cubicBezTo>
                  <a:pt x="2385" y="7"/>
                  <a:pt x="2385" y="7"/>
                  <a:pt x="2385" y="7"/>
                </a:cubicBezTo>
                <a:cubicBezTo>
                  <a:pt x="2385" y="0"/>
                  <a:pt x="2385" y="0"/>
                  <a:pt x="2385" y="0"/>
                </a:cubicBezTo>
                <a:moveTo>
                  <a:pt x="2412" y="0"/>
                </a:moveTo>
                <a:cubicBezTo>
                  <a:pt x="2405" y="0"/>
                  <a:pt x="2405" y="0"/>
                  <a:pt x="2405" y="0"/>
                </a:cubicBezTo>
                <a:cubicBezTo>
                  <a:pt x="2405" y="7"/>
                  <a:pt x="2405" y="7"/>
                  <a:pt x="2405" y="7"/>
                </a:cubicBezTo>
                <a:cubicBezTo>
                  <a:pt x="2412" y="7"/>
                  <a:pt x="2412" y="7"/>
                  <a:pt x="2412" y="7"/>
                </a:cubicBezTo>
                <a:cubicBezTo>
                  <a:pt x="2412" y="0"/>
                  <a:pt x="2412" y="0"/>
                  <a:pt x="2412" y="0"/>
                </a:cubicBezTo>
                <a:moveTo>
                  <a:pt x="2439" y="0"/>
                </a:moveTo>
                <a:cubicBezTo>
                  <a:pt x="2432" y="0"/>
                  <a:pt x="2432" y="0"/>
                  <a:pt x="2432" y="0"/>
                </a:cubicBezTo>
                <a:cubicBezTo>
                  <a:pt x="2432" y="7"/>
                  <a:pt x="2432" y="7"/>
                  <a:pt x="2432" y="7"/>
                </a:cubicBezTo>
                <a:cubicBezTo>
                  <a:pt x="2439" y="7"/>
                  <a:pt x="2439" y="7"/>
                  <a:pt x="2439" y="7"/>
                </a:cubicBezTo>
                <a:cubicBezTo>
                  <a:pt x="2439" y="0"/>
                  <a:pt x="2439" y="0"/>
                  <a:pt x="2439" y="0"/>
                </a:cubicBezTo>
                <a:moveTo>
                  <a:pt x="2466" y="0"/>
                </a:moveTo>
                <a:cubicBezTo>
                  <a:pt x="2459" y="0"/>
                  <a:pt x="2459" y="0"/>
                  <a:pt x="2459" y="0"/>
                </a:cubicBezTo>
                <a:cubicBezTo>
                  <a:pt x="2459" y="7"/>
                  <a:pt x="2459" y="7"/>
                  <a:pt x="2459" y="7"/>
                </a:cubicBezTo>
                <a:cubicBezTo>
                  <a:pt x="2466" y="7"/>
                  <a:pt x="2466" y="7"/>
                  <a:pt x="2466" y="7"/>
                </a:cubicBezTo>
                <a:cubicBezTo>
                  <a:pt x="2466" y="0"/>
                  <a:pt x="2466" y="0"/>
                  <a:pt x="2466" y="0"/>
                </a:cubicBezTo>
                <a:moveTo>
                  <a:pt x="2493" y="0"/>
                </a:moveTo>
                <a:cubicBezTo>
                  <a:pt x="2486" y="0"/>
                  <a:pt x="2486" y="0"/>
                  <a:pt x="2486" y="0"/>
                </a:cubicBezTo>
                <a:cubicBezTo>
                  <a:pt x="2486" y="7"/>
                  <a:pt x="2486" y="7"/>
                  <a:pt x="2486" y="7"/>
                </a:cubicBezTo>
                <a:cubicBezTo>
                  <a:pt x="2493" y="7"/>
                  <a:pt x="2493" y="7"/>
                  <a:pt x="2493" y="7"/>
                </a:cubicBezTo>
                <a:cubicBezTo>
                  <a:pt x="2493" y="0"/>
                  <a:pt x="2493" y="0"/>
                  <a:pt x="2493" y="0"/>
                </a:cubicBezTo>
                <a:moveTo>
                  <a:pt x="2520" y="0"/>
                </a:moveTo>
                <a:cubicBezTo>
                  <a:pt x="2513" y="0"/>
                  <a:pt x="2513" y="0"/>
                  <a:pt x="2513" y="0"/>
                </a:cubicBezTo>
                <a:cubicBezTo>
                  <a:pt x="2513" y="7"/>
                  <a:pt x="2513" y="7"/>
                  <a:pt x="2513" y="7"/>
                </a:cubicBezTo>
                <a:cubicBezTo>
                  <a:pt x="2520" y="7"/>
                  <a:pt x="2520" y="7"/>
                  <a:pt x="2520" y="7"/>
                </a:cubicBezTo>
                <a:cubicBezTo>
                  <a:pt x="2520" y="0"/>
                  <a:pt x="2520" y="0"/>
                  <a:pt x="2520" y="0"/>
                </a:cubicBezTo>
                <a:moveTo>
                  <a:pt x="2546" y="0"/>
                </a:moveTo>
                <a:cubicBezTo>
                  <a:pt x="2540" y="0"/>
                  <a:pt x="2540" y="0"/>
                  <a:pt x="2540" y="0"/>
                </a:cubicBezTo>
                <a:cubicBezTo>
                  <a:pt x="2540" y="7"/>
                  <a:pt x="2540" y="7"/>
                  <a:pt x="2540" y="7"/>
                </a:cubicBezTo>
                <a:cubicBezTo>
                  <a:pt x="2546" y="7"/>
                  <a:pt x="2546" y="7"/>
                  <a:pt x="2546" y="7"/>
                </a:cubicBezTo>
                <a:cubicBezTo>
                  <a:pt x="2546" y="0"/>
                  <a:pt x="2546" y="0"/>
                  <a:pt x="2546" y="0"/>
                </a:cubicBezTo>
                <a:moveTo>
                  <a:pt x="2569" y="0"/>
                </a:moveTo>
                <a:cubicBezTo>
                  <a:pt x="2567" y="0"/>
                  <a:pt x="2567" y="0"/>
                  <a:pt x="2567" y="0"/>
                </a:cubicBezTo>
                <a:cubicBezTo>
                  <a:pt x="2567" y="7"/>
                  <a:pt x="2567" y="7"/>
                  <a:pt x="2567" y="7"/>
                </a:cubicBezTo>
                <a:cubicBezTo>
                  <a:pt x="2569" y="7"/>
                  <a:pt x="2569" y="7"/>
                  <a:pt x="2569" y="7"/>
                </a:cubicBezTo>
                <a:cubicBezTo>
                  <a:pt x="2570" y="7"/>
                  <a:pt x="2572" y="7"/>
                  <a:pt x="2573" y="7"/>
                </a:cubicBezTo>
                <a:cubicBezTo>
                  <a:pt x="2574" y="0"/>
                  <a:pt x="2574" y="0"/>
                  <a:pt x="2574" y="0"/>
                </a:cubicBezTo>
                <a:cubicBezTo>
                  <a:pt x="2572" y="0"/>
                  <a:pt x="2570" y="0"/>
                  <a:pt x="2569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62">
            <a:extLst>
              <a:ext uri="{FF2B5EF4-FFF2-40B4-BE49-F238E27FC236}">
                <a16:creationId xmlns:a16="http://schemas.microsoft.com/office/drawing/2014/main" id="{AD54C849-56E9-45FC-801E-A236085B2D70}"/>
              </a:ext>
            </a:extLst>
          </p:cNvPr>
          <p:cNvSpPr>
            <a:spLocks noChangeAspect="1"/>
          </p:cNvSpPr>
          <p:nvPr/>
        </p:nvSpPr>
        <p:spPr bwMode="auto">
          <a:xfrm>
            <a:off x="11689854" y="3214594"/>
            <a:ext cx="3139" cy="6277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1 w 1"/>
              <a:gd name="T5" fmla="*/ 0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163">
            <a:extLst>
              <a:ext uri="{FF2B5EF4-FFF2-40B4-BE49-F238E27FC236}">
                <a16:creationId xmlns:a16="http://schemas.microsoft.com/office/drawing/2014/main" id="{D933CF77-3357-4743-A16B-029F1F8AED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947" y="3214594"/>
            <a:ext cx="6493355" cy="2237682"/>
          </a:xfrm>
          <a:custGeom>
            <a:avLst/>
            <a:gdLst>
              <a:gd name="T0" fmla="*/ 481 w 2633"/>
              <a:gd name="T1" fmla="*/ 881 h 908"/>
              <a:gd name="T2" fmla="*/ 474 w 2633"/>
              <a:gd name="T3" fmla="*/ 827 h 908"/>
              <a:gd name="T4" fmla="*/ 456 w 2633"/>
              <a:gd name="T5" fmla="*/ 774 h 908"/>
              <a:gd name="T6" fmla="*/ 148 w 2633"/>
              <a:gd name="T7" fmla="*/ 748 h 908"/>
              <a:gd name="T8" fmla="*/ 229 w 2633"/>
              <a:gd name="T9" fmla="*/ 748 h 908"/>
              <a:gd name="T10" fmla="*/ 336 w 2633"/>
              <a:gd name="T11" fmla="*/ 755 h 908"/>
              <a:gd name="T12" fmla="*/ 67 w 2633"/>
              <a:gd name="T13" fmla="*/ 755 h 908"/>
              <a:gd name="T14" fmla="*/ 2437 w 2633"/>
              <a:gd name="T15" fmla="*/ 721 h 908"/>
              <a:gd name="T16" fmla="*/ 7 w 2633"/>
              <a:gd name="T17" fmla="*/ 672 h 908"/>
              <a:gd name="T18" fmla="*/ 564 w 2633"/>
              <a:gd name="T19" fmla="*/ 670 h 908"/>
              <a:gd name="T20" fmla="*/ 641 w 2633"/>
              <a:gd name="T21" fmla="*/ 670 h 908"/>
              <a:gd name="T22" fmla="*/ 722 w 2633"/>
              <a:gd name="T23" fmla="*/ 663 h 908"/>
              <a:gd name="T24" fmla="*/ 773 w 2633"/>
              <a:gd name="T25" fmla="*/ 663 h 908"/>
              <a:gd name="T26" fmla="*/ 887 w 2633"/>
              <a:gd name="T27" fmla="*/ 663 h 908"/>
              <a:gd name="T28" fmla="*/ 968 w 2633"/>
              <a:gd name="T29" fmla="*/ 663 h 908"/>
              <a:gd name="T30" fmla="*/ 1075 w 2633"/>
              <a:gd name="T31" fmla="*/ 670 h 908"/>
              <a:gd name="T32" fmla="*/ 1176 w 2633"/>
              <a:gd name="T33" fmla="*/ 670 h 908"/>
              <a:gd name="T34" fmla="*/ 1284 w 2633"/>
              <a:gd name="T35" fmla="*/ 663 h 908"/>
              <a:gd name="T36" fmla="*/ 1398 w 2633"/>
              <a:gd name="T37" fmla="*/ 663 h 908"/>
              <a:gd name="T38" fmla="*/ 1479 w 2633"/>
              <a:gd name="T39" fmla="*/ 663 h 908"/>
              <a:gd name="T40" fmla="*/ 1586 w 2633"/>
              <a:gd name="T41" fmla="*/ 670 h 908"/>
              <a:gd name="T42" fmla="*/ 1687 w 2633"/>
              <a:gd name="T43" fmla="*/ 670 h 908"/>
              <a:gd name="T44" fmla="*/ 1794 w 2633"/>
              <a:gd name="T45" fmla="*/ 663 h 908"/>
              <a:gd name="T46" fmla="*/ 1909 w 2633"/>
              <a:gd name="T47" fmla="*/ 663 h 908"/>
              <a:gd name="T48" fmla="*/ 1989 w 2633"/>
              <a:gd name="T49" fmla="*/ 663 h 908"/>
              <a:gd name="T50" fmla="*/ 2097 w 2633"/>
              <a:gd name="T51" fmla="*/ 670 h 908"/>
              <a:gd name="T52" fmla="*/ 2198 w 2633"/>
              <a:gd name="T53" fmla="*/ 670 h 908"/>
              <a:gd name="T54" fmla="*/ 2305 w 2633"/>
              <a:gd name="T55" fmla="*/ 663 h 908"/>
              <a:gd name="T56" fmla="*/ 505 w 2633"/>
              <a:gd name="T57" fmla="*/ 665 h 908"/>
              <a:gd name="T58" fmla="*/ 0 w 2633"/>
              <a:gd name="T59" fmla="*/ 618 h 908"/>
              <a:gd name="T60" fmla="*/ 7 w 2633"/>
              <a:gd name="T61" fmla="*/ 564 h 908"/>
              <a:gd name="T62" fmla="*/ 456 w 2633"/>
              <a:gd name="T63" fmla="*/ 520 h 908"/>
              <a:gd name="T64" fmla="*/ 483 w 2633"/>
              <a:gd name="T65" fmla="*/ 475 h 908"/>
              <a:gd name="T66" fmla="*/ 556 w 2633"/>
              <a:gd name="T67" fmla="*/ 450 h 908"/>
              <a:gd name="T68" fmla="*/ 637 w 2633"/>
              <a:gd name="T69" fmla="*/ 450 h 908"/>
              <a:gd name="T70" fmla="*/ 735 w 2633"/>
              <a:gd name="T71" fmla="*/ 445 h 908"/>
              <a:gd name="T72" fmla="*/ 7 w 2633"/>
              <a:gd name="T73" fmla="*/ 403 h 908"/>
              <a:gd name="T74" fmla="*/ 783 w 2633"/>
              <a:gd name="T75" fmla="*/ 352 h 908"/>
              <a:gd name="T76" fmla="*/ 783 w 2633"/>
              <a:gd name="T77" fmla="*/ 305 h 908"/>
              <a:gd name="T78" fmla="*/ 776 w 2633"/>
              <a:gd name="T79" fmla="*/ 251 h 908"/>
              <a:gd name="T80" fmla="*/ 776 w 2633"/>
              <a:gd name="T81" fmla="*/ 190 h 908"/>
              <a:gd name="T82" fmla="*/ 783 w 2633"/>
              <a:gd name="T83" fmla="*/ 136 h 908"/>
              <a:gd name="T84" fmla="*/ 7 w 2633"/>
              <a:gd name="T85" fmla="*/ 107 h 908"/>
              <a:gd name="T86" fmla="*/ 844 w 2633"/>
              <a:gd name="T87" fmla="*/ 67 h 908"/>
              <a:gd name="T88" fmla="*/ 944 w 2633"/>
              <a:gd name="T89" fmla="*/ 67 h 908"/>
              <a:gd name="T90" fmla="*/ 1052 w 2633"/>
              <a:gd name="T91" fmla="*/ 60 h 908"/>
              <a:gd name="T92" fmla="*/ 1166 w 2633"/>
              <a:gd name="T93" fmla="*/ 60 h 908"/>
              <a:gd name="T94" fmla="*/ 1247 w 2633"/>
              <a:gd name="T95" fmla="*/ 60 h 908"/>
              <a:gd name="T96" fmla="*/ 1354 w 2633"/>
              <a:gd name="T97" fmla="*/ 67 h 908"/>
              <a:gd name="T98" fmla="*/ 1455 w 2633"/>
              <a:gd name="T99" fmla="*/ 67 h 908"/>
              <a:gd name="T100" fmla="*/ 1562 w 2633"/>
              <a:gd name="T101" fmla="*/ 60 h 908"/>
              <a:gd name="T102" fmla="*/ 1677 w 2633"/>
              <a:gd name="T103" fmla="*/ 60 h 908"/>
              <a:gd name="T104" fmla="*/ 1757 w 2633"/>
              <a:gd name="T105" fmla="*/ 60 h 908"/>
              <a:gd name="T106" fmla="*/ 1865 w 2633"/>
              <a:gd name="T107" fmla="*/ 67 h 908"/>
              <a:gd name="T108" fmla="*/ 1966 w 2633"/>
              <a:gd name="T109" fmla="*/ 67 h 908"/>
              <a:gd name="T110" fmla="*/ 2073 w 2633"/>
              <a:gd name="T111" fmla="*/ 60 h 908"/>
              <a:gd name="T112" fmla="*/ 2188 w 2633"/>
              <a:gd name="T113" fmla="*/ 60 h 908"/>
              <a:gd name="T114" fmla="*/ 2268 w 2633"/>
              <a:gd name="T115" fmla="*/ 60 h 908"/>
              <a:gd name="T116" fmla="*/ 2376 w 2633"/>
              <a:gd name="T117" fmla="*/ 67 h 908"/>
              <a:gd name="T118" fmla="*/ 2476 w 2633"/>
              <a:gd name="T119" fmla="*/ 67 h 908"/>
              <a:gd name="T120" fmla="*/ 2583 w 2633"/>
              <a:gd name="T121" fmla="*/ 59 h 908"/>
              <a:gd name="T122" fmla="*/ 2627 w 2633"/>
              <a:gd name="T123" fmla="*/ 2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33" h="908">
                <a:moveTo>
                  <a:pt x="478" y="905"/>
                </a:moveTo>
                <a:cubicBezTo>
                  <a:pt x="475" y="908"/>
                  <a:pt x="475" y="908"/>
                  <a:pt x="475" y="908"/>
                </a:cubicBezTo>
                <a:cubicBezTo>
                  <a:pt x="478" y="908"/>
                  <a:pt x="478" y="908"/>
                  <a:pt x="478" y="908"/>
                </a:cubicBezTo>
                <a:cubicBezTo>
                  <a:pt x="478" y="905"/>
                  <a:pt x="478" y="905"/>
                  <a:pt x="478" y="905"/>
                </a:cubicBezTo>
                <a:moveTo>
                  <a:pt x="481" y="901"/>
                </a:moveTo>
                <a:cubicBezTo>
                  <a:pt x="474" y="901"/>
                  <a:pt x="474" y="901"/>
                  <a:pt x="474" y="901"/>
                </a:cubicBezTo>
                <a:cubicBezTo>
                  <a:pt x="474" y="903"/>
                  <a:pt x="474" y="903"/>
                  <a:pt x="474" y="903"/>
                </a:cubicBezTo>
                <a:cubicBezTo>
                  <a:pt x="476" y="901"/>
                  <a:pt x="476" y="901"/>
                  <a:pt x="476" y="901"/>
                </a:cubicBezTo>
                <a:cubicBezTo>
                  <a:pt x="481" y="901"/>
                  <a:pt x="481" y="901"/>
                  <a:pt x="481" y="901"/>
                </a:cubicBezTo>
                <a:cubicBezTo>
                  <a:pt x="481" y="901"/>
                  <a:pt x="481" y="901"/>
                  <a:pt x="481" y="901"/>
                </a:cubicBezTo>
                <a:moveTo>
                  <a:pt x="2445" y="881"/>
                </a:moveTo>
                <a:cubicBezTo>
                  <a:pt x="2439" y="881"/>
                  <a:pt x="2439" y="881"/>
                  <a:pt x="2439" y="881"/>
                </a:cubicBezTo>
                <a:cubicBezTo>
                  <a:pt x="2439" y="888"/>
                  <a:pt x="2439" y="888"/>
                  <a:pt x="2439" y="888"/>
                </a:cubicBezTo>
                <a:cubicBezTo>
                  <a:pt x="2445" y="888"/>
                  <a:pt x="2445" y="888"/>
                  <a:pt x="2445" y="888"/>
                </a:cubicBezTo>
                <a:cubicBezTo>
                  <a:pt x="2445" y="881"/>
                  <a:pt x="2445" y="881"/>
                  <a:pt x="2445" y="881"/>
                </a:cubicBezTo>
                <a:moveTo>
                  <a:pt x="481" y="874"/>
                </a:moveTo>
                <a:cubicBezTo>
                  <a:pt x="474" y="874"/>
                  <a:pt x="474" y="874"/>
                  <a:pt x="474" y="874"/>
                </a:cubicBezTo>
                <a:cubicBezTo>
                  <a:pt x="474" y="881"/>
                  <a:pt x="474" y="881"/>
                  <a:pt x="474" y="881"/>
                </a:cubicBezTo>
                <a:cubicBezTo>
                  <a:pt x="481" y="881"/>
                  <a:pt x="481" y="881"/>
                  <a:pt x="481" y="881"/>
                </a:cubicBezTo>
                <a:cubicBezTo>
                  <a:pt x="481" y="874"/>
                  <a:pt x="481" y="874"/>
                  <a:pt x="481" y="874"/>
                </a:cubicBezTo>
                <a:moveTo>
                  <a:pt x="2445" y="855"/>
                </a:moveTo>
                <a:cubicBezTo>
                  <a:pt x="2439" y="855"/>
                  <a:pt x="2439" y="855"/>
                  <a:pt x="2439" y="855"/>
                </a:cubicBezTo>
                <a:cubicBezTo>
                  <a:pt x="2439" y="861"/>
                  <a:pt x="2439" y="861"/>
                  <a:pt x="2439" y="861"/>
                </a:cubicBezTo>
                <a:cubicBezTo>
                  <a:pt x="2445" y="861"/>
                  <a:pt x="2445" y="861"/>
                  <a:pt x="2445" y="861"/>
                </a:cubicBezTo>
                <a:cubicBezTo>
                  <a:pt x="2445" y="855"/>
                  <a:pt x="2445" y="855"/>
                  <a:pt x="2445" y="855"/>
                </a:cubicBezTo>
                <a:moveTo>
                  <a:pt x="481" y="847"/>
                </a:moveTo>
                <a:cubicBezTo>
                  <a:pt x="474" y="847"/>
                  <a:pt x="474" y="847"/>
                  <a:pt x="474" y="847"/>
                </a:cubicBezTo>
                <a:cubicBezTo>
                  <a:pt x="474" y="854"/>
                  <a:pt x="474" y="854"/>
                  <a:pt x="474" y="854"/>
                </a:cubicBezTo>
                <a:cubicBezTo>
                  <a:pt x="481" y="854"/>
                  <a:pt x="481" y="854"/>
                  <a:pt x="481" y="854"/>
                </a:cubicBezTo>
                <a:cubicBezTo>
                  <a:pt x="481" y="847"/>
                  <a:pt x="481" y="847"/>
                  <a:pt x="481" y="847"/>
                </a:cubicBezTo>
                <a:moveTo>
                  <a:pt x="2445" y="828"/>
                </a:moveTo>
                <a:cubicBezTo>
                  <a:pt x="2439" y="828"/>
                  <a:pt x="2439" y="828"/>
                  <a:pt x="2439" y="828"/>
                </a:cubicBezTo>
                <a:cubicBezTo>
                  <a:pt x="2439" y="834"/>
                  <a:pt x="2439" y="834"/>
                  <a:pt x="2439" y="834"/>
                </a:cubicBezTo>
                <a:cubicBezTo>
                  <a:pt x="2445" y="834"/>
                  <a:pt x="2445" y="834"/>
                  <a:pt x="2445" y="834"/>
                </a:cubicBezTo>
                <a:cubicBezTo>
                  <a:pt x="2445" y="828"/>
                  <a:pt x="2445" y="828"/>
                  <a:pt x="2445" y="828"/>
                </a:cubicBezTo>
                <a:moveTo>
                  <a:pt x="481" y="821"/>
                </a:moveTo>
                <a:cubicBezTo>
                  <a:pt x="474" y="821"/>
                  <a:pt x="474" y="821"/>
                  <a:pt x="474" y="821"/>
                </a:cubicBezTo>
                <a:cubicBezTo>
                  <a:pt x="474" y="827"/>
                  <a:pt x="474" y="827"/>
                  <a:pt x="474" y="827"/>
                </a:cubicBezTo>
                <a:cubicBezTo>
                  <a:pt x="481" y="827"/>
                  <a:pt x="481" y="827"/>
                  <a:pt x="481" y="827"/>
                </a:cubicBezTo>
                <a:cubicBezTo>
                  <a:pt x="481" y="821"/>
                  <a:pt x="481" y="821"/>
                  <a:pt x="481" y="821"/>
                </a:cubicBezTo>
                <a:moveTo>
                  <a:pt x="2445" y="801"/>
                </a:moveTo>
                <a:cubicBezTo>
                  <a:pt x="2439" y="801"/>
                  <a:pt x="2439" y="801"/>
                  <a:pt x="2439" y="801"/>
                </a:cubicBezTo>
                <a:cubicBezTo>
                  <a:pt x="2439" y="808"/>
                  <a:pt x="2439" y="808"/>
                  <a:pt x="2439" y="808"/>
                </a:cubicBezTo>
                <a:cubicBezTo>
                  <a:pt x="2445" y="808"/>
                  <a:pt x="2445" y="808"/>
                  <a:pt x="2445" y="808"/>
                </a:cubicBezTo>
                <a:cubicBezTo>
                  <a:pt x="2445" y="801"/>
                  <a:pt x="2445" y="801"/>
                  <a:pt x="2445" y="801"/>
                </a:cubicBezTo>
                <a:moveTo>
                  <a:pt x="476" y="793"/>
                </a:moveTo>
                <a:cubicBezTo>
                  <a:pt x="470" y="796"/>
                  <a:pt x="470" y="796"/>
                  <a:pt x="470" y="796"/>
                </a:cubicBezTo>
                <a:cubicBezTo>
                  <a:pt x="471" y="798"/>
                  <a:pt x="471" y="800"/>
                  <a:pt x="472" y="802"/>
                </a:cubicBezTo>
                <a:cubicBezTo>
                  <a:pt x="478" y="800"/>
                  <a:pt x="478" y="800"/>
                  <a:pt x="478" y="800"/>
                </a:cubicBezTo>
                <a:cubicBezTo>
                  <a:pt x="478" y="797"/>
                  <a:pt x="477" y="795"/>
                  <a:pt x="476" y="793"/>
                </a:cubicBezTo>
                <a:moveTo>
                  <a:pt x="2445" y="774"/>
                </a:moveTo>
                <a:cubicBezTo>
                  <a:pt x="2439" y="774"/>
                  <a:pt x="2439" y="774"/>
                  <a:pt x="2439" y="774"/>
                </a:cubicBezTo>
                <a:cubicBezTo>
                  <a:pt x="2439" y="781"/>
                  <a:pt x="2439" y="781"/>
                  <a:pt x="2439" y="781"/>
                </a:cubicBezTo>
                <a:cubicBezTo>
                  <a:pt x="2445" y="781"/>
                  <a:pt x="2445" y="781"/>
                  <a:pt x="2445" y="781"/>
                </a:cubicBezTo>
                <a:cubicBezTo>
                  <a:pt x="2445" y="774"/>
                  <a:pt x="2445" y="774"/>
                  <a:pt x="2445" y="774"/>
                </a:cubicBezTo>
                <a:moveTo>
                  <a:pt x="461" y="770"/>
                </a:moveTo>
                <a:cubicBezTo>
                  <a:pt x="456" y="774"/>
                  <a:pt x="456" y="774"/>
                  <a:pt x="456" y="774"/>
                </a:cubicBezTo>
                <a:cubicBezTo>
                  <a:pt x="457" y="776"/>
                  <a:pt x="459" y="778"/>
                  <a:pt x="460" y="779"/>
                </a:cubicBezTo>
                <a:cubicBezTo>
                  <a:pt x="465" y="775"/>
                  <a:pt x="465" y="775"/>
                  <a:pt x="465" y="775"/>
                </a:cubicBezTo>
                <a:cubicBezTo>
                  <a:pt x="464" y="773"/>
                  <a:pt x="462" y="771"/>
                  <a:pt x="461" y="770"/>
                </a:cubicBezTo>
                <a:moveTo>
                  <a:pt x="437" y="754"/>
                </a:moveTo>
                <a:cubicBezTo>
                  <a:pt x="435" y="760"/>
                  <a:pt x="435" y="760"/>
                  <a:pt x="435" y="760"/>
                </a:cubicBezTo>
                <a:cubicBezTo>
                  <a:pt x="437" y="761"/>
                  <a:pt x="439" y="762"/>
                  <a:pt x="441" y="763"/>
                </a:cubicBezTo>
                <a:cubicBezTo>
                  <a:pt x="444" y="757"/>
                  <a:pt x="444" y="757"/>
                  <a:pt x="444" y="757"/>
                </a:cubicBezTo>
                <a:cubicBezTo>
                  <a:pt x="442" y="756"/>
                  <a:pt x="440" y="755"/>
                  <a:pt x="437" y="754"/>
                </a:cubicBezTo>
                <a:moveTo>
                  <a:pt x="94" y="748"/>
                </a:moveTo>
                <a:cubicBezTo>
                  <a:pt x="87" y="748"/>
                  <a:pt x="87" y="748"/>
                  <a:pt x="87" y="748"/>
                </a:cubicBezTo>
                <a:cubicBezTo>
                  <a:pt x="87" y="755"/>
                  <a:pt x="87" y="755"/>
                  <a:pt x="87" y="755"/>
                </a:cubicBezTo>
                <a:cubicBezTo>
                  <a:pt x="94" y="755"/>
                  <a:pt x="94" y="755"/>
                  <a:pt x="94" y="755"/>
                </a:cubicBezTo>
                <a:cubicBezTo>
                  <a:pt x="94" y="748"/>
                  <a:pt x="94" y="748"/>
                  <a:pt x="94" y="748"/>
                </a:cubicBezTo>
                <a:moveTo>
                  <a:pt x="121" y="748"/>
                </a:moveTo>
                <a:cubicBezTo>
                  <a:pt x="114" y="748"/>
                  <a:pt x="114" y="748"/>
                  <a:pt x="114" y="748"/>
                </a:cubicBezTo>
                <a:cubicBezTo>
                  <a:pt x="114" y="755"/>
                  <a:pt x="114" y="755"/>
                  <a:pt x="114" y="755"/>
                </a:cubicBezTo>
                <a:cubicBezTo>
                  <a:pt x="121" y="755"/>
                  <a:pt x="121" y="755"/>
                  <a:pt x="121" y="755"/>
                </a:cubicBezTo>
                <a:cubicBezTo>
                  <a:pt x="121" y="748"/>
                  <a:pt x="121" y="748"/>
                  <a:pt x="121" y="748"/>
                </a:cubicBezTo>
                <a:moveTo>
                  <a:pt x="148" y="748"/>
                </a:moveTo>
                <a:cubicBezTo>
                  <a:pt x="141" y="748"/>
                  <a:pt x="141" y="748"/>
                  <a:pt x="141" y="748"/>
                </a:cubicBezTo>
                <a:cubicBezTo>
                  <a:pt x="141" y="755"/>
                  <a:pt x="141" y="755"/>
                  <a:pt x="141" y="755"/>
                </a:cubicBezTo>
                <a:cubicBezTo>
                  <a:pt x="148" y="755"/>
                  <a:pt x="148" y="755"/>
                  <a:pt x="148" y="755"/>
                </a:cubicBezTo>
                <a:cubicBezTo>
                  <a:pt x="148" y="748"/>
                  <a:pt x="148" y="748"/>
                  <a:pt x="148" y="748"/>
                </a:cubicBezTo>
                <a:moveTo>
                  <a:pt x="175" y="748"/>
                </a:moveTo>
                <a:cubicBezTo>
                  <a:pt x="168" y="748"/>
                  <a:pt x="168" y="748"/>
                  <a:pt x="168" y="748"/>
                </a:cubicBezTo>
                <a:cubicBezTo>
                  <a:pt x="168" y="755"/>
                  <a:pt x="168" y="755"/>
                  <a:pt x="168" y="755"/>
                </a:cubicBezTo>
                <a:cubicBezTo>
                  <a:pt x="175" y="755"/>
                  <a:pt x="175" y="755"/>
                  <a:pt x="175" y="755"/>
                </a:cubicBezTo>
                <a:cubicBezTo>
                  <a:pt x="175" y="748"/>
                  <a:pt x="175" y="748"/>
                  <a:pt x="175" y="748"/>
                </a:cubicBezTo>
                <a:moveTo>
                  <a:pt x="202" y="748"/>
                </a:moveTo>
                <a:cubicBezTo>
                  <a:pt x="195" y="748"/>
                  <a:pt x="195" y="748"/>
                  <a:pt x="195" y="748"/>
                </a:cubicBezTo>
                <a:cubicBezTo>
                  <a:pt x="195" y="755"/>
                  <a:pt x="195" y="755"/>
                  <a:pt x="195" y="75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2" y="748"/>
                  <a:pt x="202" y="748"/>
                  <a:pt x="202" y="748"/>
                </a:cubicBezTo>
                <a:moveTo>
                  <a:pt x="229" y="748"/>
                </a:moveTo>
                <a:cubicBezTo>
                  <a:pt x="222" y="748"/>
                  <a:pt x="222" y="748"/>
                  <a:pt x="222" y="748"/>
                </a:cubicBezTo>
                <a:cubicBezTo>
                  <a:pt x="222" y="755"/>
                  <a:pt x="222" y="755"/>
                  <a:pt x="222" y="755"/>
                </a:cubicBezTo>
                <a:cubicBezTo>
                  <a:pt x="229" y="755"/>
                  <a:pt x="229" y="755"/>
                  <a:pt x="229" y="755"/>
                </a:cubicBezTo>
                <a:cubicBezTo>
                  <a:pt x="229" y="748"/>
                  <a:pt x="229" y="748"/>
                  <a:pt x="229" y="748"/>
                </a:cubicBezTo>
                <a:moveTo>
                  <a:pt x="255" y="748"/>
                </a:moveTo>
                <a:cubicBezTo>
                  <a:pt x="249" y="748"/>
                  <a:pt x="249" y="748"/>
                  <a:pt x="249" y="748"/>
                </a:cubicBezTo>
                <a:cubicBezTo>
                  <a:pt x="249" y="755"/>
                  <a:pt x="249" y="755"/>
                  <a:pt x="249" y="755"/>
                </a:cubicBezTo>
                <a:cubicBezTo>
                  <a:pt x="255" y="755"/>
                  <a:pt x="255" y="755"/>
                  <a:pt x="255" y="755"/>
                </a:cubicBezTo>
                <a:cubicBezTo>
                  <a:pt x="255" y="748"/>
                  <a:pt x="255" y="748"/>
                  <a:pt x="255" y="748"/>
                </a:cubicBezTo>
                <a:moveTo>
                  <a:pt x="282" y="748"/>
                </a:moveTo>
                <a:cubicBezTo>
                  <a:pt x="275" y="748"/>
                  <a:pt x="275" y="748"/>
                  <a:pt x="275" y="748"/>
                </a:cubicBezTo>
                <a:cubicBezTo>
                  <a:pt x="275" y="755"/>
                  <a:pt x="275" y="755"/>
                  <a:pt x="275" y="755"/>
                </a:cubicBezTo>
                <a:cubicBezTo>
                  <a:pt x="282" y="755"/>
                  <a:pt x="282" y="755"/>
                  <a:pt x="282" y="755"/>
                </a:cubicBezTo>
                <a:cubicBezTo>
                  <a:pt x="282" y="748"/>
                  <a:pt x="282" y="748"/>
                  <a:pt x="282" y="748"/>
                </a:cubicBezTo>
                <a:moveTo>
                  <a:pt x="309" y="748"/>
                </a:moveTo>
                <a:cubicBezTo>
                  <a:pt x="302" y="748"/>
                  <a:pt x="302" y="748"/>
                  <a:pt x="302" y="748"/>
                </a:cubicBezTo>
                <a:cubicBezTo>
                  <a:pt x="302" y="755"/>
                  <a:pt x="302" y="755"/>
                  <a:pt x="302" y="755"/>
                </a:cubicBezTo>
                <a:cubicBezTo>
                  <a:pt x="309" y="755"/>
                  <a:pt x="309" y="755"/>
                  <a:pt x="309" y="755"/>
                </a:cubicBezTo>
                <a:cubicBezTo>
                  <a:pt x="309" y="748"/>
                  <a:pt x="309" y="748"/>
                  <a:pt x="309" y="748"/>
                </a:cubicBezTo>
                <a:moveTo>
                  <a:pt x="336" y="748"/>
                </a:moveTo>
                <a:cubicBezTo>
                  <a:pt x="329" y="748"/>
                  <a:pt x="329" y="748"/>
                  <a:pt x="329" y="748"/>
                </a:cubicBezTo>
                <a:cubicBezTo>
                  <a:pt x="329" y="755"/>
                  <a:pt x="329" y="755"/>
                  <a:pt x="329" y="755"/>
                </a:cubicBezTo>
                <a:cubicBezTo>
                  <a:pt x="336" y="755"/>
                  <a:pt x="336" y="755"/>
                  <a:pt x="336" y="755"/>
                </a:cubicBezTo>
                <a:cubicBezTo>
                  <a:pt x="336" y="748"/>
                  <a:pt x="336" y="748"/>
                  <a:pt x="336" y="748"/>
                </a:cubicBezTo>
                <a:moveTo>
                  <a:pt x="363" y="748"/>
                </a:moveTo>
                <a:cubicBezTo>
                  <a:pt x="356" y="748"/>
                  <a:pt x="356" y="748"/>
                  <a:pt x="356" y="748"/>
                </a:cubicBezTo>
                <a:cubicBezTo>
                  <a:pt x="356" y="755"/>
                  <a:pt x="356" y="755"/>
                  <a:pt x="356" y="755"/>
                </a:cubicBezTo>
                <a:cubicBezTo>
                  <a:pt x="363" y="755"/>
                  <a:pt x="363" y="755"/>
                  <a:pt x="363" y="755"/>
                </a:cubicBezTo>
                <a:cubicBezTo>
                  <a:pt x="363" y="748"/>
                  <a:pt x="363" y="748"/>
                  <a:pt x="363" y="748"/>
                </a:cubicBezTo>
                <a:moveTo>
                  <a:pt x="390" y="748"/>
                </a:moveTo>
                <a:cubicBezTo>
                  <a:pt x="383" y="748"/>
                  <a:pt x="383" y="748"/>
                  <a:pt x="383" y="748"/>
                </a:cubicBezTo>
                <a:cubicBezTo>
                  <a:pt x="383" y="755"/>
                  <a:pt x="383" y="755"/>
                  <a:pt x="383" y="755"/>
                </a:cubicBezTo>
                <a:cubicBezTo>
                  <a:pt x="390" y="755"/>
                  <a:pt x="390" y="755"/>
                  <a:pt x="390" y="755"/>
                </a:cubicBezTo>
                <a:cubicBezTo>
                  <a:pt x="390" y="748"/>
                  <a:pt x="390" y="748"/>
                  <a:pt x="390" y="748"/>
                </a:cubicBezTo>
                <a:moveTo>
                  <a:pt x="410" y="748"/>
                </a:moveTo>
                <a:cubicBezTo>
                  <a:pt x="410" y="755"/>
                  <a:pt x="410" y="755"/>
                  <a:pt x="410" y="755"/>
                </a:cubicBezTo>
                <a:cubicBezTo>
                  <a:pt x="412" y="755"/>
                  <a:pt x="414" y="755"/>
                  <a:pt x="416" y="755"/>
                </a:cubicBezTo>
                <a:cubicBezTo>
                  <a:pt x="417" y="749"/>
                  <a:pt x="417" y="749"/>
                  <a:pt x="417" y="749"/>
                </a:cubicBezTo>
                <a:cubicBezTo>
                  <a:pt x="415" y="748"/>
                  <a:pt x="412" y="748"/>
                  <a:pt x="410" y="748"/>
                </a:cubicBezTo>
                <a:moveTo>
                  <a:pt x="61" y="747"/>
                </a:moveTo>
                <a:cubicBezTo>
                  <a:pt x="60" y="754"/>
                  <a:pt x="60" y="754"/>
                  <a:pt x="60" y="754"/>
                </a:cubicBezTo>
                <a:cubicBezTo>
                  <a:pt x="62" y="755"/>
                  <a:pt x="65" y="755"/>
                  <a:pt x="67" y="755"/>
                </a:cubicBezTo>
                <a:cubicBezTo>
                  <a:pt x="67" y="748"/>
                  <a:pt x="67" y="748"/>
                  <a:pt x="67" y="748"/>
                </a:cubicBezTo>
                <a:cubicBezTo>
                  <a:pt x="65" y="748"/>
                  <a:pt x="63" y="748"/>
                  <a:pt x="61" y="747"/>
                </a:cubicBezTo>
                <a:moveTo>
                  <a:pt x="2445" y="747"/>
                </a:moveTo>
                <a:cubicBezTo>
                  <a:pt x="2439" y="747"/>
                  <a:pt x="2439" y="747"/>
                  <a:pt x="2439" y="747"/>
                </a:cubicBezTo>
                <a:cubicBezTo>
                  <a:pt x="2439" y="754"/>
                  <a:pt x="2439" y="754"/>
                  <a:pt x="2439" y="754"/>
                </a:cubicBezTo>
                <a:cubicBezTo>
                  <a:pt x="2445" y="754"/>
                  <a:pt x="2445" y="754"/>
                  <a:pt x="2445" y="754"/>
                </a:cubicBezTo>
                <a:cubicBezTo>
                  <a:pt x="2445" y="747"/>
                  <a:pt x="2445" y="747"/>
                  <a:pt x="2445" y="747"/>
                </a:cubicBezTo>
                <a:moveTo>
                  <a:pt x="37" y="738"/>
                </a:moveTo>
                <a:cubicBezTo>
                  <a:pt x="34" y="744"/>
                  <a:pt x="34" y="744"/>
                  <a:pt x="34" y="744"/>
                </a:cubicBezTo>
                <a:cubicBezTo>
                  <a:pt x="36" y="746"/>
                  <a:pt x="38" y="747"/>
                  <a:pt x="40" y="748"/>
                </a:cubicBezTo>
                <a:cubicBezTo>
                  <a:pt x="43" y="742"/>
                  <a:pt x="43" y="742"/>
                  <a:pt x="43" y="742"/>
                </a:cubicBezTo>
                <a:cubicBezTo>
                  <a:pt x="41" y="741"/>
                  <a:pt x="39" y="740"/>
                  <a:pt x="37" y="738"/>
                </a:cubicBezTo>
                <a:moveTo>
                  <a:pt x="19" y="721"/>
                </a:moveTo>
                <a:cubicBezTo>
                  <a:pt x="13" y="725"/>
                  <a:pt x="13" y="725"/>
                  <a:pt x="13" y="725"/>
                </a:cubicBezTo>
                <a:cubicBezTo>
                  <a:pt x="15" y="727"/>
                  <a:pt x="16" y="729"/>
                  <a:pt x="18" y="731"/>
                </a:cubicBezTo>
                <a:cubicBezTo>
                  <a:pt x="23" y="726"/>
                  <a:pt x="23" y="726"/>
                  <a:pt x="23" y="726"/>
                </a:cubicBezTo>
                <a:cubicBezTo>
                  <a:pt x="21" y="725"/>
                  <a:pt x="20" y="723"/>
                  <a:pt x="19" y="721"/>
                </a:cubicBezTo>
                <a:moveTo>
                  <a:pt x="2444" y="720"/>
                </a:moveTo>
                <a:cubicBezTo>
                  <a:pt x="2437" y="721"/>
                  <a:pt x="2437" y="721"/>
                  <a:pt x="2437" y="721"/>
                </a:cubicBezTo>
                <a:cubicBezTo>
                  <a:pt x="2438" y="723"/>
                  <a:pt x="2438" y="725"/>
                  <a:pt x="2438" y="727"/>
                </a:cubicBezTo>
                <a:cubicBezTo>
                  <a:pt x="2445" y="727"/>
                  <a:pt x="2445" y="727"/>
                  <a:pt x="2445" y="727"/>
                </a:cubicBezTo>
                <a:cubicBezTo>
                  <a:pt x="2445" y="724"/>
                  <a:pt x="2444" y="722"/>
                  <a:pt x="2444" y="720"/>
                </a:cubicBezTo>
                <a:moveTo>
                  <a:pt x="8" y="698"/>
                </a:moveTo>
                <a:cubicBezTo>
                  <a:pt x="2" y="700"/>
                  <a:pt x="2" y="700"/>
                  <a:pt x="2" y="700"/>
                </a:cubicBezTo>
                <a:cubicBezTo>
                  <a:pt x="2" y="702"/>
                  <a:pt x="3" y="704"/>
                  <a:pt x="4" y="706"/>
                </a:cubicBezTo>
                <a:cubicBezTo>
                  <a:pt x="10" y="704"/>
                  <a:pt x="10" y="704"/>
                  <a:pt x="10" y="704"/>
                </a:cubicBezTo>
                <a:cubicBezTo>
                  <a:pt x="9" y="702"/>
                  <a:pt x="9" y="700"/>
                  <a:pt x="8" y="698"/>
                </a:cubicBezTo>
                <a:moveTo>
                  <a:pt x="2433" y="694"/>
                </a:moveTo>
                <a:cubicBezTo>
                  <a:pt x="2427" y="698"/>
                  <a:pt x="2427" y="698"/>
                  <a:pt x="2427" y="698"/>
                </a:cubicBezTo>
                <a:cubicBezTo>
                  <a:pt x="2428" y="699"/>
                  <a:pt x="2429" y="701"/>
                  <a:pt x="2430" y="703"/>
                </a:cubicBezTo>
                <a:cubicBezTo>
                  <a:pt x="2436" y="700"/>
                  <a:pt x="2436" y="700"/>
                  <a:pt x="2436" y="700"/>
                </a:cubicBezTo>
                <a:cubicBezTo>
                  <a:pt x="2435" y="698"/>
                  <a:pt x="2434" y="696"/>
                  <a:pt x="2433" y="694"/>
                </a:cubicBezTo>
                <a:moveTo>
                  <a:pt x="2413" y="674"/>
                </a:moveTo>
                <a:cubicBezTo>
                  <a:pt x="2409" y="680"/>
                  <a:pt x="2409" y="680"/>
                  <a:pt x="2409" y="680"/>
                </a:cubicBezTo>
                <a:cubicBezTo>
                  <a:pt x="2411" y="681"/>
                  <a:pt x="2412" y="682"/>
                  <a:pt x="2414" y="684"/>
                </a:cubicBezTo>
                <a:cubicBezTo>
                  <a:pt x="2418" y="678"/>
                  <a:pt x="2418" y="678"/>
                  <a:pt x="2418" y="678"/>
                </a:cubicBezTo>
                <a:cubicBezTo>
                  <a:pt x="2416" y="677"/>
                  <a:pt x="2414" y="676"/>
                  <a:pt x="2413" y="674"/>
                </a:cubicBezTo>
                <a:moveTo>
                  <a:pt x="7" y="672"/>
                </a:moveTo>
                <a:cubicBezTo>
                  <a:pt x="0" y="672"/>
                  <a:pt x="0" y="672"/>
                  <a:pt x="0" y="672"/>
                </a:cubicBezTo>
                <a:cubicBezTo>
                  <a:pt x="0" y="679"/>
                  <a:pt x="0" y="679"/>
                  <a:pt x="0" y="679"/>
                </a:cubicBezTo>
                <a:cubicBezTo>
                  <a:pt x="7" y="679"/>
                  <a:pt x="7" y="679"/>
                  <a:pt x="7" y="679"/>
                </a:cubicBezTo>
                <a:cubicBezTo>
                  <a:pt x="7" y="672"/>
                  <a:pt x="7" y="672"/>
                  <a:pt x="7" y="672"/>
                </a:cubicBezTo>
                <a:moveTo>
                  <a:pt x="2386" y="664"/>
                </a:moveTo>
                <a:cubicBezTo>
                  <a:pt x="2385" y="671"/>
                  <a:pt x="2385" y="671"/>
                  <a:pt x="2385" y="671"/>
                </a:cubicBezTo>
                <a:cubicBezTo>
                  <a:pt x="2387" y="671"/>
                  <a:pt x="2389" y="672"/>
                  <a:pt x="2392" y="672"/>
                </a:cubicBezTo>
                <a:cubicBezTo>
                  <a:pt x="2393" y="666"/>
                  <a:pt x="2393" y="666"/>
                  <a:pt x="2393" y="666"/>
                </a:cubicBezTo>
                <a:cubicBezTo>
                  <a:pt x="2391" y="665"/>
                  <a:pt x="2389" y="664"/>
                  <a:pt x="2386" y="664"/>
                </a:cubicBezTo>
                <a:moveTo>
                  <a:pt x="538" y="663"/>
                </a:moveTo>
                <a:cubicBezTo>
                  <a:pt x="534" y="663"/>
                  <a:pt x="534" y="663"/>
                  <a:pt x="534" y="663"/>
                </a:cubicBezTo>
                <a:cubicBezTo>
                  <a:pt x="534" y="664"/>
                  <a:pt x="534" y="664"/>
                  <a:pt x="534" y="665"/>
                </a:cubicBezTo>
                <a:cubicBezTo>
                  <a:pt x="534" y="670"/>
                  <a:pt x="534" y="670"/>
                  <a:pt x="534" y="670"/>
                </a:cubicBezTo>
                <a:cubicBezTo>
                  <a:pt x="538" y="670"/>
                  <a:pt x="538" y="670"/>
                  <a:pt x="538" y="670"/>
                </a:cubicBezTo>
                <a:cubicBezTo>
                  <a:pt x="538" y="663"/>
                  <a:pt x="538" y="663"/>
                  <a:pt x="538" y="663"/>
                </a:cubicBezTo>
                <a:moveTo>
                  <a:pt x="564" y="663"/>
                </a:moveTo>
                <a:cubicBezTo>
                  <a:pt x="558" y="663"/>
                  <a:pt x="558" y="663"/>
                  <a:pt x="558" y="663"/>
                </a:cubicBezTo>
                <a:cubicBezTo>
                  <a:pt x="558" y="670"/>
                  <a:pt x="558" y="670"/>
                  <a:pt x="558" y="670"/>
                </a:cubicBezTo>
                <a:cubicBezTo>
                  <a:pt x="564" y="670"/>
                  <a:pt x="564" y="670"/>
                  <a:pt x="564" y="670"/>
                </a:cubicBezTo>
                <a:cubicBezTo>
                  <a:pt x="564" y="663"/>
                  <a:pt x="564" y="663"/>
                  <a:pt x="564" y="663"/>
                </a:cubicBezTo>
                <a:moveTo>
                  <a:pt x="591" y="663"/>
                </a:moveTo>
                <a:cubicBezTo>
                  <a:pt x="585" y="663"/>
                  <a:pt x="585" y="663"/>
                  <a:pt x="585" y="663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91" y="670"/>
                  <a:pt x="591" y="670"/>
                  <a:pt x="591" y="670"/>
                </a:cubicBezTo>
                <a:cubicBezTo>
                  <a:pt x="591" y="664"/>
                  <a:pt x="591" y="664"/>
                  <a:pt x="591" y="664"/>
                </a:cubicBezTo>
                <a:cubicBezTo>
                  <a:pt x="591" y="664"/>
                  <a:pt x="591" y="663"/>
                  <a:pt x="591" y="663"/>
                </a:cubicBezTo>
                <a:moveTo>
                  <a:pt x="616" y="663"/>
                </a:moveTo>
                <a:cubicBezTo>
                  <a:pt x="614" y="663"/>
                  <a:pt x="614" y="663"/>
                  <a:pt x="614" y="663"/>
                </a:cubicBezTo>
                <a:cubicBezTo>
                  <a:pt x="612" y="665"/>
                  <a:pt x="612" y="665"/>
                  <a:pt x="612" y="665"/>
                </a:cubicBezTo>
                <a:cubicBezTo>
                  <a:pt x="611" y="665"/>
                  <a:pt x="611" y="665"/>
                  <a:pt x="611" y="665"/>
                </a:cubicBezTo>
                <a:cubicBezTo>
                  <a:pt x="611" y="670"/>
                  <a:pt x="611" y="670"/>
                  <a:pt x="611" y="670"/>
                </a:cubicBezTo>
                <a:cubicBezTo>
                  <a:pt x="616" y="670"/>
                  <a:pt x="616" y="670"/>
                  <a:pt x="616" y="670"/>
                </a:cubicBezTo>
                <a:cubicBezTo>
                  <a:pt x="616" y="663"/>
                  <a:pt x="616" y="663"/>
                  <a:pt x="616" y="663"/>
                </a:cubicBezTo>
                <a:moveTo>
                  <a:pt x="641" y="663"/>
                </a:moveTo>
                <a:cubicBezTo>
                  <a:pt x="639" y="663"/>
                  <a:pt x="639" y="663"/>
                  <a:pt x="639" y="663"/>
                </a:cubicBezTo>
                <a:cubicBezTo>
                  <a:pt x="638" y="664"/>
                  <a:pt x="638" y="664"/>
                  <a:pt x="638" y="664"/>
                </a:cubicBezTo>
                <a:cubicBezTo>
                  <a:pt x="638" y="670"/>
                  <a:pt x="638" y="670"/>
                  <a:pt x="638" y="670"/>
                </a:cubicBezTo>
                <a:cubicBezTo>
                  <a:pt x="641" y="670"/>
                  <a:pt x="641" y="670"/>
                  <a:pt x="641" y="670"/>
                </a:cubicBezTo>
                <a:cubicBezTo>
                  <a:pt x="641" y="663"/>
                  <a:pt x="641" y="663"/>
                  <a:pt x="641" y="663"/>
                </a:cubicBezTo>
                <a:moveTo>
                  <a:pt x="645" y="663"/>
                </a:moveTo>
                <a:cubicBezTo>
                  <a:pt x="645" y="663"/>
                  <a:pt x="645" y="663"/>
                  <a:pt x="645" y="663"/>
                </a:cubicBezTo>
                <a:cubicBezTo>
                  <a:pt x="645" y="670"/>
                  <a:pt x="645" y="670"/>
                  <a:pt x="645" y="670"/>
                </a:cubicBezTo>
                <a:cubicBezTo>
                  <a:pt x="645" y="670"/>
                  <a:pt x="645" y="670"/>
                  <a:pt x="645" y="670"/>
                </a:cubicBezTo>
                <a:cubicBezTo>
                  <a:pt x="645" y="663"/>
                  <a:pt x="645" y="663"/>
                  <a:pt x="645" y="663"/>
                </a:cubicBezTo>
                <a:moveTo>
                  <a:pt x="672" y="663"/>
                </a:moveTo>
                <a:cubicBezTo>
                  <a:pt x="665" y="663"/>
                  <a:pt x="665" y="663"/>
                  <a:pt x="665" y="663"/>
                </a:cubicBezTo>
                <a:cubicBezTo>
                  <a:pt x="665" y="670"/>
                  <a:pt x="665" y="670"/>
                  <a:pt x="665" y="670"/>
                </a:cubicBezTo>
                <a:cubicBezTo>
                  <a:pt x="672" y="670"/>
                  <a:pt x="672" y="670"/>
                  <a:pt x="672" y="670"/>
                </a:cubicBezTo>
                <a:cubicBezTo>
                  <a:pt x="672" y="663"/>
                  <a:pt x="672" y="663"/>
                  <a:pt x="672" y="663"/>
                </a:cubicBezTo>
                <a:moveTo>
                  <a:pt x="696" y="663"/>
                </a:moveTo>
                <a:cubicBezTo>
                  <a:pt x="692" y="663"/>
                  <a:pt x="692" y="663"/>
                  <a:pt x="692" y="663"/>
                </a:cubicBezTo>
                <a:cubicBezTo>
                  <a:pt x="692" y="670"/>
                  <a:pt x="692" y="670"/>
                  <a:pt x="692" y="670"/>
                </a:cubicBezTo>
                <a:cubicBezTo>
                  <a:pt x="699" y="670"/>
                  <a:pt x="699" y="670"/>
                  <a:pt x="699" y="670"/>
                </a:cubicBezTo>
                <a:cubicBezTo>
                  <a:pt x="699" y="665"/>
                  <a:pt x="699" y="665"/>
                  <a:pt x="699" y="665"/>
                </a:cubicBezTo>
                <a:cubicBezTo>
                  <a:pt x="694" y="665"/>
                  <a:pt x="694" y="665"/>
                  <a:pt x="694" y="665"/>
                </a:cubicBezTo>
                <a:cubicBezTo>
                  <a:pt x="696" y="663"/>
                  <a:pt x="696" y="663"/>
                  <a:pt x="696" y="663"/>
                </a:cubicBezTo>
                <a:moveTo>
                  <a:pt x="722" y="663"/>
                </a:moveTo>
                <a:cubicBezTo>
                  <a:pt x="719" y="663"/>
                  <a:pt x="719" y="663"/>
                  <a:pt x="719" y="663"/>
                </a:cubicBezTo>
                <a:cubicBezTo>
                  <a:pt x="719" y="670"/>
                  <a:pt x="719" y="670"/>
                  <a:pt x="719" y="670"/>
                </a:cubicBezTo>
                <a:cubicBezTo>
                  <a:pt x="722" y="670"/>
                  <a:pt x="722" y="670"/>
                  <a:pt x="722" y="670"/>
                </a:cubicBezTo>
                <a:cubicBezTo>
                  <a:pt x="722" y="665"/>
                  <a:pt x="722" y="665"/>
                  <a:pt x="722" y="665"/>
                </a:cubicBezTo>
                <a:cubicBezTo>
                  <a:pt x="722" y="664"/>
                  <a:pt x="722" y="664"/>
                  <a:pt x="722" y="663"/>
                </a:cubicBezTo>
                <a:moveTo>
                  <a:pt x="726" y="663"/>
                </a:moveTo>
                <a:cubicBezTo>
                  <a:pt x="726" y="663"/>
                  <a:pt x="726" y="663"/>
                  <a:pt x="726" y="663"/>
                </a:cubicBezTo>
                <a:cubicBezTo>
                  <a:pt x="725" y="664"/>
                  <a:pt x="725" y="664"/>
                  <a:pt x="725" y="665"/>
                </a:cubicBezTo>
                <a:cubicBezTo>
                  <a:pt x="725" y="670"/>
                  <a:pt x="725" y="670"/>
                  <a:pt x="725" y="670"/>
                </a:cubicBezTo>
                <a:cubicBezTo>
                  <a:pt x="726" y="670"/>
                  <a:pt x="726" y="670"/>
                  <a:pt x="726" y="670"/>
                </a:cubicBezTo>
                <a:cubicBezTo>
                  <a:pt x="726" y="663"/>
                  <a:pt x="726" y="663"/>
                  <a:pt x="726" y="663"/>
                </a:cubicBezTo>
                <a:moveTo>
                  <a:pt x="753" y="663"/>
                </a:moveTo>
                <a:cubicBezTo>
                  <a:pt x="747" y="663"/>
                  <a:pt x="747" y="663"/>
                  <a:pt x="747" y="663"/>
                </a:cubicBezTo>
                <a:cubicBezTo>
                  <a:pt x="747" y="664"/>
                  <a:pt x="747" y="664"/>
                  <a:pt x="747" y="665"/>
                </a:cubicBezTo>
                <a:cubicBezTo>
                  <a:pt x="747" y="670"/>
                  <a:pt x="747" y="670"/>
                  <a:pt x="747" y="670"/>
                </a:cubicBezTo>
                <a:cubicBezTo>
                  <a:pt x="753" y="670"/>
                  <a:pt x="753" y="670"/>
                  <a:pt x="753" y="670"/>
                </a:cubicBezTo>
                <a:cubicBezTo>
                  <a:pt x="753" y="663"/>
                  <a:pt x="753" y="663"/>
                  <a:pt x="753" y="663"/>
                </a:cubicBezTo>
                <a:moveTo>
                  <a:pt x="780" y="663"/>
                </a:moveTo>
                <a:cubicBezTo>
                  <a:pt x="773" y="663"/>
                  <a:pt x="773" y="663"/>
                  <a:pt x="773" y="663"/>
                </a:cubicBezTo>
                <a:cubicBezTo>
                  <a:pt x="773" y="670"/>
                  <a:pt x="773" y="670"/>
                  <a:pt x="773" y="670"/>
                </a:cubicBezTo>
                <a:cubicBezTo>
                  <a:pt x="780" y="670"/>
                  <a:pt x="780" y="670"/>
                  <a:pt x="780" y="670"/>
                </a:cubicBezTo>
                <a:cubicBezTo>
                  <a:pt x="780" y="663"/>
                  <a:pt x="780" y="663"/>
                  <a:pt x="780" y="663"/>
                </a:cubicBezTo>
                <a:moveTo>
                  <a:pt x="806" y="663"/>
                </a:moveTo>
                <a:cubicBezTo>
                  <a:pt x="800" y="663"/>
                  <a:pt x="800" y="663"/>
                  <a:pt x="800" y="663"/>
                </a:cubicBezTo>
                <a:cubicBezTo>
                  <a:pt x="800" y="670"/>
                  <a:pt x="800" y="670"/>
                  <a:pt x="800" y="670"/>
                </a:cubicBezTo>
                <a:cubicBezTo>
                  <a:pt x="806" y="670"/>
                  <a:pt x="806" y="670"/>
                  <a:pt x="806" y="670"/>
                </a:cubicBezTo>
                <a:cubicBezTo>
                  <a:pt x="806" y="663"/>
                  <a:pt x="806" y="663"/>
                  <a:pt x="806" y="663"/>
                </a:cubicBezTo>
                <a:moveTo>
                  <a:pt x="833" y="663"/>
                </a:moveTo>
                <a:cubicBezTo>
                  <a:pt x="827" y="663"/>
                  <a:pt x="827" y="663"/>
                  <a:pt x="827" y="663"/>
                </a:cubicBezTo>
                <a:cubicBezTo>
                  <a:pt x="827" y="670"/>
                  <a:pt x="827" y="670"/>
                  <a:pt x="827" y="670"/>
                </a:cubicBezTo>
                <a:cubicBezTo>
                  <a:pt x="833" y="670"/>
                  <a:pt x="833" y="670"/>
                  <a:pt x="833" y="670"/>
                </a:cubicBezTo>
                <a:cubicBezTo>
                  <a:pt x="833" y="663"/>
                  <a:pt x="833" y="663"/>
                  <a:pt x="833" y="663"/>
                </a:cubicBezTo>
                <a:moveTo>
                  <a:pt x="860" y="663"/>
                </a:moveTo>
                <a:cubicBezTo>
                  <a:pt x="853" y="663"/>
                  <a:pt x="853" y="663"/>
                  <a:pt x="853" y="663"/>
                </a:cubicBezTo>
                <a:cubicBezTo>
                  <a:pt x="853" y="670"/>
                  <a:pt x="853" y="670"/>
                  <a:pt x="853" y="670"/>
                </a:cubicBezTo>
                <a:cubicBezTo>
                  <a:pt x="860" y="670"/>
                  <a:pt x="860" y="670"/>
                  <a:pt x="860" y="670"/>
                </a:cubicBezTo>
                <a:cubicBezTo>
                  <a:pt x="860" y="663"/>
                  <a:pt x="860" y="663"/>
                  <a:pt x="860" y="663"/>
                </a:cubicBezTo>
                <a:moveTo>
                  <a:pt x="887" y="663"/>
                </a:moveTo>
                <a:cubicBezTo>
                  <a:pt x="880" y="663"/>
                  <a:pt x="880" y="663"/>
                  <a:pt x="880" y="663"/>
                </a:cubicBezTo>
                <a:cubicBezTo>
                  <a:pt x="880" y="670"/>
                  <a:pt x="880" y="670"/>
                  <a:pt x="880" y="670"/>
                </a:cubicBezTo>
                <a:cubicBezTo>
                  <a:pt x="887" y="670"/>
                  <a:pt x="887" y="670"/>
                  <a:pt x="887" y="670"/>
                </a:cubicBezTo>
                <a:cubicBezTo>
                  <a:pt x="887" y="663"/>
                  <a:pt x="887" y="663"/>
                  <a:pt x="887" y="663"/>
                </a:cubicBezTo>
                <a:moveTo>
                  <a:pt x="914" y="663"/>
                </a:moveTo>
                <a:cubicBezTo>
                  <a:pt x="907" y="663"/>
                  <a:pt x="907" y="663"/>
                  <a:pt x="907" y="663"/>
                </a:cubicBezTo>
                <a:cubicBezTo>
                  <a:pt x="907" y="670"/>
                  <a:pt x="907" y="670"/>
                  <a:pt x="907" y="670"/>
                </a:cubicBezTo>
                <a:cubicBezTo>
                  <a:pt x="914" y="670"/>
                  <a:pt x="914" y="670"/>
                  <a:pt x="914" y="670"/>
                </a:cubicBezTo>
                <a:cubicBezTo>
                  <a:pt x="914" y="663"/>
                  <a:pt x="914" y="663"/>
                  <a:pt x="914" y="663"/>
                </a:cubicBezTo>
                <a:moveTo>
                  <a:pt x="941" y="663"/>
                </a:moveTo>
                <a:cubicBezTo>
                  <a:pt x="934" y="663"/>
                  <a:pt x="934" y="663"/>
                  <a:pt x="934" y="663"/>
                </a:cubicBezTo>
                <a:cubicBezTo>
                  <a:pt x="934" y="670"/>
                  <a:pt x="934" y="670"/>
                  <a:pt x="934" y="670"/>
                </a:cubicBezTo>
                <a:cubicBezTo>
                  <a:pt x="941" y="670"/>
                  <a:pt x="941" y="670"/>
                  <a:pt x="941" y="670"/>
                </a:cubicBezTo>
                <a:cubicBezTo>
                  <a:pt x="941" y="663"/>
                  <a:pt x="941" y="663"/>
                  <a:pt x="941" y="663"/>
                </a:cubicBezTo>
                <a:moveTo>
                  <a:pt x="968" y="663"/>
                </a:moveTo>
                <a:cubicBezTo>
                  <a:pt x="961" y="663"/>
                  <a:pt x="961" y="663"/>
                  <a:pt x="961" y="663"/>
                </a:cubicBezTo>
                <a:cubicBezTo>
                  <a:pt x="961" y="670"/>
                  <a:pt x="961" y="670"/>
                  <a:pt x="961" y="670"/>
                </a:cubicBezTo>
                <a:cubicBezTo>
                  <a:pt x="968" y="670"/>
                  <a:pt x="968" y="670"/>
                  <a:pt x="968" y="670"/>
                </a:cubicBezTo>
                <a:cubicBezTo>
                  <a:pt x="968" y="663"/>
                  <a:pt x="968" y="663"/>
                  <a:pt x="968" y="663"/>
                </a:cubicBezTo>
                <a:moveTo>
                  <a:pt x="995" y="663"/>
                </a:moveTo>
                <a:cubicBezTo>
                  <a:pt x="988" y="663"/>
                  <a:pt x="988" y="663"/>
                  <a:pt x="988" y="663"/>
                </a:cubicBezTo>
                <a:cubicBezTo>
                  <a:pt x="988" y="670"/>
                  <a:pt x="988" y="670"/>
                  <a:pt x="988" y="670"/>
                </a:cubicBezTo>
                <a:cubicBezTo>
                  <a:pt x="995" y="670"/>
                  <a:pt x="995" y="670"/>
                  <a:pt x="995" y="670"/>
                </a:cubicBezTo>
                <a:cubicBezTo>
                  <a:pt x="995" y="663"/>
                  <a:pt x="995" y="663"/>
                  <a:pt x="995" y="663"/>
                </a:cubicBezTo>
                <a:moveTo>
                  <a:pt x="1022" y="663"/>
                </a:moveTo>
                <a:cubicBezTo>
                  <a:pt x="1015" y="663"/>
                  <a:pt x="1015" y="663"/>
                  <a:pt x="1015" y="663"/>
                </a:cubicBezTo>
                <a:cubicBezTo>
                  <a:pt x="1015" y="670"/>
                  <a:pt x="1015" y="670"/>
                  <a:pt x="1015" y="670"/>
                </a:cubicBezTo>
                <a:cubicBezTo>
                  <a:pt x="1022" y="670"/>
                  <a:pt x="1022" y="670"/>
                  <a:pt x="1022" y="670"/>
                </a:cubicBezTo>
                <a:cubicBezTo>
                  <a:pt x="1022" y="663"/>
                  <a:pt x="1022" y="663"/>
                  <a:pt x="1022" y="663"/>
                </a:cubicBezTo>
                <a:moveTo>
                  <a:pt x="1048" y="663"/>
                </a:moveTo>
                <a:cubicBezTo>
                  <a:pt x="1042" y="663"/>
                  <a:pt x="1042" y="663"/>
                  <a:pt x="1042" y="663"/>
                </a:cubicBezTo>
                <a:cubicBezTo>
                  <a:pt x="1042" y="670"/>
                  <a:pt x="1042" y="670"/>
                  <a:pt x="1042" y="670"/>
                </a:cubicBezTo>
                <a:cubicBezTo>
                  <a:pt x="1048" y="670"/>
                  <a:pt x="1048" y="670"/>
                  <a:pt x="1048" y="670"/>
                </a:cubicBezTo>
                <a:cubicBezTo>
                  <a:pt x="1048" y="663"/>
                  <a:pt x="1048" y="663"/>
                  <a:pt x="1048" y="663"/>
                </a:cubicBezTo>
                <a:moveTo>
                  <a:pt x="1075" y="663"/>
                </a:moveTo>
                <a:cubicBezTo>
                  <a:pt x="1069" y="663"/>
                  <a:pt x="1069" y="663"/>
                  <a:pt x="1069" y="663"/>
                </a:cubicBezTo>
                <a:cubicBezTo>
                  <a:pt x="1069" y="670"/>
                  <a:pt x="1069" y="670"/>
                  <a:pt x="1069" y="670"/>
                </a:cubicBezTo>
                <a:cubicBezTo>
                  <a:pt x="1075" y="670"/>
                  <a:pt x="1075" y="670"/>
                  <a:pt x="1075" y="670"/>
                </a:cubicBezTo>
                <a:cubicBezTo>
                  <a:pt x="1075" y="663"/>
                  <a:pt x="1075" y="663"/>
                  <a:pt x="1075" y="663"/>
                </a:cubicBezTo>
                <a:moveTo>
                  <a:pt x="1102" y="663"/>
                </a:moveTo>
                <a:cubicBezTo>
                  <a:pt x="1095" y="663"/>
                  <a:pt x="1095" y="663"/>
                  <a:pt x="1095" y="663"/>
                </a:cubicBezTo>
                <a:cubicBezTo>
                  <a:pt x="1095" y="670"/>
                  <a:pt x="1095" y="670"/>
                  <a:pt x="1095" y="670"/>
                </a:cubicBezTo>
                <a:cubicBezTo>
                  <a:pt x="1102" y="670"/>
                  <a:pt x="1102" y="670"/>
                  <a:pt x="1102" y="670"/>
                </a:cubicBezTo>
                <a:cubicBezTo>
                  <a:pt x="1102" y="663"/>
                  <a:pt x="1102" y="663"/>
                  <a:pt x="1102" y="663"/>
                </a:cubicBezTo>
                <a:moveTo>
                  <a:pt x="1129" y="663"/>
                </a:moveTo>
                <a:cubicBezTo>
                  <a:pt x="1122" y="663"/>
                  <a:pt x="1122" y="663"/>
                  <a:pt x="1122" y="663"/>
                </a:cubicBezTo>
                <a:cubicBezTo>
                  <a:pt x="1122" y="670"/>
                  <a:pt x="1122" y="670"/>
                  <a:pt x="1122" y="670"/>
                </a:cubicBezTo>
                <a:cubicBezTo>
                  <a:pt x="1129" y="670"/>
                  <a:pt x="1129" y="670"/>
                  <a:pt x="1129" y="670"/>
                </a:cubicBezTo>
                <a:cubicBezTo>
                  <a:pt x="1129" y="663"/>
                  <a:pt x="1129" y="663"/>
                  <a:pt x="1129" y="663"/>
                </a:cubicBezTo>
                <a:moveTo>
                  <a:pt x="1156" y="663"/>
                </a:moveTo>
                <a:cubicBezTo>
                  <a:pt x="1149" y="663"/>
                  <a:pt x="1149" y="663"/>
                  <a:pt x="1149" y="663"/>
                </a:cubicBezTo>
                <a:cubicBezTo>
                  <a:pt x="1149" y="670"/>
                  <a:pt x="1149" y="670"/>
                  <a:pt x="1149" y="670"/>
                </a:cubicBezTo>
                <a:cubicBezTo>
                  <a:pt x="1156" y="670"/>
                  <a:pt x="1156" y="670"/>
                  <a:pt x="1156" y="670"/>
                </a:cubicBezTo>
                <a:cubicBezTo>
                  <a:pt x="1156" y="663"/>
                  <a:pt x="1156" y="663"/>
                  <a:pt x="1156" y="663"/>
                </a:cubicBezTo>
                <a:moveTo>
                  <a:pt x="1183" y="663"/>
                </a:moveTo>
                <a:cubicBezTo>
                  <a:pt x="1176" y="663"/>
                  <a:pt x="1176" y="663"/>
                  <a:pt x="1176" y="663"/>
                </a:cubicBezTo>
                <a:cubicBezTo>
                  <a:pt x="1176" y="670"/>
                  <a:pt x="1176" y="670"/>
                  <a:pt x="1176" y="670"/>
                </a:cubicBezTo>
                <a:cubicBezTo>
                  <a:pt x="1183" y="670"/>
                  <a:pt x="1183" y="670"/>
                  <a:pt x="1183" y="670"/>
                </a:cubicBezTo>
                <a:cubicBezTo>
                  <a:pt x="1183" y="663"/>
                  <a:pt x="1183" y="663"/>
                  <a:pt x="1183" y="663"/>
                </a:cubicBezTo>
                <a:moveTo>
                  <a:pt x="1210" y="663"/>
                </a:moveTo>
                <a:cubicBezTo>
                  <a:pt x="1203" y="663"/>
                  <a:pt x="1203" y="663"/>
                  <a:pt x="1203" y="663"/>
                </a:cubicBezTo>
                <a:cubicBezTo>
                  <a:pt x="1203" y="670"/>
                  <a:pt x="1203" y="670"/>
                  <a:pt x="1203" y="670"/>
                </a:cubicBezTo>
                <a:cubicBezTo>
                  <a:pt x="1210" y="670"/>
                  <a:pt x="1210" y="670"/>
                  <a:pt x="1210" y="670"/>
                </a:cubicBezTo>
                <a:cubicBezTo>
                  <a:pt x="1210" y="663"/>
                  <a:pt x="1210" y="663"/>
                  <a:pt x="1210" y="663"/>
                </a:cubicBezTo>
                <a:moveTo>
                  <a:pt x="1237" y="663"/>
                </a:moveTo>
                <a:cubicBezTo>
                  <a:pt x="1230" y="663"/>
                  <a:pt x="1230" y="663"/>
                  <a:pt x="1230" y="663"/>
                </a:cubicBezTo>
                <a:cubicBezTo>
                  <a:pt x="1230" y="670"/>
                  <a:pt x="1230" y="670"/>
                  <a:pt x="1230" y="670"/>
                </a:cubicBezTo>
                <a:cubicBezTo>
                  <a:pt x="1237" y="670"/>
                  <a:pt x="1237" y="670"/>
                  <a:pt x="1237" y="670"/>
                </a:cubicBezTo>
                <a:cubicBezTo>
                  <a:pt x="1237" y="663"/>
                  <a:pt x="1237" y="663"/>
                  <a:pt x="1237" y="663"/>
                </a:cubicBezTo>
                <a:moveTo>
                  <a:pt x="1264" y="663"/>
                </a:moveTo>
                <a:cubicBezTo>
                  <a:pt x="1257" y="663"/>
                  <a:pt x="1257" y="663"/>
                  <a:pt x="1257" y="663"/>
                </a:cubicBezTo>
                <a:cubicBezTo>
                  <a:pt x="1257" y="670"/>
                  <a:pt x="1257" y="670"/>
                  <a:pt x="1257" y="670"/>
                </a:cubicBezTo>
                <a:cubicBezTo>
                  <a:pt x="1264" y="670"/>
                  <a:pt x="1264" y="670"/>
                  <a:pt x="1264" y="670"/>
                </a:cubicBezTo>
                <a:cubicBezTo>
                  <a:pt x="1264" y="663"/>
                  <a:pt x="1264" y="663"/>
                  <a:pt x="1264" y="663"/>
                </a:cubicBezTo>
                <a:moveTo>
                  <a:pt x="1290" y="663"/>
                </a:moveTo>
                <a:cubicBezTo>
                  <a:pt x="1284" y="663"/>
                  <a:pt x="1284" y="663"/>
                  <a:pt x="1284" y="663"/>
                </a:cubicBezTo>
                <a:cubicBezTo>
                  <a:pt x="1284" y="670"/>
                  <a:pt x="1284" y="670"/>
                  <a:pt x="1284" y="670"/>
                </a:cubicBezTo>
                <a:cubicBezTo>
                  <a:pt x="1290" y="670"/>
                  <a:pt x="1290" y="670"/>
                  <a:pt x="1290" y="670"/>
                </a:cubicBezTo>
                <a:cubicBezTo>
                  <a:pt x="1290" y="663"/>
                  <a:pt x="1290" y="663"/>
                  <a:pt x="1290" y="663"/>
                </a:cubicBezTo>
                <a:moveTo>
                  <a:pt x="1317" y="663"/>
                </a:moveTo>
                <a:cubicBezTo>
                  <a:pt x="1310" y="663"/>
                  <a:pt x="1310" y="663"/>
                  <a:pt x="1310" y="663"/>
                </a:cubicBezTo>
                <a:cubicBezTo>
                  <a:pt x="1310" y="670"/>
                  <a:pt x="1310" y="670"/>
                  <a:pt x="1310" y="670"/>
                </a:cubicBezTo>
                <a:cubicBezTo>
                  <a:pt x="1317" y="670"/>
                  <a:pt x="1317" y="670"/>
                  <a:pt x="1317" y="670"/>
                </a:cubicBezTo>
                <a:cubicBezTo>
                  <a:pt x="1317" y="663"/>
                  <a:pt x="1317" y="663"/>
                  <a:pt x="1317" y="663"/>
                </a:cubicBezTo>
                <a:moveTo>
                  <a:pt x="1344" y="663"/>
                </a:moveTo>
                <a:cubicBezTo>
                  <a:pt x="1337" y="663"/>
                  <a:pt x="1337" y="663"/>
                  <a:pt x="1337" y="663"/>
                </a:cubicBezTo>
                <a:cubicBezTo>
                  <a:pt x="1337" y="670"/>
                  <a:pt x="1337" y="670"/>
                  <a:pt x="1337" y="670"/>
                </a:cubicBezTo>
                <a:cubicBezTo>
                  <a:pt x="1344" y="670"/>
                  <a:pt x="1344" y="670"/>
                  <a:pt x="1344" y="670"/>
                </a:cubicBezTo>
                <a:cubicBezTo>
                  <a:pt x="1344" y="663"/>
                  <a:pt x="1344" y="663"/>
                  <a:pt x="1344" y="663"/>
                </a:cubicBezTo>
                <a:moveTo>
                  <a:pt x="1371" y="663"/>
                </a:moveTo>
                <a:cubicBezTo>
                  <a:pt x="1364" y="663"/>
                  <a:pt x="1364" y="663"/>
                  <a:pt x="1364" y="663"/>
                </a:cubicBezTo>
                <a:cubicBezTo>
                  <a:pt x="1364" y="670"/>
                  <a:pt x="1364" y="670"/>
                  <a:pt x="1364" y="670"/>
                </a:cubicBezTo>
                <a:cubicBezTo>
                  <a:pt x="1371" y="670"/>
                  <a:pt x="1371" y="670"/>
                  <a:pt x="1371" y="670"/>
                </a:cubicBezTo>
                <a:cubicBezTo>
                  <a:pt x="1371" y="663"/>
                  <a:pt x="1371" y="663"/>
                  <a:pt x="1371" y="663"/>
                </a:cubicBezTo>
                <a:moveTo>
                  <a:pt x="1398" y="663"/>
                </a:moveTo>
                <a:cubicBezTo>
                  <a:pt x="1391" y="663"/>
                  <a:pt x="1391" y="663"/>
                  <a:pt x="1391" y="663"/>
                </a:cubicBezTo>
                <a:cubicBezTo>
                  <a:pt x="1391" y="670"/>
                  <a:pt x="1391" y="670"/>
                  <a:pt x="1391" y="670"/>
                </a:cubicBezTo>
                <a:cubicBezTo>
                  <a:pt x="1398" y="670"/>
                  <a:pt x="1398" y="670"/>
                  <a:pt x="1398" y="670"/>
                </a:cubicBezTo>
                <a:cubicBezTo>
                  <a:pt x="1398" y="663"/>
                  <a:pt x="1398" y="663"/>
                  <a:pt x="1398" y="663"/>
                </a:cubicBezTo>
                <a:moveTo>
                  <a:pt x="1425" y="663"/>
                </a:moveTo>
                <a:cubicBezTo>
                  <a:pt x="1418" y="663"/>
                  <a:pt x="1418" y="663"/>
                  <a:pt x="1418" y="663"/>
                </a:cubicBezTo>
                <a:cubicBezTo>
                  <a:pt x="1418" y="670"/>
                  <a:pt x="1418" y="670"/>
                  <a:pt x="1418" y="670"/>
                </a:cubicBezTo>
                <a:cubicBezTo>
                  <a:pt x="1425" y="670"/>
                  <a:pt x="1425" y="670"/>
                  <a:pt x="1425" y="670"/>
                </a:cubicBezTo>
                <a:cubicBezTo>
                  <a:pt x="1425" y="663"/>
                  <a:pt x="1425" y="663"/>
                  <a:pt x="1425" y="663"/>
                </a:cubicBezTo>
                <a:moveTo>
                  <a:pt x="1452" y="663"/>
                </a:moveTo>
                <a:cubicBezTo>
                  <a:pt x="1445" y="663"/>
                  <a:pt x="1445" y="663"/>
                  <a:pt x="1445" y="663"/>
                </a:cubicBezTo>
                <a:cubicBezTo>
                  <a:pt x="1445" y="670"/>
                  <a:pt x="1445" y="670"/>
                  <a:pt x="1445" y="670"/>
                </a:cubicBezTo>
                <a:cubicBezTo>
                  <a:pt x="1452" y="670"/>
                  <a:pt x="1452" y="670"/>
                  <a:pt x="1452" y="670"/>
                </a:cubicBezTo>
                <a:cubicBezTo>
                  <a:pt x="1452" y="663"/>
                  <a:pt x="1452" y="663"/>
                  <a:pt x="1452" y="663"/>
                </a:cubicBezTo>
                <a:moveTo>
                  <a:pt x="1479" y="663"/>
                </a:moveTo>
                <a:cubicBezTo>
                  <a:pt x="1472" y="663"/>
                  <a:pt x="1472" y="663"/>
                  <a:pt x="1472" y="663"/>
                </a:cubicBezTo>
                <a:cubicBezTo>
                  <a:pt x="1472" y="670"/>
                  <a:pt x="1472" y="670"/>
                  <a:pt x="1472" y="670"/>
                </a:cubicBezTo>
                <a:cubicBezTo>
                  <a:pt x="1479" y="670"/>
                  <a:pt x="1479" y="670"/>
                  <a:pt x="1479" y="670"/>
                </a:cubicBezTo>
                <a:cubicBezTo>
                  <a:pt x="1479" y="663"/>
                  <a:pt x="1479" y="663"/>
                  <a:pt x="1479" y="663"/>
                </a:cubicBezTo>
                <a:moveTo>
                  <a:pt x="1505" y="663"/>
                </a:moveTo>
                <a:cubicBezTo>
                  <a:pt x="1499" y="663"/>
                  <a:pt x="1499" y="663"/>
                  <a:pt x="1499" y="663"/>
                </a:cubicBezTo>
                <a:cubicBezTo>
                  <a:pt x="1499" y="670"/>
                  <a:pt x="1499" y="670"/>
                  <a:pt x="1499" y="670"/>
                </a:cubicBezTo>
                <a:cubicBezTo>
                  <a:pt x="1505" y="670"/>
                  <a:pt x="1505" y="670"/>
                  <a:pt x="1505" y="670"/>
                </a:cubicBezTo>
                <a:cubicBezTo>
                  <a:pt x="1505" y="663"/>
                  <a:pt x="1505" y="663"/>
                  <a:pt x="1505" y="663"/>
                </a:cubicBezTo>
                <a:moveTo>
                  <a:pt x="1532" y="663"/>
                </a:moveTo>
                <a:cubicBezTo>
                  <a:pt x="1526" y="663"/>
                  <a:pt x="1526" y="663"/>
                  <a:pt x="1526" y="663"/>
                </a:cubicBezTo>
                <a:cubicBezTo>
                  <a:pt x="1526" y="670"/>
                  <a:pt x="1526" y="670"/>
                  <a:pt x="1526" y="670"/>
                </a:cubicBezTo>
                <a:cubicBezTo>
                  <a:pt x="1532" y="670"/>
                  <a:pt x="1532" y="670"/>
                  <a:pt x="1532" y="670"/>
                </a:cubicBezTo>
                <a:cubicBezTo>
                  <a:pt x="1532" y="663"/>
                  <a:pt x="1532" y="663"/>
                  <a:pt x="1532" y="663"/>
                </a:cubicBezTo>
                <a:moveTo>
                  <a:pt x="1559" y="663"/>
                </a:moveTo>
                <a:cubicBezTo>
                  <a:pt x="1552" y="663"/>
                  <a:pt x="1552" y="663"/>
                  <a:pt x="1552" y="663"/>
                </a:cubicBezTo>
                <a:cubicBezTo>
                  <a:pt x="1552" y="670"/>
                  <a:pt x="1552" y="670"/>
                  <a:pt x="1552" y="670"/>
                </a:cubicBezTo>
                <a:cubicBezTo>
                  <a:pt x="1559" y="670"/>
                  <a:pt x="1559" y="670"/>
                  <a:pt x="1559" y="670"/>
                </a:cubicBezTo>
                <a:cubicBezTo>
                  <a:pt x="1559" y="663"/>
                  <a:pt x="1559" y="663"/>
                  <a:pt x="1559" y="663"/>
                </a:cubicBezTo>
                <a:moveTo>
                  <a:pt x="1586" y="663"/>
                </a:moveTo>
                <a:cubicBezTo>
                  <a:pt x="1579" y="663"/>
                  <a:pt x="1579" y="663"/>
                  <a:pt x="1579" y="663"/>
                </a:cubicBezTo>
                <a:cubicBezTo>
                  <a:pt x="1579" y="670"/>
                  <a:pt x="1579" y="670"/>
                  <a:pt x="1579" y="670"/>
                </a:cubicBezTo>
                <a:cubicBezTo>
                  <a:pt x="1586" y="670"/>
                  <a:pt x="1586" y="670"/>
                  <a:pt x="1586" y="670"/>
                </a:cubicBezTo>
                <a:cubicBezTo>
                  <a:pt x="1586" y="663"/>
                  <a:pt x="1586" y="663"/>
                  <a:pt x="1586" y="663"/>
                </a:cubicBezTo>
                <a:moveTo>
                  <a:pt x="1613" y="663"/>
                </a:moveTo>
                <a:cubicBezTo>
                  <a:pt x="1606" y="663"/>
                  <a:pt x="1606" y="663"/>
                  <a:pt x="1606" y="663"/>
                </a:cubicBezTo>
                <a:cubicBezTo>
                  <a:pt x="1606" y="670"/>
                  <a:pt x="1606" y="670"/>
                  <a:pt x="1606" y="670"/>
                </a:cubicBezTo>
                <a:cubicBezTo>
                  <a:pt x="1613" y="670"/>
                  <a:pt x="1613" y="670"/>
                  <a:pt x="1613" y="670"/>
                </a:cubicBezTo>
                <a:cubicBezTo>
                  <a:pt x="1613" y="663"/>
                  <a:pt x="1613" y="663"/>
                  <a:pt x="1613" y="663"/>
                </a:cubicBezTo>
                <a:moveTo>
                  <a:pt x="1640" y="663"/>
                </a:moveTo>
                <a:cubicBezTo>
                  <a:pt x="1633" y="663"/>
                  <a:pt x="1633" y="663"/>
                  <a:pt x="1633" y="663"/>
                </a:cubicBezTo>
                <a:cubicBezTo>
                  <a:pt x="1633" y="670"/>
                  <a:pt x="1633" y="670"/>
                  <a:pt x="1633" y="670"/>
                </a:cubicBezTo>
                <a:cubicBezTo>
                  <a:pt x="1640" y="670"/>
                  <a:pt x="1640" y="670"/>
                  <a:pt x="1640" y="670"/>
                </a:cubicBezTo>
                <a:cubicBezTo>
                  <a:pt x="1640" y="663"/>
                  <a:pt x="1640" y="663"/>
                  <a:pt x="1640" y="663"/>
                </a:cubicBezTo>
                <a:moveTo>
                  <a:pt x="1667" y="663"/>
                </a:moveTo>
                <a:cubicBezTo>
                  <a:pt x="1660" y="663"/>
                  <a:pt x="1660" y="663"/>
                  <a:pt x="1660" y="663"/>
                </a:cubicBezTo>
                <a:cubicBezTo>
                  <a:pt x="1660" y="670"/>
                  <a:pt x="1660" y="670"/>
                  <a:pt x="1660" y="670"/>
                </a:cubicBezTo>
                <a:cubicBezTo>
                  <a:pt x="1667" y="670"/>
                  <a:pt x="1667" y="670"/>
                  <a:pt x="1667" y="670"/>
                </a:cubicBezTo>
                <a:cubicBezTo>
                  <a:pt x="1667" y="663"/>
                  <a:pt x="1667" y="663"/>
                  <a:pt x="1667" y="663"/>
                </a:cubicBezTo>
                <a:moveTo>
                  <a:pt x="1694" y="663"/>
                </a:moveTo>
                <a:cubicBezTo>
                  <a:pt x="1687" y="663"/>
                  <a:pt x="1687" y="663"/>
                  <a:pt x="1687" y="663"/>
                </a:cubicBezTo>
                <a:cubicBezTo>
                  <a:pt x="1687" y="670"/>
                  <a:pt x="1687" y="670"/>
                  <a:pt x="1687" y="670"/>
                </a:cubicBezTo>
                <a:cubicBezTo>
                  <a:pt x="1694" y="670"/>
                  <a:pt x="1694" y="670"/>
                  <a:pt x="1694" y="670"/>
                </a:cubicBezTo>
                <a:cubicBezTo>
                  <a:pt x="1694" y="663"/>
                  <a:pt x="1694" y="663"/>
                  <a:pt x="1694" y="663"/>
                </a:cubicBezTo>
                <a:moveTo>
                  <a:pt x="1721" y="663"/>
                </a:moveTo>
                <a:cubicBezTo>
                  <a:pt x="1714" y="663"/>
                  <a:pt x="1714" y="663"/>
                  <a:pt x="1714" y="663"/>
                </a:cubicBezTo>
                <a:cubicBezTo>
                  <a:pt x="1714" y="670"/>
                  <a:pt x="1714" y="670"/>
                  <a:pt x="1714" y="670"/>
                </a:cubicBezTo>
                <a:cubicBezTo>
                  <a:pt x="1721" y="670"/>
                  <a:pt x="1721" y="670"/>
                  <a:pt x="1721" y="670"/>
                </a:cubicBezTo>
                <a:cubicBezTo>
                  <a:pt x="1721" y="663"/>
                  <a:pt x="1721" y="663"/>
                  <a:pt x="1721" y="663"/>
                </a:cubicBezTo>
                <a:moveTo>
                  <a:pt x="1747" y="663"/>
                </a:moveTo>
                <a:cubicBezTo>
                  <a:pt x="1741" y="663"/>
                  <a:pt x="1741" y="663"/>
                  <a:pt x="1741" y="663"/>
                </a:cubicBezTo>
                <a:cubicBezTo>
                  <a:pt x="1741" y="670"/>
                  <a:pt x="1741" y="670"/>
                  <a:pt x="1741" y="670"/>
                </a:cubicBezTo>
                <a:cubicBezTo>
                  <a:pt x="1747" y="670"/>
                  <a:pt x="1747" y="670"/>
                  <a:pt x="1747" y="670"/>
                </a:cubicBezTo>
                <a:cubicBezTo>
                  <a:pt x="1747" y="663"/>
                  <a:pt x="1747" y="663"/>
                  <a:pt x="1747" y="663"/>
                </a:cubicBezTo>
                <a:moveTo>
                  <a:pt x="1774" y="663"/>
                </a:moveTo>
                <a:cubicBezTo>
                  <a:pt x="1768" y="663"/>
                  <a:pt x="1768" y="663"/>
                  <a:pt x="1768" y="663"/>
                </a:cubicBezTo>
                <a:cubicBezTo>
                  <a:pt x="1768" y="670"/>
                  <a:pt x="1768" y="670"/>
                  <a:pt x="1768" y="670"/>
                </a:cubicBezTo>
                <a:cubicBezTo>
                  <a:pt x="1774" y="670"/>
                  <a:pt x="1774" y="670"/>
                  <a:pt x="1774" y="670"/>
                </a:cubicBezTo>
                <a:cubicBezTo>
                  <a:pt x="1774" y="663"/>
                  <a:pt x="1774" y="663"/>
                  <a:pt x="1774" y="663"/>
                </a:cubicBezTo>
                <a:moveTo>
                  <a:pt x="1801" y="663"/>
                </a:moveTo>
                <a:cubicBezTo>
                  <a:pt x="1794" y="663"/>
                  <a:pt x="1794" y="663"/>
                  <a:pt x="1794" y="663"/>
                </a:cubicBezTo>
                <a:cubicBezTo>
                  <a:pt x="1794" y="670"/>
                  <a:pt x="1794" y="670"/>
                  <a:pt x="1794" y="670"/>
                </a:cubicBezTo>
                <a:cubicBezTo>
                  <a:pt x="1801" y="670"/>
                  <a:pt x="1801" y="670"/>
                  <a:pt x="1801" y="670"/>
                </a:cubicBezTo>
                <a:cubicBezTo>
                  <a:pt x="1801" y="663"/>
                  <a:pt x="1801" y="663"/>
                  <a:pt x="1801" y="663"/>
                </a:cubicBezTo>
                <a:moveTo>
                  <a:pt x="1828" y="663"/>
                </a:moveTo>
                <a:cubicBezTo>
                  <a:pt x="1821" y="663"/>
                  <a:pt x="1821" y="663"/>
                  <a:pt x="1821" y="663"/>
                </a:cubicBezTo>
                <a:cubicBezTo>
                  <a:pt x="1821" y="670"/>
                  <a:pt x="1821" y="670"/>
                  <a:pt x="1821" y="670"/>
                </a:cubicBezTo>
                <a:cubicBezTo>
                  <a:pt x="1828" y="670"/>
                  <a:pt x="1828" y="670"/>
                  <a:pt x="1828" y="670"/>
                </a:cubicBezTo>
                <a:cubicBezTo>
                  <a:pt x="1828" y="663"/>
                  <a:pt x="1828" y="663"/>
                  <a:pt x="1828" y="663"/>
                </a:cubicBezTo>
                <a:moveTo>
                  <a:pt x="1855" y="663"/>
                </a:moveTo>
                <a:cubicBezTo>
                  <a:pt x="1848" y="663"/>
                  <a:pt x="1848" y="663"/>
                  <a:pt x="1848" y="663"/>
                </a:cubicBezTo>
                <a:cubicBezTo>
                  <a:pt x="1848" y="670"/>
                  <a:pt x="1848" y="670"/>
                  <a:pt x="1848" y="670"/>
                </a:cubicBezTo>
                <a:cubicBezTo>
                  <a:pt x="1855" y="670"/>
                  <a:pt x="1855" y="670"/>
                  <a:pt x="1855" y="670"/>
                </a:cubicBezTo>
                <a:cubicBezTo>
                  <a:pt x="1855" y="663"/>
                  <a:pt x="1855" y="663"/>
                  <a:pt x="1855" y="663"/>
                </a:cubicBezTo>
                <a:moveTo>
                  <a:pt x="1882" y="663"/>
                </a:moveTo>
                <a:cubicBezTo>
                  <a:pt x="1875" y="663"/>
                  <a:pt x="1875" y="663"/>
                  <a:pt x="1875" y="663"/>
                </a:cubicBezTo>
                <a:cubicBezTo>
                  <a:pt x="1875" y="670"/>
                  <a:pt x="1875" y="670"/>
                  <a:pt x="1875" y="670"/>
                </a:cubicBezTo>
                <a:cubicBezTo>
                  <a:pt x="1882" y="670"/>
                  <a:pt x="1882" y="670"/>
                  <a:pt x="1882" y="670"/>
                </a:cubicBezTo>
                <a:cubicBezTo>
                  <a:pt x="1882" y="663"/>
                  <a:pt x="1882" y="663"/>
                  <a:pt x="1882" y="663"/>
                </a:cubicBezTo>
                <a:moveTo>
                  <a:pt x="1909" y="663"/>
                </a:moveTo>
                <a:cubicBezTo>
                  <a:pt x="1902" y="663"/>
                  <a:pt x="1902" y="663"/>
                  <a:pt x="1902" y="663"/>
                </a:cubicBezTo>
                <a:cubicBezTo>
                  <a:pt x="1902" y="670"/>
                  <a:pt x="1902" y="670"/>
                  <a:pt x="1902" y="670"/>
                </a:cubicBezTo>
                <a:cubicBezTo>
                  <a:pt x="1909" y="670"/>
                  <a:pt x="1909" y="670"/>
                  <a:pt x="1909" y="670"/>
                </a:cubicBezTo>
                <a:cubicBezTo>
                  <a:pt x="1909" y="663"/>
                  <a:pt x="1909" y="663"/>
                  <a:pt x="1909" y="663"/>
                </a:cubicBezTo>
                <a:moveTo>
                  <a:pt x="1936" y="663"/>
                </a:moveTo>
                <a:cubicBezTo>
                  <a:pt x="1929" y="663"/>
                  <a:pt x="1929" y="663"/>
                  <a:pt x="1929" y="663"/>
                </a:cubicBezTo>
                <a:cubicBezTo>
                  <a:pt x="1929" y="670"/>
                  <a:pt x="1929" y="670"/>
                  <a:pt x="1929" y="670"/>
                </a:cubicBezTo>
                <a:cubicBezTo>
                  <a:pt x="1936" y="670"/>
                  <a:pt x="1936" y="670"/>
                  <a:pt x="1936" y="670"/>
                </a:cubicBezTo>
                <a:cubicBezTo>
                  <a:pt x="1936" y="663"/>
                  <a:pt x="1936" y="663"/>
                  <a:pt x="1936" y="663"/>
                </a:cubicBezTo>
                <a:moveTo>
                  <a:pt x="1963" y="663"/>
                </a:moveTo>
                <a:cubicBezTo>
                  <a:pt x="1956" y="663"/>
                  <a:pt x="1956" y="663"/>
                  <a:pt x="1956" y="663"/>
                </a:cubicBezTo>
                <a:cubicBezTo>
                  <a:pt x="1956" y="670"/>
                  <a:pt x="1956" y="670"/>
                  <a:pt x="1956" y="670"/>
                </a:cubicBezTo>
                <a:cubicBezTo>
                  <a:pt x="1963" y="670"/>
                  <a:pt x="1963" y="670"/>
                  <a:pt x="1963" y="670"/>
                </a:cubicBezTo>
                <a:cubicBezTo>
                  <a:pt x="1963" y="663"/>
                  <a:pt x="1963" y="663"/>
                  <a:pt x="1963" y="663"/>
                </a:cubicBezTo>
                <a:moveTo>
                  <a:pt x="1989" y="663"/>
                </a:moveTo>
                <a:cubicBezTo>
                  <a:pt x="1983" y="663"/>
                  <a:pt x="1983" y="663"/>
                  <a:pt x="1983" y="663"/>
                </a:cubicBezTo>
                <a:cubicBezTo>
                  <a:pt x="1983" y="670"/>
                  <a:pt x="1983" y="670"/>
                  <a:pt x="1983" y="670"/>
                </a:cubicBezTo>
                <a:cubicBezTo>
                  <a:pt x="1989" y="670"/>
                  <a:pt x="1989" y="670"/>
                  <a:pt x="1989" y="670"/>
                </a:cubicBezTo>
                <a:cubicBezTo>
                  <a:pt x="1989" y="663"/>
                  <a:pt x="1989" y="663"/>
                  <a:pt x="1989" y="663"/>
                </a:cubicBezTo>
                <a:moveTo>
                  <a:pt x="2016" y="663"/>
                </a:moveTo>
                <a:cubicBezTo>
                  <a:pt x="2009" y="663"/>
                  <a:pt x="2009" y="663"/>
                  <a:pt x="2009" y="663"/>
                </a:cubicBezTo>
                <a:cubicBezTo>
                  <a:pt x="2009" y="670"/>
                  <a:pt x="2009" y="670"/>
                  <a:pt x="2009" y="670"/>
                </a:cubicBezTo>
                <a:cubicBezTo>
                  <a:pt x="2016" y="670"/>
                  <a:pt x="2016" y="670"/>
                  <a:pt x="2016" y="670"/>
                </a:cubicBezTo>
                <a:cubicBezTo>
                  <a:pt x="2016" y="663"/>
                  <a:pt x="2016" y="663"/>
                  <a:pt x="2016" y="663"/>
                </a:cubicBezTo>
                <a:moveTo>
                  <a:pt x="2043" y="663"/>
                </a:moveTo>
                <a:cubicBezTo>
                  <a:pt x="2036" y="663"/>
                  <a:pt x="2036" y="663"/>
                  <a:pt x="2036" y="663"/>
                </a:cubicBezTo>
                <a:cubicBezTo>
                  <a:pt x="2036" y="670"/>
                  <a:pt x="2036" y="670"/>
                  <a:pt x="2036" y="670"/>
                </a:cubicBezTo>
                <a:cubicBezTo>
                  <a:pt x="2043" y="670"/>
                  <a:pt x="2043" y="670"/>
                  <a:pt x="2043" y="670"/>
                </a:cubicBezTo>
                <a:cubicBezTo>
                  <a:pt x="2043" y="663"/>
                  <a:pt x="2043" y="663"/>
                  <a:pt x="2043" y="663"/>
                </a:cubicBezTo>
                <a:moveTo>
                  <a:pt x="2070" y="663"/>
                </a:moveTo>
                <a:cubicBezTo>
                  <a:pt x="2063" y="663"/>
                  <a:pt x="2063" y="663"/>
                  <a:pt x="2063" y="663"/>
                </a:cubicBezTo>
                <a:cubicBezTo>
                  <a:pt x="2063" y="670"/>
                  <a:pt x="2063" y="670"/>
                  <a:pt x="2063" y="670"/>
                </a:cubicBezTo>
                <a:cubicBezTo>
                  <a:pt x="2070" y="670"/>
                  <a:pt x="2070" y="670"/>
                  <a:pt x="2070" y="670"/>
                </a:cubicBezTo>
                <a:cubicBezTo>
                  <a:pt x="2070" y="663"/>
                  <a:pt x="2070" y="663"/>
                  <a:pt x="2070" y="663"/>
                </a:cubicBezTo>
                <a:moveTo>
                  <a:pt x="2097" y="663"/>
                </a:moveTo>
                <a:cubicBezTo>
                  <a:pt x="2090" y="663"/>
                  <a:pt x="2090" y="663"/>
                  <a:pt x="2090" y="663"/>
                </a:cubicBezTo>
                <a:cubicBezTo>
                  <a:pt x="2090" y="670"/>
                  <a:pt x="2090" y="670"/>
                  <a:pt x="2090" y="670"/>
                </a:cubicBezTo>
                <a:cubicBezTo>
                  <a:pt x="2097" y="670"/>
                  <a:pt x="2097" y="670"/>
                  <a:pt x="2097" y="670"/>
                </a:cubicBezTo>
                <a:cubicBezTo>
                  <a:pt x="2097" y="663"/>
                  <a:pt x="2097" y="663"/>
                  <a:pt x="2097" y="663"/>
                </a:cubicBezTo>
                <a:moveTo>
                  <a:pt x="2124" y="663"/>
                </a:moveTo>
                <a:cubicBezTo>
                  <a:pt x="2117" y="663"/>
                  <a:pt x="2117" y="663"/>
                  <a:pt x="2117" y="663"/>
                </a:cubicBezTo>
                <a:cubicBezTo>
                  <a:pt x="2117" y="670"/>
                  <a:pt x="2117" y="670"/>
                  <a:pt x="2117" y="670"/>
                </a:cubicBezTo>
                <a:cubicBezTo>
                  <a:pt x="2124" y="670"/>
                  <a:pt x="2124" y="670"/>
                  <a:pt x="2124" y="670"/>
                </a:cubicBezTo>
                <a:cubicBezTo>
                  <a:pt x="2124" y="663"/>
                  <a:pt x="2124" y="663"/>
                  <a:pt x="2124" y="663"/>
                </a:cubicBezTo>
                <a:moveTo>
                  <a:pt x="2151" y="663"/>
                </a:moveTo>
                <a:cubicBezTo>
                  <a:pt x="2144" y="663"/>
                  <a:pt x="2144" y="663"/>
                  <a:pt x="2144" y="663"/>
                </a:cubicBezTo>
                <a:cubicBezTo>
                  <a:pt x="2144" y="670"/>
                  <a:pt x="2144" y="670"/>
                  <a:pt x="2144" y="670"/>
                </a:cubicBezTo>
                <a:cubicBezTo>
                  <a:pt x="2151" y="670"/>
                  <a:pt x="2151" y="670"/>
                  <a:pt x="2151" y="670"/>
                </a:cubicBezTo>
                <a:cubicBezTo>
                  <a:pt x="2151" y="663"/>
                  <a:pt x="2151" y="663"/>
                  <a:pt x="2151" y="663"/>
                </a:cubicBezTo>
                <a:moveTo>
                  <a:pt x="2178" y="663"/>
                </a:moveTo>
                <a:cubicBezTo>
                  <a:pt x="2171" y="663"/>
                  <a:pt x="2171" y="663"/>
                  <a:pt x="2171" y="663"/>
                </a:cubicBezTo>
                <a:cubicBezTo>
                  <a:pt x="2171" y="670"/>
                  <a:pt x="2171" y="670"/>
                  <a:pt x="2171" y="670"/>
                </a:cubicBezTo>
                <a:cubicBezTo>
                  <a:pt x="2178" y="670"/>
                  <a:pt x="2178" y="670"/>
                  <a:pt x="2178" y="670"/>
                </a:cubicBezTo>
                <a:cubicBezTo>
                  <a:pt x="2178" y="663"/>
                  <a:pt x="2178" y="663"/>
                  <a:pt x="2178" y="663"/>
                </a:cubicBezTo>
                <a:moveTo>
                  <a:pt x="2204" y="663"/>
                </a:moveTo>
                <a:cubicBezTo>
                  <a:pt x="2198" y="663"/>
                  <a:pt x="2198" y="663"/>
                  <a:pt x="2198" y="663"/>
                </a:cubicBezTo>
                <a:cubicBezTo>
                  <a:pt x="2198" y="670"/>
                  <a:pt x="2198" y="670"/>
                  <a:pt x="2198" y="670"/>
                </a:cubicBezTo>
                <a:cubicBezTo>
                  <a:pt x="2204" y="670"/>
                  <a:pt x="2204" y="670"/>
                  <a:pt x="2204" y="670"/>
                </a:cubicBezTo>
                <a:cubicBezTo>
                  <a:pt x="2204" y="663"/>
                  <a:pt x="2204" y="663"/>
                  <a:pt x="2204" y="663"/>
                </a:cubicBezTo>
                <a:moveTo>
                  <a:pt x="2231" y="663"/>
                </a:moveTo>
                <a:cubicBezTo>
                  <a:pt x="2225" y="663"/>
                  <a:pt x="2225" y="663"/>
                  <a:pt x="2225" y="663"/>
                </a:cubicBezTo>
                <a:cubicBezTo>
                  <a:pt x="2225" y="670"/>
                  <a:pt x="2225" y="670"/>
                  <a:pt x="2225" y="670"/>
                </a:cubicBezTo>
                <a:cubicBezTo>
                  <a:pt x="2231" y="670"/>
                  <a:pt x="2231" y="670"/>
                  <a:pt x="2231" y="670"/>
                </a:cubicBezTo>
                <a:cubicBezTo>
                  <a:pt x="2231" y="663"/>
                  <a:pt x="2231" y="663"/>
                  <a:pt x="2231" y="663"/>
                </a:cubicBezTo>
                <a:moveTo>
                  <a:pt x="2258" y="663"/>
                </a:moveTo>
                <a:cubicBezTo>
                  <a:pt x="2251" y="663"/>
                  <a:pt x="2251" y="663"/>
                  <a:pt x="2251" y="663"/>
                </a:cubicBezTo>
                <a:cubicBezTo>
                  <a:pt x="2251" y="670"/>
                  <a:pt x="2251" y="670"/>
                  <a:pt x="2251" y="670"/>
                </a:cubicBezTo>
                <a:cubicBezTo>
                  <a:pt x="2258" y="670"/>
                  <a:pt x="2258" y="670"/>
                  <a:pt x="2258" y="670"/>
                </a:cubicBezTo>
                <a:cubicBezTo>
                  <a:pt x="2258" y="663"/>
                  <a:pt x="2258" y="663"/>
                  <a:pt x="2258" y="663"/>
                </a:cubicBezTo>
                <a:moveTo>
                  <a:pt x="2285" y="663"/>
                </a:moveTo>
                <a:cubicBezTo>
                  <a:pt x="2278" y="663"/>
                  <a:pt x="2278" y="663"/>
                  <a:pt x="2278" y="663"/>
                </a:cubicBezTo>
                <a:cubicBezTo>
                  <a:pt x="2278" y="670"/>
                  <a:pt x="2278" y="670"/>
                  <a:pt x="2278" y="670"/>
                </a:cubicBezTo>
                <a:cubicBezTo>
                  <a:pt x="2285" y="670"/>
                  <a:pt x="2285" y="670"/>
                  <a:pt x="2285" y="670"/>
                </a:cubicBezTo>
                <a:cubicBezTo>
                  <a:pt x="2285" y="663"/>
                  <a:pt x="2285" y="663"/>
                  <a:pt x="2285" y="663"/>
                </a:cubicBezTo>
                <a:moveTo>
                  <a:pt x="2312" y="663"/>
                </a:moveTo>
                <a:cubicBezTo>
                  <a:pt x="2305" y="663"/>
                  <a:pt x="2305" y="663"/>
                  <a:pt x="2305" y="663"/>
                </a:cubicBezTo>
                <a:cubicBezTo>
                  <a:pt x="2305" y="670"/>
                  <a:pt x="2305" y="670"/>
                  <a:pt x="2305" y="670"/>
                </a:cubicBezTo>
                <a:cubicBezTo>
                  <a:pt x="2312" y="670"/>
                  <a:pt x="2312" y="670"/>
                  <a:pt x="2312" y="670"/>
                </a:cubicBezTo>
                <a:cubicBezTo>
                  <a:pt x="2312" y="663"/>
                  <a:pt x="2312" y="663"/>
                  <a:pt x="2312" y="663"/>
                </a:cubicBezTo>
                <a:moveTo>
                  <a:pt x="2339" y="663"/>
                </a:moveTo>
                <a:cubicBezTo>
                  <a:pt x="2332" y="663"/>
                  <a:pt x="2332" y="663"/>
                  <a:pt x="2332" y="663"/>
                </a:cubicBezTo>
                <a:cubicBezTo>
                  <a:pt x="2332" y="670"/>
                  <a:pt x="2332" y="670"/>
                  <a:pt x="2332" y="670"/>
                </a:cubicBezTo>
                <a:cubicBezTo>
                  <a:pt x="2339" y="670"/>
                  <a:pt x="2339" y="670"/>
                  <a:pt x="2339" y="670"/>
                </a:cubicBezTo>
                <a:cubicBezTo>
                  <a:pt x="2339" y="663"/>
                  <a:pt x="2339" y="663"/>
                  <a:pt x="2339" y="663"/>
                </a:cubicBezTo>
                <a:moveTo>
                  <a:pt x="2366" y="663"/>
                </a:moveTo>
                <a:cubicBezTo>
                  <a:pt x="2359" y="663"/>
                  <a:pt x="2359" y="663"/>
                  <a:pt x="2359" y="663"/>
                </a:cubicBezTo>
                <a:cubicBezTo>
                  <a:pt x="2359" y="670"/>
                  <a:pt x="2359" y="670"/>
                  <a:pt x="2359" y="670"/>
                </a:cubicBezTo>
                <a:cubicBezTo>
                  <a:pt x="2366" y="670"/>
                  <a:pt x="2366" y="670"/>
                  <a:pt x="2366" y="670"/>
                </a:cubicBezTo>
                <a:cubicBezTo>
                  <a:pt x="2366" y="663"/>
                  <a:pt x="2366" y="663"/>
                  <a:pt x="2366" y="663"/>
                </a:cubicBezTo>
                <a:moveTo>
                  <a:pt x="506" y="659"/>
                </a:moveTo>
                <a:cubicBezTo>
                  <a:pt x="503" y="666"/>
                  <a:pt x="503" y="666"/>
                  <a:pt x="503" y="666"/>
                </a:cubicBezTo>
                <a:cubicBezTo>
                  <a:pt x="505" y="666"/>
                  <a:pt x="508" y="667"/>
                  <a:pt x="510" y="668"/>
                </a:cubicBezTo>
                <a:cubicBezTo>
                  <a:pt x="511" y="664"/>
                  <a:pt x="511" y="664"/>
                  <a:pt x="511" y="664"/>
                </a:cubicBezTo>
                <a:cubicBezTo>
                  <a:pt x="510" y="665"/>
                  <a:pt x="510" y="665"/>
                  <a:pt x="510" y="665"/>
                </a:cubicBezTo>
                <a:cubicBezTo>
                  <a:pt x="505" y="665"/>
                  <a:pt x="505" y="665"/>
                  <a:pt x="505" y="665"/>
                </a:cubicBezTo>
                <a:cubicBezTo>
                  <a:pt x="509" y="660"/>
                  <a:pt x="509" y="660"/>
                  <a:pt x="509" y="660"/>
                </a:cubicBezTo>
                <a:cubicBezTo>
                  <a:pt x="508" y="660"/>
                  <a:pt x="507" y="660"/>
                  <a:pt x="506" y="659"/>
                </a:cubicBezTo>
                <a:moveTo>
                  <a:pt x="484" y="646"/>
                </a:moveTo>
                <a:cubicBezTo>
                  <a:pt x="479" y="651"/>
                  <a:pt x="479" y="651"/>
                  <a:pt x="479" y="651"/>
                </a:cubicBezTo>
                <a:cubicBezTo>
                  <a:pt x="481" y="653"/>
                  <a:pt x="483" y="654"/>
                  <a:pt x="485" y="656"/>
                </a:cubicBezTo>
                <a:cubicBezTo>
                  <a:pt x="489" y="650"/>
                  <a:pt x="489" y="650"/>
                  <a:pt x="489" y="650"/>
                </a:cubicBezTo>
                <a:cubicBezTo>
                  <a:pt x="487" y="649"/>
                  <a:pt x="485" y="647"/>
                  <a:pt x="484" y="646"/>
                </a:cubicBezTo>
                <a:moveTo>
                  <a:pt x="7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52"/>
                  <a:pt x="0" y="652"/>
                  <a:pt x="0" y="652"/>
                </a:cubicBezTo>
                <a:cubicBezTo>
                  <a:pt x="7" y="652"/>
                  <a:pt x="7" y="652"/>
                  <a:pt x="7" y="652"/>
                </a:cubicBezTo>
                <a:cubicBezTo>
                  <a:pt x="7" y="645"/>
                  <a:pt x="7" y="645"/>
                  <a:pt x="7" y="645"/>
                </a:cubicBezTo>
                <a:moveTo>
                  <a:pt x="469" y="626"/>
                </a:moveTo>
                <a:cubicBezTo>
                  <a:pt x="463" y="628"/>
                  <a:pt x="463" y="628"/>
                  <a:pt x="463" y="628"/>
                </a:cubicBezTo>
                <a:cubicBezTo>
                  <a:pt x="464" y="631"/>
                  <a:pt x="465" y="633"/>
                  <a:pt x="466" y="635"/>
                </a:cubicBezTo>
                <a:cubicBezTo>
                  <a:pt x="472" y="631"/>
                  <a:pt x="472" y="631"/>
                  <a:pt x="472" y="631"/>
                </a:cubicBezTo>
                <a:cubicBezTo>
                  <a:pt x="471" y="629"/>
                  <a:pt x="470" y="628"/>
                  <a:pt x="469" y="626"/>
                </a:cubicBezTo>
                <a:moveTo>
                  <a:pt x="7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625"/>
                  <a:pt x="0" y="625"/>
                  <a:pt x="0" y="625"/>
                </a:cubicBezTo>
                <a:cubicBezTo>
                  <a:pt x="7" y="625"/>
                  <a:pt x="7" y="625"/>
                  <a:pt x="7" y="625"/>
                </a:cubicBezTo>
                <a:cubicBezTo>
                  <a:pt x="7" y="618"/>
                  <a:pt x="7" y="618"/>
                  <a:pt x="7" y="618"/>
                </a:cubicBezTo>
                <a:moveTo>
                  <a:pt x="463" y="601"/>
                </a:moveTo>
                <a:cubicBezTo>
                  <a:pt x="456" y="601"/>
                  <a:pt x="456" y="601"/>
                  <a:pt x="456" y="601"/>
                </a:cubicBezTo>
                <a:cubicBezTo>
                  <a:pt x="456" y="604"/>
                  <a:pt x="456" y="606"/>
                  <a:pt x="457" y="608"/>
                </a:cubicBezTo>
                <a:cubicBezTo>
                  <a:pt x="463" y="607"/>
                  <a:pt x="463" y="607"/>
                  <a:pt x="463" y="607"/>
                </a:cubicBezTo>
                <a:cubicBezTo>
                  <a:pt x="463" y="605"/>
                  <a:pt x="463" y="603"/>
                  <a:pt x="463" y="601"/>
                </a:cubicBezTo>
                <a:moveTo>
                  <a:pt x="7" y="591"/>
                </a:moveTo>
                <a:cubicBezTo>
                  <a:pt x="0" y="591"/>
                  <a:pt x="0" y="591"/>
                  <a:pt x="0" y="591"/>
                </a:cubicBezTo>
                <a:cubicBezTo>
                  <a:pt x="0" y="598"/>
                  <a:pt x="0" y="598"/>
                  <a:pt x="0" y="598"/>
                </a:cubicBezTo>
                <a:cubicBezTo>
                  <a:pt x="7" y="598"/>
                  <a:pt x="7" y="598"/>
                  <a:pt x="7" y="598"/>
                </a:cubicBezTo>
                <a:cubicBezTo>
                  <a:pt x="7" y="591"/>
                  <a:pt x="7" y="591"/>
                  <a:pt x="7" y="591"/>
                </a:cubicBezTo>
                <a:moveTo>
                  <a:pt x="463" y="574"/>
                </a:moveTo>
                <a:cubicBezTo>
                  <a:pt x="456" y="574"/>
                  <a:pt x="456" y="574"/>
                  <a:pt x="456" y="574"/>
                </a:cubicBezTo>
                <a:cubicBezTo>
                  <a:pt x="456" y="581"/>
                  <a:pt x="456" y="581"/>
                  <a:pt x="456" y="581"/>
                </a:cubicBezTo>
                <a:cubicBezTo>
                  <a:pt x="463" y="581"/>
                  <a:pt x="463" y="581"/>
                  <a:pt x="463" y="581"/>
                </a:cubicBezTo>
                <a:cubicBezTo>
                  <a:pt x="463" y="574"/>
                  <a:pt x="463" y="574"/>
                  <a:pt x="463" y="574"/>
                </a:cubicBezTo>
                <a:moveTo>
                  <a:pt x="7" y="564"/>
                </a:moveTo>
                <a:cubicBezTo>
                  <a:pt x="0" y="564"/>
                  <a:pt x="0" y="564"/>
                  <a:pt x="0" y="564"/>
                </a:cubicBezTo>
                <a:cubicBezTo>
                  <a:pt x="0" y="571"/>
                  <a:pt x="0" y="571"/>
                  <a:pt x="0" y="571"/>
                </a:cubicBezTo>
                <a:cubicBezTo>
                  <a:pt x="7" y="571"/>
                  <a:pt x="7" y="571"/>
                  <a:pt x="7" y="571"/>
                </a:cubicBezTo>
                <a:cubicBezTo>
                  <a:pt x="7" y="564"/>
                  <a:pt x="7" y="564"/>
                  <a:pt x="7" y="564"/>
                </a:cubicBezTo>
                <a:moveTo>
                  <a:pt x="463" y="547"/>
                </a:moveTo>
                <a:cubicBezTo>
                  <a:pt x="456" y="547"/>
                  <a:pt x="456" y="547"/>
                  <a:pt x="456" y="547"/>
                </a:cubicBezTo>
                <a:cubicBezTo>
                  <a:pt x="456" y="554"/>
                  <a:pt x="456" y="554"/>
                  <a:pt x="456" y="554"/>
                </a:cubicBezTo>
                <a:cubicBezTo>
                  <a:pt x="463" y="554"/>
                  <a:pt x="463" y="554"/>
                  <a:pt x="463" y="554"/>
                </a:cubicBezTo>
                <a:cubicBezTo>
                  <a:pt x="463" y="547"/>
                  <a:pt x="463" y="547"/>
                  <a:pt x="463" y="547"/>
                </a:cubicBezTo>
                <a:moveTo>
                  <a:pt x="7" y="538"/>
                </a:move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7" y="544"/>
                  <a:pt x="7" y="544"/>
                  <a:pt x="7" y="544"/>
                </a:cubicBezTo>
                <a:cubicBezTo>
                  <a:pt x="7" y="538"/>
                  <a:pt x="7" y="538"/>
                  <a:pt x="7" y="538"/>
                </a:cubicBezTo>
                <a:moveTo>
                  <a:pt x="456" y="520"/>
                </a:moveTo>
                <a:cubicBezTo>
                  <a:pt x="456" y="527"/>
                  <a:pt x="456" y="527"/>
                  <a:pt x="456" y="527"/>
                </a:cubicBezTo>
                <a:cubicBezTo>
                  <a:pt x="463" y="527"/>
                  <a:pt x="463" y="527"/>
                  <a:pt x="463" y="527"/>
                </a:cubicBezTo>
                <a:cubicBezTo>
                  <a:pt x="463" y="520"/>
                  <a:pt x="463" y="520"/>
                  <a:pt x="463" y="520"/>
                </a:cubicBezTo>
                <a:cubicBezTo>
                  <a:pt x="456" y="520"/>
                  <a:pt x="456" y="520"/>
                  <a:pt x="456" y="520"/>
                </a:cubicBezTo>
                <a:moveTo>
                  <a:pt x="7" y="511"/>
                </a:moveTo>
                <a:cubicBezTo>
                  <a:pt x="0" y="511"/>
                  <a:pt x="0" y="511"/>
                  <a:pt x="0" y="511"/>
                </a:cubicBezTo>
                <a:cubicBezTo>
                  <a:pt x="0" y="517"/>
                  <a:pt x="0" y="517"/>
                  <a:pt x="0" y="517"/>
                </a:cubicBezTo>
                <a:cubicBezTo>
                  <a:pt x="7" y="517"/>
                  <a:pt x="7" y="517"/>
                  <a:pt x="7" y="517"/>
                </a:cubicBezTo>
                <a:cubicBezTo>
                  <a:pt x="7" y="511"/>
                  <a:pt x="7" y="511"/>
                  <a:pt x="7" y="511"/>
                </a:cubicBezTo>
                <a:moveTo>
                  <a:pt x="462" y="493"/>
                </a:moveTo>
                <a:cubicBezTo>
                  <a:pt x="461" y="495"/>
                  <a:pt x="460" y="497"/>
                  <a:pt x="459" y="500"/>
                </a:cubicBezTo>
                <a:cubicBezTo>
                  <a:pt x="466" y="502"/>
                  <a:pt x="466" y="502"/>
                  <a:pt x="466" y="502"/>
                </a:cubicBezTo>
                <a:cubicBezTo>
                  <a:pt x="466" y="500"/>
                  <a:pt x="467" y="498"/>
                  <a:pt x="468" y="496"/>
                </a:cubicBezTo>
                <a:cubicBezTo>
                  <a:pt x="462" y="493"/>
                  <a:pt x="462" y="493"/>
                  <a:pt x="462" y="493"/>
                </a:cubicBezTo>
                <a:moveTo>
                  <a:pt x="7" y="484"/>
                </a:moveTo>
                <a:cubicBezTo>
                  <a:pt x="0" y="484"/>
                  <a:pt x="0" y="484"/>
                  <a:pt x="0" y="484"/>
                </a:cubicBezTo>
                <a:cubicBezTo>
                  <a:pt x="0" y="491"/>
                  <a:pt x="0" y="491"/>
                  <a:pt x="0" y="491"/>
                </a:cubicBezTo>
                <a:cubicBezTo>
                  <a:pt x="7" y="491"/>
                  <a:pt x="7" y="491"/>
                  <a:pt x="7" y="491"/>
                </a:cubicBezTo>
                <a:cubicBezTo>
                  <a:pt x="7" y="484"/>
                  <a:pt x="7" y="484"/>
                  <a:pt x="7" y="484"/>
                </a:cubicBezTo>
                <a:moveTo>
                  <a:pt x="478" y="470"/>
                </a:moveTo>
                <a:cubicBezTo>
                  <a:pt x="476" y="472"/>
                  <a:pt x="475" y="473"/>
                  <a:pt x="473" y="475"/>
                </a:cubicBezTo>
                <a:cubicBezTo>
                  <a:pt x="478" y="480"/>
                  <a:pt x="478" y="480"/>
                  <a:pt x="478" y="480"/>
                </a:cubicBezTo>
                <a:cubicBezTo>
                  <a:pt x="480" y="478"/>
                  <a:pt x="481" y="476"/>
                  <a:pt x="483" y="475"/>
                </a:cubicBezTo>
                <a:cubicBezTo>
                  <a:pt x="478" y="470"/>
                  <a:pt x="478" y="470"/>
                  <a:pt x="478" y="470"/>
                </a:cubicBezTo>
                <a:moveTo>
                  <a:pt x="7" y="457"/>
                </a:moveTo>
                <a:cubicBezTo>
                  <a:pt x="0" y="457"/>
                  <a:pt x="0" y="457"/>
                  <a:pt x="0" y="457"/>
                </a:cubicBezTo>
                <a:cubicBezTo>
                  <a:pt x="0" y="464"/>
                  <a:pt x="0" y="464"/>
                  <a:pt x="0" y="464"/>
                </a:cubicBezTo>
                <a:cubicBezTo>
                  <a:pt x="7" y="464"/>
                  <a:pt x="7" y="464"/>
                  <a:pt x="7" y="464"/>
                </a:cubicBezTo>
                <a:cubicBezTo>
                  <a:pt x="7" y="457"/>
                  <a:pt x="7" y="457"/>
                  <a:pt x="7" y="457"/>
                </a:cubicBezTo>
                <a:moveTo>
                  <a:pt x="501" y="455"/>
                </a:moveTo>
                <a:cubicBezTo>
                  <a:pt x="499" y="456"/>
                  <a:pt x="497" y="457"/>
                  <a:pt x="495" y="458"/>
                </a:cubicBezTo>
                <a:cubicBezTo>
                  <a:pt x="498" y="464"/>
                  <a:pt x="498" y="464"/>
                  <a:pt x="498" y="464"/>
                </a:cubicBezTo>
                <a:cubicBezTo>
                  <a:pt x="500" y="463"/>
                  <a:pt x="502" y="462"/>
                  <a:pt x="504" y="461"/>
                </a:cubicBezTo>
                <a:cubicBezTo>
                  <a:pt x="501" y="455"/>
                  <a:pt x="501" y="455"/>
                  <a:pt x="501" y="455"/>
                </a:cubicBezTo>
                <a:moveTo>
                  <a:pt x="529" y="450"/>
                </a:moveTo>
                <a:cubicBezTo>
                  <a:pt x="527" y="450"/>
                  <a:pt x="527" y="450"/>
                  <a:pt x="527" y="450"/>
                </a:cubicBezTo>
                <a:cubicBezTo>
                  <a:pt x="526" y="450"/>
                  <a:pt x="524" y="450"/>
                  <a:pt x="522" y="450"/>
                </a:cubicBezTo>
                <a:cubicBezTo>
                  <a:pt x="522" y="457"/>
                  <a:pt x="522" y="457"/>
                  <a:pt x="522" y="457"/>
                </a:cubicBezTo>
                <a:cubicBezTo>
                  <a:pt x="524" y="457"/>
                  <a:pt x="526" y="457"/>
                  <a:pt x="527" y="457"/>
                </a:cubicBezTo>
                <a:cubicBezTo>
                  <a:pt x="529" y="457"/>
                  <a:pt x="529" y="457"/>
                  <a:pt x="529" y="457"/>
                </a:cubicBezTo>
                <a:cubicBezTo>
                  <a:pt x="529" y="450"/>
                  <a:pt x="529" y="450"/>
                  <a:pt x="529" y="450"/>
                </a:cubicBezTo>
                <a:moveTo>
                  <a:pt x="556" y="450"/>
                </a:moveTo>
                <a:cubicBezTo>
                  <a:pt x="549" y="450"/>
                  <a:pt x="549" y="450"/>
                  <a:pt x="549" y="450"/>
                </a:cubicBezTo>
                <a:cubicBezTo>
                  <a:pt x="549" y="457"/>
                  <a:pt x="549" y="457"/>
                  <a:pt x="549" y="457"/>
                </a:cubicBezTo>
                <a:cubicBezTo>
                  <a:pt x="556" y="457"/>
                  <a:pt x="556" y="457"/>
                  <a:pt x="556" y="457"/>
                </a:cubicBezTo>
                <a:cubicBezTo>
                  <a:pt x="556" y="450"/>
                  <a:pt x="556" y="450"/>
                  <a:pt x="556" y="450"/>
                </a:cubicBezTo>
                <a:moveTo>
                  <a:pt x="583" y="450"/>
                </a:moveTo>
                <a:cubicBezTo>
                  <a:pt x="576" y="450"/>
                  <a:pt x="576" y="450"/>
                  <a:pt x="576" y="450"/>
                </a:cubicBezTo>
                <a:cubicBezTo>
                  <a:pt x="576" y="457"/>
                  <a:pt x="576" y="457"/>
                  <a:pt x="576" y="457"/>
                </a:cubicBezTo>
                <a:cubicBezTo>
                  <a:pt x="583" y="457"/>
                  <a:pt x="583" y="457"/>
                  <a:pt x="583" y="457"/>
                </a:cubicBezTo>
                <a:cubicBezTo>
                  <a:pt x="583" y="450"/>
                  <a:pt x="583" y="450"/>
                  <a:pt x="583" y="450"/>
                </a:cubicBezTo>
                <a:moveTo>
                  <a:pt x="610" y="450"/>
                </a:moveTo>
                <a:cubicBezTo>
                  <a:pt x="603" y="450"/>
                  <a:pt x="603" y="450"/>
                  <a:pt x="603" y="450"/>
                </a:cubicBezTo>
                <a:cubicBezTo>
                  <a:pt x="603" y="457"/>
                  <a:pt x="603" y="457"/>
                  <a:pt x="603" y="457"/>
                </a:cubicBezTo>
                <a:cubicBezTo>
                  <a:pt x="610" y="457"/>
                  <a:pt x="610" y="457"/>
                  <a:pt x="610" y="457"/>
                </a:cubicBezTo>
                <a:cubicBezTo>
                  <a:pt x="610" y="450"/>
                  <a:pt x="610" y="450"/>
                  <a:pt x="610" y="450"/>
                </a:cubicBezTo>
                <a:moveTo>
                  <a:pt x="637" y="450"/>
                </a:moveTo>
                <a:cubicBezTo>
                  <a:pt x="630" y="450"/>
                  <a:pt x="630" y="450"/>
                  <a:pt x="630" y="450"/>
                </a:cubicBezTo>
                <a:cubicBezTo>
                  <a:pt x="630" y="457"/>
                  <a:pt x="630" y="457"/>
                  <a:pt x="630" y="457"/>
                </a:cubicBezTo>
                <a:cubicBezTo>
                  <a:pt x="637" y="457"/>
                  <a:pt x="637" y="457"/>
                  <a:pt x="637" y="457"/>
                </a:cubicBezTo>
                <a:cubicBezTo>
                  <a:pt x="637" y="450"/>
                  <a:pt x="637" y="450"/>
                  <a:pt x="637" y="450"/>
                </a:cubicBezTo>
                <a:moveTo>
                  <a:pt x="663" y="450"/>
                </a:moveTo>
                <a:cubicBezTo>
                  <a:pt x="657" y="450"/>
                  <a:pt x="657" y="450"/>
                  <a:pt x="657" y="450"/>
                </a:cubicBezTo>
                <a:cubicBezTo>
                  <a:pt x="657" y="457"/>
                  <a:pt x="657" y="457"/>
                  <a:pt x="657" y="457"/>
                </a:cubicBezTo>
                <a:cubicBezTo>
                  <a:pt x="663" y="457"/>
                  <a:pt x="663" y="457"/>
                  <a:pt x="663" y="457"/>
                </a:cubicBezTo>
                <a:cubicBezTo>
                  <a:pt x="663" y="450"/>
                  <a:pt x="663" y="450"/>
                  <a:pt x="663" y="450"/>
                </a:cubicBezTo>
                <a:moveTo>
                  <a:pt x="690" y="450"/>
                </a:moveTo>
                <a:cubicBezTo>
                  <a:pt x="683" y="450"/>
                  <a:pt x="683" y="450"/>
                  <a:pt x="683" y="450"/>
                </a:cubicBezTo>
                <a:cubicBezTo>
                  <a:pt x="684" y="457"/>
                  <a:pt x="684" y="457"/>
                  <a:pt x="684" y="457"/>
                </a:cubicBezTo>
                <a:cubicBezTo>
                  <a:pt x="690" y="457"/>
                  <a:pt x="690" y="457"/>
                  <a:pt x="690" y="457"/>
                </a:cubicBezTo>
                <a:cubicBezTo>
                  <a:pt x="690" y="450"/>
                  <a:pt x="690" y="450"/>
                  <a:pt x="690" y="450"/>
                </a:cubicBezTo>
                <a:moveTo>
                  <a:pt x="717" y="449"/>
                </a:moveTo>
                <a:cubicBezTo>
                  <a:pt x="715" y="450"/>
                  <a:pt x="713" y="450"/>
                  <a:pt x="711" y="450"/>
                </a:cubicBezTo>
                <a:cubicBezTo>
                  <a:pt x="710" y="450"/>
                  <a:pt x="710" y="450"/>
                  <a:pt x="710" y="450"/>
                </a:cubicBezTo>
                <a:cubicBezTo>
                  <a:pt x="710" y="456"/>
                  <a:pt x="710" y="456"/>
                  <a:pt x="710" y="456"/>
                </a:cubicBezTo>
                <a:cubicBezTo>
                  <a:pt x="711" y="456"/>
                  <a:pt x="711" y="456"/>
                  <a:pt x="711" y="456"/>
                </a:cubicBezTo>
                <a:cubicBezTo>
                  <a:pt x="713" y="456"/>
                  <a:pt x="715" y="456"/>
                  <a:pt x="717" y="456"/>
                </a:cubicBezTo>
                <a:cubicBezTo>
                  <a:pt x="717" y="449"/>
                  <a:pt x="717" y="449"/>
                  <a:pt x="717" y="449"/>
                </a:cubicBezTo>
                <a:moveTo>
                  <a:pt x="741" y="442"/>
                </a:moveTo>
                <a:cubicBezTo>
                  <a:pt x="739" y="443"/>
                  <a:pt x="737" y="444"/>
                  <a:pt x="735" y="445"/>
                </a:cubicBezTo>
                <a:cubicBezTo>
                  <a:pt x="738" y="451"/>
                  <a:pt x="738" y="451"/>
                  <a:pt x="738" y="451"/>
                </a:cubicBezTo>
                <a:cubicBezTo>
                  <a:pt x="740" y="450"/>
                  <a:pt x="742" y="449"/>
                  <a:pt x="744" y="448"/>
                </a:cubicBezTo>
                <a:cubicBezTo>
                  <a:pt x="741" y="442"/>
                  <a:pt x="741" y="442"/>
                  <a:pt x="741" y="442"/>
                </a:cubicBezTo>
                <a:moveTo>
                  <a:pt x="7" y="430"/>
                </a:moveTo>
                <a:cubicBezTo>
                  <a:pt x="0" y="430"/>
                  <a:pt x="0" y="430"/>
                  <a:pt x="0" y="430"/>
                </a:cubicBezTo>
                <a:cubicBezTo>
                  <a:pt x="0" y="437"/>
                  <a:pt x="0" y="437"/>
                  <a:pt x="0" y="437"/>
                </a:cubicBezTo>
                <a:cubicBezTo>
                  <a:pt x="7" y="437"/>
                  <a:pt x="7" y="437"/>
                  <a:pt x="7" y="437"/>
                </a:cubicBezTo>
                <a:cubicBezTo>
                  <a:pt x="7" y="430"/>
                  <a:pt x="7" y="430"/>
                  <a:pt x="7" y="430"/>
                </a:cubicBezTo>
                <a:moveTo>
                  <a:pt x="761" y="426"/>
                </a:moveTo>
                <a:cubicBezTo>
                  <a:pt x="760" y="428"/>
                  <a:pt x="758" y="430"/>
                  <a:pt x="757" y="431"/>
                </a:cubicBezTo>
                <a:cubicBezTo>
                  <a:pt x="761" y="436"/>
                  <a:pt x="761" y="436"/>
                  <a:pt x="761" y="436"/>
                </a:cubicBezTo>
                <a:cubicBezTo>
                  <a:pt x="763" y="434"/>
                  <a:pt x="765" y="432"/>
                  <a:pt x="766" y="431"/>
                </a:cubicBezTo>
                <a:cubicBezTo>
                  <a:pt x="761" y="426"/>
                  <a:pt x="761" y="426"/>
                  <a:pt x="761" y="426"/>
                </a:cubicBezTo>
                <a:moveTo>
                  <a:pt x="773" y="404"/>
                </a:moveTo>
                <a:cubicBezTo>
                  <a:pt x="772" y="406"/>
                  <a:pt x="772" y="408"/>
                  <a:pt x="771" y="410"/>
                </a:cubicBezTo>
                <a:cubicBezTo>
                  <a:pt x="777" y="413"/>
                  <a:pt x="777" y="413"/>
                  <a:pt x="777" y="413"/>
                </a:cubicBezTo>
                <a:cubicBezTo>
                  <a:pt x="778" y="411"/>
                  <a:pt x="779" y="408"/>
                  <a:pt x="780" y="406"/>
                </a:cubicBezTo>
                <a:cubicBezTo>
                  <a:pt x="773" y="404"/>
                  <a:pt x="773" y="404"/>
                  <a:pt x="773" y="404"/>
                </a:cubicBezTo>
                <a:moveTo>
                  <a:pt x="7" y="403"/>
                </a:moveTo>
                <a:cubicBezTo>
                  <a:pt x="0" y="403"/>
                  <a:pt x="0" y="403"/>
                  <a:pt x="0" y="403"/>
                </a:cubicBezTo>
                <a:cubicBezTo>
                  <a:pt x="0" y="410"/>
                  <a:pt x="0" y="410"/>
                  <a:pt x="0" y="410"/>
                </a:cubicBezTo>
                <a:cubicBezTo>
                  <a:pt x="7" y="410"/>
                  <a:pt x="7" y="410"/>
                  <a:pt x="7" y="410"/>
                </a:cubicBezTo>
                <a:cubicBezTo>
                  <a:pt x="7" y="403"/>
                  <a:pt x="7" y="403"/>
                  <a:pt x="7" y="403"/>
                </a:cubicBezTo>
                <a:moveTo>
                  <a:pt x="783" y="378"/>
                </a:moveTo>
                <a:cubicBezTo>
                  <a:pt x="776" y="378"/>
                  <a:pt x="776" y="378"/>
                  <a:pt x="776" y="378"/>
                </a:cubicBezTo>
                <a:cubicBezTo>
                  <a:pt x="776" y="385"/>
                  <a:pt x="776" y="385"/>
                  <a:pt x="776" y="385"/>
                </a:cubicBezTo>
                <a:cubicBezTo>
                  <a:pt x="783" y="385"/>
                  <a:pt x="783" y="385"/>
                  <a:pt x="783" y="385"/>
                </a:cubicBezTo>
                <a:cubicBezTo>
                  <a:pt x="783" y="378"/>
                  <a:pt x="783" y="378"/>
                  <a:pt x="783" y="378"/>
                </a:cubicBezTo>
                <a:moveTo>
                  <a:pt x="7" y="376"/>
                </a:moveTo>
                <a:cubicBezTo>
                  <a:pt x="0" y="376"/>
                  <a:pt x="0" y="376"/>
                  <a:pt x="0" y="376"/>
                </a:cubicBezTo>
                <a:cubicBezTo>
                  <a:pt x="0" y="383"/>
                  <a:pt x="0" y="383"/>
                  <a:pt x="0" y="383"/>
                </a:cubicBezTo>
                <a:cubicBezTo>
                  <a:pt x="7" y="383"/>
                  <a:pt x="7" y="383"/>
                  <a:pt x="7" y="383"/>
                </a:cubicBezTo>
                <a:cubicBezTo>
                  <a:pt x="7" y="376"/>
                  <a:pt x="7" y="376"/>
                  <a:pt x="7" y="376"/>
                </a:cubicBezTo>
                <a:moveTo>
                  <a:pt x="783" y="352"/>
                </a:moveTo>
                <a:cubicBezTo>
                  <a:pt x="776" y="352"/>
                  <a:pt x="776" y="352"/>
                  <a:pt x="776" y="352"/>
                </a:cubicBezTo>
                <a:cubicBezTo>
                  <a:pt x="776" y="358"/>
                  <a:pt x="776" y="358"/>
                  <a:pt x="776" y="358"/>
                </a:cubicBezTo>
                <a:cubicBezTo>
                  <a:pt x="783" y="358"/>
                  <a:pt x="783" y="358"/>
                  <a:pt x="783" y="358"/>
                </a:cubicBezTo>
                <a:cubicBezTo>
                  <a:pt x="783" y="352"/>
                  <a:pt x="783" y="352"/>
                  <a:pt x="783" y="352"/>
                </a:cubicBezTo>
                <a:moveTo>
                  <a:pt x="7" y="349"/>
                </a:moveTo>
                <a:cubicBezTo>
                  <a:pt x="0" y="349"/>
                  <a:pt x="0" y="349"/>
                  <a:pt x="0" y="349"/>
                </a:cubicBezTo>
                <a:cubicBezTo>
                  <a:pt x="0" y="356"/>
                  <a:pt x="0" y="356"/>
                  <a:pt x="0" y="356"/>
                </a:cubicBezTo>
                <a:cubicBezTo>
                  <a:pt x="7" y="356"/>
                  <a:pt x="7" y="356"/>
                  <a:pt x="7" y="356"/>
                </a:cubicBezTo>
                <a:cubicBezTo>
                  <a:pt x="7" y="349"/>
                  <a:pt x="7" y="349"/>
                  <a:pt x="7" y="349"/>
                </a:cubicBezTo>
                <a:moveTo>
                  <a:pt x="783" y="325"/>
                </a:moveTo>
                <a:cubicBezTo>
                  <a:pt x="776" y="325"/>
                  <a:pt x="776" y="325"/>
                  <a:pt x="776" y="325"/>
                </a:cubicBezTo>
                <a:cubicBezTo>
                  <a:pt x="776" y="331"/>
                  <a:pt x="776" y="331"/>
                  <a:pt x="776" y="331"/>
                </a:cubicBezTo>
                <a:cubicBezTo>
                  <a:pt x="783" y="331"/>
                  <a:pt x="783" y="331"/>
                  <a:pt x="783" y="331"/>
                </a:cubicBezTo>
                <a:cubicBezTo>
                  <a:pt x="783" y="325"/>
                  <a:pt x="783" y="325"/>
                  <a:pt x="783" y="325"/>
                </a:cubicBezTo>
                <a:moveTo>
                  <a:pt x="7" y="322"/>
                </a:moveTo>
                <a:cubicBezTo>
                  <a:pt x="0" y="322"/>
                  <a:pt x="0" y="322"/>
                  <a:pt x="0" y="322"/>
                </a:cubicBezTo>
                <a:cubicBezTo>
                  <a:pt x="0" y="329"/>
                  <a:pt x="0" y="329"/>
                  <a:pt x="0" y="329"/>
                </a:cubicBezTo>
                <a:cubicBezTo>
                  <a:pt x="7" y="329"/>
                  <a:pt x="7" y="329"/>
                  <a:pt x="7" y="329"/>
                </a:cubicBezTo>
                <a:cubicBezTo>
                  <a:pt x="7" y="322"/>
                  <a:pt x="7" y="322"/>
                  <a:pt x="7" y="322"/>
                </a:cubicBezTo>
                <a:moveTo>
                  <a:pt x="783" y="298"/>
                </a:moveTo>
                <a:cubicBezTo>
                  <a:pt x="776" y="298"/>
                  <a:pt x="776" y="298"/>
                  <a:pt x="776" y="298"/>
                </a:cubicBezTo>
                <a:cubicBezTo>
                  <a:pt x="776" y="305"/>
                  <a:pt x="776" y="305"/>
                  <a:pt x="776" y="305"/>
                </a:cubicBezTo>
                <a:cubicBezTo>
                  <a:pt x="783" y="305"/>
                  <a:pt x="783" y="305"/>
                  <a:pt x="783" y="305"/>
                </a:cubicBezTo>
                <a:cubicBezTo>
                  <a:pt x="783" y="298"/>
                  <a:pt x="783" y="298"/>
                  <a:pt x="783" y="298"/>
                </a:cubicBezTo>
                <a:moveTo>
                  <a:pt x="7" y="296"/>
                </a:moveTo>
                <a:cubicBezTo>
                  <a:pt x="0" y="296"/>
                  <a:pt x="0" y="296"/>
                  <a:pt x="0" y="296"/>
                </a:cubicBezTo>
                <a:cubicBezTo>
                  <a:pt x="0" y="302"/>
                  <a:pt x="0" y="302"/>
                  <a:pt x="0" y="302"/>
                </a:cubicBezTo>
                <a:cubicBezTo>
                  <a:pt x="7" y="302"/>
                  <a:pt x="7" y="302"/>
                  <a:pt x="7" y="302"/>
                </a:cubicBezTo>
                <a:cubicBezTo>
                  <a:pt x="7" y="296"/>
                  <a:pt x="7" y="296"/>
                  <a:pt x="7" y="296"/>
                </a:cubicBezTo>
                <a:moveTo>
                  <a:pt x="783" y="271"/>
                </a:moveTo>
                <a:cubicBezTo>
                  <a:pt x="776" y="271"/>
                  <a:pt x="776" y="271"/>
                  <a:pt x="776" y="271"/>
                </a:cubicBezTo>
                <a:cubicBezTo>
                  <a:pt x="776" y="278"/>
                  <a:pt x="776" y="278"/>
                  <a:pt x="776" y="278"/>
                </a:cubicBezTo>
                <a:cubicBezTo>
                  <a:pt x="783" y="278"/>
                  <a:pt x="783" y="278"/>
                  <a:pt x="783" y="278"/>
                </a:cubicBezTo>
                <a:cubicBezTo>
                  <a:pt x="783" y="271"/>
                  <a:pt x="783" y="271"/>
                  <a:pt x="783" y="271"/>
                </a:cubicBezTo>
                <a:moveTo>
                  <a:pt x="7" y="269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76"/>
                  <a:pt x="0" y="276"/>
                  <a:pt x="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7" y="269"/>
                  <a:pt x="7" y="269"/>
                  <a:pt x="7" y="269"/>
                </a:cubicBezTo>
                <a:moveTo>
                  <a:pt x="783" y="244"/>
                </a:moveTo>
                <a:cubicBezTo>
                  <a:pt x="776" y="244"/>
                  <a:pt x="776" y="244"/>
                  <a:pt x="776" y="244"/>
                </a:cubicBezTo>
                <a:cubicBezTo>
                  <a:pt x="776" y="251"/>
                  <a:pt x="776" y="251"/>
                  <a:pt x="776" y="251"/>
                </a:cubicBezTo>
                <a:cubicBezTo>
                  <a:pt x="783" y="251"/>
                  <a:pt x="783" y="251"/>
                  <a:pt x="783" y="251"/>
                </a:cubicBezTo>
                <a:cubicBezTo>
                  <a:pt x="783" y="244"/>
                  <a:pt x="783" y="244"/>
                  <a:pt x="783" y="244"/>
                </a:cubicBezTo>
                <a:moveTo>
                  <a:pt x="7" y="242"/>
                </a:moveTo>
                <a:cubicBezTo>
                  <a:pt x="0" y="242"/>
                  <a:pt x="0" y="242"/>
                  <a:pt x="0" y="242"/>
                </a:cubicBezTo>
                <a:cubicBezTo>
                  <a:pt x="0" y="249"/>
                  <a:pt x="0" y="249"/>
                  <a:pt x="0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7" y="242"/>
                  <a:pt x="7" y="242"/>
                  <a:pt x="7" y="242"/>
                </a:cubicBezTo>
                <a:moveTo>
                  <a:pt x="783" y="217"/>
                </a:moveTo>
                <a:cubicBezTo>
                  <a:pt x="776" y="217"/>
                  <a:pt x="776" y="217"/>
                  <a:pt x="776" y="217"/>
                </a:cubicBezTo>
                <a:cubicBezTo>
                  <a:pt x="776" y="224"/>
                  <a:pt x="776" y="224"/>
                  <a:pt x="776" y="224"/>
                </a:cubicBezTo>
                <a:cubicBezTo>
                  <a:pt x="783" y="224"/>
                  <a:pt x="783" y="224"/>
                  <a:pt x="783" y="224"/>
                </a:cubicBezTo>
                <a:cubicBezTo>
                  <a:pt x="783" y="217"/>
                  <a:pt x="783" y="217"/>
                  <a:pt x="783" y="217"/>
                </a:cubicBezTo>
                <a:moveTo>
                  <a:pt x="7" y="215"/>
                </a:moveTo>
                <a:cubicBezTo>
                  <a:pt x="0" y="215"/>
                  <a:pt x="0" y="215"/>
                  <a:pt x="0" y="215"/>
                </a:cubicBezTo>
                <a:cubicBezTo>
                  <a:pt x="0" y="222"/>
                  <a:pt x="0" y="222"/>
                  <a:pt x="0" y="222"/>
                </a:cubicBezTo>
                <a:cubicBezTo>
                  <a:pt x="7" y="222"/>
                  <a:pt x="7" y="222"/>
                  <a:pt x="7" y="222"/>
                </a:cubicBezTo>
                <a:cubicBezTo>
                  <a:pt x="7" y="215"/>
                  <a:pt x="7" y="215"/>
                  <a:pt x="7" y="215"/>
                </a:cubicBezTo>
                <a:moveTo>
                  <a:pt x="783" y="190"/>
                </a:moveTo>
                <a:cubicBezTo>
                  <a:pt x="776" y="190"/>
                  <a:pt x="776" y="190"/>
                  <a:pt x="776" y="190"/>
                </a:cubicBezTo>
                <a:cubicBezTo>
                  <a:pt x="776" y="197"/>
                  <a:pt x="776" y="197"/>
                  <a:pt x="776" y="197"/>
                </a:cubicBezTo>
                <a:cubicBezTo>
                  <a:pt x="783" y="197"/>
                  <a:pt x="783" y="197"/>
                  <a:pt x="783" y="197"/>
                </a:cubicBezTo>
                <a:cubicBezTo>
                  <a:pt x="783" y="190"/>
                  <a:pt x="783" y="190"/>
                  <a:pt x="783" y="190"/>
                </a:cubicBezTo>
                <a:moveTo>
                  <a:pt x="7" y="188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5"/>
                  <a:pt x="0" y="195"/>
                  <a:pt x="0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88"/>
                  <a:pt x="7" y="188"/>
                  <a:pt x="7" y="188"/>
                </a:cubicBezTo>
                <a:moveTo>
                  <a:pt x="783" y="163"/>
                </a:moveTo>
                <a:cubicBezTo>
                  <a:pt x="776" y="163"/>
                  <a:pt x="776" y="163"/>
                  <a:pt x="776" y="163"/>
                </a:cubicBezTo>
                <a:cubicBezTo>
                  <a:pt x="776" y="170"/>
                  <a:pt x="776" y="170"/>
                  <a:pt x="776" y="170"/>
                </a:cubicBezTo>
                <a:cubicBezTo>
                  <a:pt x="783" y="170"/>
                  <a:pt x="783" y="170"/>
                  <a:pt x="783" y="170"/>
                </a:cubicBezTo>
                <a:cubicBezTo>
                  <a:pt x="783" y="163"/>
                  <a:pt x="783" y="163"/>
                  <a:pt x="783" y="163"/>
                </a:cubicBezTo>
                <a:moveTo>
                  <a:pt x="7" y="161"/>
                </a:moveTo>
                <a:cubicBezTo>
                  <a:pt x="0" y="161"/>
                  <a:pt x="0" y="161"/>
                  <a:pt x="0" y="161"/>
                </a:cubicBezTo>
                <a:cubicBezTo>
                  <a:pt x="0" y="168"/>
                  <a:pt x="0" y="168"/>
                  <a:pt x="0" y="168"/>
                </a:cubicBezTo>
                <a:cubicBezTo>
                  <a:pt x="7" y="168"/>
                  <a:pt x="7" y="168"/>
                  <a:pt x="7" y="168"/>
                </a:cubicBezTo>
                <a:cubicBezTo>
                  <a:pt x="7" y="161"/>
                  <a:pt x="7" y="161"/>
                  <a:pt x="7" y="161"/>
                </a:cubicBezTo>
                <a:moveTo>
                  <a:pt x="783" y="136"/>
                </a:moveTo>
                <a:cubicBezTo>
                  <a:pt x="776" y="136"/>
                  <a:pt x="776" y="136"/>
                  <a:pt x="776" y="136"/>
                </a:cubicBezTo>
                <a:cubicBezTo>
                  <a:pt x="776" y="143"/>
                  <a:pt x="776" y="143"/>
                  <a:pt x="776" y="143"/>
                </a:cubicBezTo>
                <a:cubicBezTo>
                  <a:pt x="783" y="143"/>
                  <a:pt x="783" y="143"/>
                  <a:pt x="783" y="143"/>
                </a:cubicBezTo>
                <a:cubicBezTo>
                  <a:pt x="783" y="136"/>
                  <a:pt x="783" y="136"/>
                  <a:pt x="783" y="136"/>
                </a:cubicBezTo>
                <a:moveTo>
                  <a:pt x="7" y="134"/>
                </a:moveTo>
                <a:cubicBezTo>
                  <a:pt x="0" y="134"/>
                  <a:pt x="0" y="134"/>
                  <a:pt x="0" y="134"/>
                </a:cubicBezTo>
                <a:cubicBezTo>
                  <a:pt x="0" y="141"/>
                  <a:pt x="0" y="141"/>
                  <a:pt x="0" y="141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34"/>
                  <a:pt x="7" y="134"/>
                  <a:pt x="7" y="134"/>
                </a:cubicBezTo>
                <a:moveTo>
                  <a:pt x="780" y="109"/>
                </a:moveTo>
                <a:cubicBezTo>
                  <a:pt x="779" y="111"/>
                  <a:pt x="778" y="113"/>
                  <a:pt x="778" y="116"/>
                </a:cubicBezTo>
                <a:cubicBezTo>
                  <a:pt x="784" y="117"/>
                  <a:pt x="784" y="117"/>
                  <a:pt x="784" y="117"/>
                </a:cubicBezTo>
                <a:cubicBezTo>
                  <a:pt x="785" y="115"/>
                  <a:pt x="785" y="113"/>
                  <a:pt x="786" y="111"/>
                </a:cubicBezTo>
                <a:cubicBezTo>
                  <a:pt x="780" y="109"/>
                  <a:pt x="780" y="109"/>
                  <a:pt x="780" y="109"/>
                </a:cubicBezTo>
                <a:moveTo>
                  <a:pt x="7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7" y="107"/>
                  <a:pt x="7" y="107"/>
                  <a:pt x="7" y="107"/>
                </a:cubicBezTo>
                <a:moveTo>
                  <a:pt x="794" y="85"/>
                </a:moveTo>
                <a:cubicBezTo>
                  <a:pt x="792" y="86"/>
                  <a:pt x="791" y="88"/>
                  <a:pt x="789" y="90"/>
                </a:cubicBezTo>
                <a:cubicBezTo>
                  <a:pt x="795" y="94"/>
                  <a:pt x="795" y="94"/>
                  <a:pt x="795" y="94"/>
                </a:cubicBezTo>
                <a:cubicBezTo>
                  <a:pt x="796" y="92"/>
                  <a:pt x="797" y="91"/>
                  <a:pt x="799" y="89"/>
                </a:cubicBezTo>
                <a:cubicBezTo>
                  <a:pt x="794" y="85"/>
                  <a:pt x="794" y="85"/>
                  <a:pt x="794" y="85"/>
                </a:cubicBezTo>
                <a:moveTo>
                  <a:pt x="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87"/>
                  <a:pt x="0" y="87"/>
                  <a:pt x="0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1"/>
                  <a:pt x="7" y="81"/>
                  <a:pt x="7" y="81"/>
                </a:cubicBezTo>
                <a:moveTo>
                  <a:pt x="816" y="68"/>
                </a:moveTo>
                <a:cubicBezTo>
                  <a:pt x="814" y="69"/>
                  <a:pt x="812" y="70"/>
                  <a:pt x="810" y="71"/>
                </a:cubicBezTo>
                <a:cubicBezTo>
                  <a:pt x="813" y="77"/>
                  <a:pt x="813" y="77"/>
                  <a:pt x="813" y="77"/>
                </a:cubicBezTo>
                <a:cubicBezTo>
                  <a:pt x="815" y="76"/>
                  <a:pt x="817" y="75"/>
                  <a:pt x="819" y="74"/>
                </a:cubicBezTo>
                <a:cubicBezTo>
                  <a:pt x="816" y="68"/>
                  <a:pt x="816" y="68"/>
                  <a:pt x="816" y="68"/>
                </a:cubicBezTo>
                <a:moveTo>
                  <a:pt x="843" y="60"/>
                </a:moveTo>
                <a:cubicBezTo>
                  <a:pt x="841" y="61"/>
                  <a:pt x="838" y="61"/>
                  <a:pt x="836" y="61"/>
                </a:cubicBezTo>
                <a:cubicBezTo>
                  <a:pt x="837" y="68"/>
                  <a:pt x="837" y="68"/>
                  <a:pt x="837" y="68"/>
                </a:cubicBezTo>
                <a:cubicBezTo>
                  <a:pt x="839" y="68"/>
                  <a:pt x="841" y="67"/>
                  <a:pt x="844" y="67"/>
                </a:cubicBezTo>
                <a:cubicBezTo>
                  <a:pt x="843" y="60"/>
                  <a:pt x="843" y="60"/>
                  <a:pt x="843" y="60"/>
                </a:cubicBezTo>
                <a:moveTo>
                  <a:pt x="870" y="60"/>
                </a:moveTo>
                <a:cubicBezTo>
                  <a:pt x="863" y="60"/>
                  <a:pt x="863" y="60"/>
                  <a:pt x="863" y="60"/>
                </a:cubicBezTo>
                <a:cubicBezTo>
                  <a:pt x="863" y="67"/>
                  <a:pt x="863" y="67"/>
                  <a:pt x="863" y="67"/>
                </a:cubicBezTo>
                <a:cubicBezTo>
                  <a:pt x="870" y="67"/>
                  <a:pt x="870" y="67"/>
                  <a:pt x="870" y="67"/>
                </a:cubicBezTo>
                <a:cubicBezTo>
                  <a:pt x="870" y="60"/>
                  <a:pt x="870" y="60"/>
                  <a:pt x="870" y="60"/>
                </a:cubicBezTo>
                <a:moveTo>
                  <a:pt x="897" y="60"/>
                </a:moveTo>
                <a:cubicBezTo>
                  <a:pt x="890" y="60"/>
                  <a:pt x="890" y="60"/>
                  <a:pt x="890" y="60"/>
                </a:cubicBezTo>
                <a:cubicBezTo>
                  <a:pt x="890" y="67"/>
                  <a:pt x="890" y="67"/>
                  <a:pt x="890" y="67"/>
                </a:cubicBezTo>
                <a:cubicBezTo>
                  <a:pt x="897" y="67"/>
                  <a:pt x="897" y="67"/>
                  <a:pt x="897" y="67"/>
                </a:cubicBezTo>
                <a:cubicBezTo>
                  <a:pt x="897" y="60"/>
                  <a:pt x="897" y="60"/>
                  <a:pt x="897" y="60"/>
                </a:cubicBezTo>
                <a:moveTo>
                  <a:pt x="924" y="60"/>
                </a:moveTo>
                <a:cubicBezTo>
                  <a:pt x="917" y="60"/>
                  <a:pt x="917" y="60"/>
                  <a:pt x="917" y="60"/>
                </a:cubicBezTo>
                <a:cubicBezTo>
                  <a:pt x="917" y="67"/>
                  <a:pt x="917" y="67"/>
                  <a:pt x="917" y="67"/>
                </a:cubicBezTo>
                <a:cubicBezTo>
                  <a:pt x="924" y="67"/>
                  <a:pt x="924" y="67"/>
                  <a:pt x="924" y="67"/>
                </a:cubicBezTo>
                <a:cubicBezTo>
                  <a:pt x="924" y="60"/>
                  <a:pt x="924" y="60"/>
                  <a:pt x="924" y="60"/>
                </a:cubicBezTo>
                <a:moveTo>
                  <a:pt x="951" y="60"/>
                </a:moveTo>
                <a:cubicBezTo>
                  <a:pt x="944" y="60"/>
                  <a:pt x="944" y="60"/>
                  <a:pt x="944" y="60"/>
                </a:cubicBezTo>
                <a:cubicBezTo>
                  <a:pt x="944" y="67"/>
                  <a:pt x="944" y="67"/>
                  <a:pt x="944" y="67"/>
                </a:cubicBezTo>
                <a:cubicBezTo>
                  <a:pt x="951" y="67"/>
                  <a:pt x="951" y="67"/>
                  <a:pt x="951" y="67"/>
                </a:cubicBezTo>
                <a:cubicBezTo>
                  <a:pt x="951" y="60"/>
                  <a:pt x="951" y="60"/>
                  <a:pt x="951" y="60"/>
                </a:cubicBezTo>
                <a:moveTo>
                  <a:pt x="978" y="60"/>
                </a:moveTo>
                <a:cubicBezTo>
                  <a:pt x="971" y="60"/>
                  <a:pt x="971" y="60"/>
                  <a:pt x="971" y="60"/>
                </a:cubicBezTo>
                <a:cubicBezTo>
                  <a:pt x="971" y="67"/>
                  <a:pt x="971" y="67"/>
                  <a:pt x="971" y="67"/>
                </a:cubicBezTo>
                <a:cubicBezTo>
                  <a:pt x="978" y="67"/>
                  <a:pt x="978" y="67"/>
                  <a:pt x="978" y="67"/>
                </a:cubicBezTo>
                <a:cubicBezTo>
                  <a:pt x="978" y="60"/>
                  <a:pt x="978" y="60"/>
                  <a:pt x="978" y="60"/>
                </a:cubicBezTo>
                <a:moveTo>
                  <a:pt x="1005" y="60"/>
                </a:moveTo>
                <a:cubicBezTo>
                  <a:pt x="998" y="60"/>
                  <a:pt x="998" y="60"/>
                  <a:pt x="998" y="60"/>
                </a:cubicBezTo>
                <a:cubicBezTo>
                  <a:pt x="998" y="67"/>
                  <a:pt x="998" y="67"/>
                  <a:pt x="998" y="67"/>
                </a:cubicBezTo>
                <a:cubicBezTo>
                  <a:pt x="1005" y="67"/>
                  <a:pt x="1005" y="67"/>
                  <a:pt x="1005" y="67"/>
                </a:cubicBezTo>
                <a:cubicBezTo>
                  <a:pt x="1005" y="60"/>
                  <a:pt x="1005" y="60"/>
                  <a:pt x="1005" y="60"/>
                </a:cubicBezTo>
                <a:moveTo>
                  <a:pt x="1032" y="60"/>
                </a:moveTo>
                <a:cubicBezTo>
                  <a:pt x="1025" y="60"/>
                  <a:pt x="1025" y="60"/>
                  <a:pt x="1025" y="60"/>
                </a:cubicBezTo>
                <a:cubicBezTo>
                  <a:pt x="1025" y="67"/>
                  <a:pt x="1025" y="67"/>
                  <a:pt x="1025" y="67"/>
                </a:cubicBezTo>
                <a:cubicBezTo>
                  <a:pt x="1032" y="67"/>
                  <a:pt x="1032" y="67"/>
                  <a:pt x="1032" y="67"/>
                </a:cubicBezTo>
                <a:cubicBezTo>
                  <a:pt x="1032" y="60"/>
                  <a:pt x="1032" y="60"/>
                  <a:pt x="1032" y="60"/>
                </a:cubicBezTo>
                <a:moveTo>
                  <a:pt x="1058" y="60"/>
                </a:moveTo>
                <a:cubicBezTo>
                  <a:pt x="1052" y="60"/>
                  <a:pt x="1052" y="60"/>
                  <a:pt x="1052" y="60"/>
                </a:cubicBezTo>
                <a:cubicBezTo>
                  <a:pt x="1052" y="67"/>
                  <a:pt x="1052" y="67"/>
                  <a:pt x="1052" y="67"/>
                </a:cubicBezTo>
                <a:cubicBezTo>
                  <a:pt x="1058" y="67"/>
                  <a:pt x="1058" y="67"/>
                  <a:pt x="1058" y="67"/>
                </a:cubicBezTo>
                <a:cubicBezTo>
                  <a:pt x="1058" y="60"/>
                  <a:pt x="1058" y="60"/>
                  <a:pt x="1058" y="60"/>
                </a:cubicBezTo>
                <a:moveTo>
                  <a:pt x="1085" y="60"/>
                </a:moveTo>
                <a:cubicBezTo>
                  <a:pt x="1078" y="60"/>
                  <a:pt x="1078" y="60"/>
                  <a:pt x="1078" y="60"/>
                </a:cubicBezTo>
                <a:cubicBezTo>
                  <a:pt x="1078" y="67"/>
                  <a:pt x="1078" y="67"/>
                  <a:pt x="1078" y="67"/>
                </a:cubicBezTo>
                <a:cubicBezTo>
                  <a:pt x="1085" y="67"/>
                  <a:pt x="1085" y="67"/>
                  <a:pt x="1085" y="67"/>
                </a:cubicBezTo>
                <a:cubicBezTo>
                  <a:pt x="1085" y="60"/>
                  <a:pt x="1085" y="60"/>
                  <a:pt x="1085" y="60"/>
                </a:cubicBezTo>
                <a:moveTo>
                  <a:pt x="1112" y="60"/>
                </a:moveTo>
                <a:cubicBezTo>
                  <a:pt x="1105" y="60"/>
                  <a:pt x="1105" y="60"/>
                  <a:pt x="1105" y="60"/>
                </a:cubicBezTo>
                <a:cubicBezTo>
                  <a:pt x="1105" y="67"/>
                  <a:pt x="1105" y="67"/>
                  <a:pt x="1105" y="67"/>
                </a:cubicBezTo>
                <a:cubicBezTo>
                  <a:pt x="1112" y="67"/>
                  <a:pt x="1112" y="67"/>
                  <a:pt x="1112" y="67"/>
                </a:cubicBezTo>
                <a:cubicBezTo>
                  <a:pt x="1112" y="60"/>
                  <a:pt x="1112" y="60"/>
                  <a:pt x="1112" y="60"/>
                </a:cubicBezTo>
                <a:moveTo>
                  <a:pt x="1139" y="60"/>
                </a:moveTo>
                <a:cubicBezTo>
                  <a:pt x="1132" y="60"/>
                  <a:pt x="1132" y="60"/>
                  <a:pt x="1132" y="60"/>
                </a:cubicBezTo>
                <a:cubicBezTo>
                  <a:pt x="1132" y="67"/>
                  <a:pt x="1132" y="67"/>
                  <a:pt x="1132" y="67"/>
                </a:cubicBezTo>
                <a:cubicBezTo>
                  <a:pt x="1139" y="67"/>
                  <a:pt x="1139" y="67"/>
                  <a:pt x="1139" y="67"/>
                </a:cubicBezTo>
                <a:cubicBezTo>
                  <a:pt x="1139" y="60"/>
                  <a:pt x="1139" y="60"/>
                  <a:pt x="1139" y="60"/>
                </a:cubicBezTo>
                <a:moveTo>
                  <a:pt x="1166" y="60"/>
                </a:moveTo>
                <a:cubicBezTo>
                  <a:pt x="1159" y="60"/>
                  <a:pt x="1159" y="60"/>
                  <a:pt x="1159" y="60"/>
                </a:cubicBezTo>
                <a:cubicBezTo>
                  <a:pt x="1159" y="67"/>
                  <a:pt x="1159" y="67"/>
                  <a:pt x="1159" y="67"/>
                </a:cubicBezTo>
                <a:cubicBezTo>
                  <a:pt x="1166" y="67"/>
                  <a:pt x="1166" y="67"/>
                  <a:pt x="1166" y="67"/>
                </a:cubicBezTo>
                <a:cubicBezTo>
                  <a:pt x="1166" y="60"/>
                  <a:pt x="1166" y="60"/>
                  <a:pt x="1166" y="60"/>
                </a:cubicBezTo>
                <a:moveTo>
                  <a:pt x="1193" y="60"/>
                </a:moveTo>
                <a:cubicBezTo>
                  <a:pt x="1186" y="60"/>
                  <a:pt x="1186" y="60"/>
                  <a:pt x="1186" y="60"/>
                </a:cubicBezTo>
                <a:cubicBezTo>
                  <a:pt x="1186" y="67"/>
                  <a:pt x="1186" y="67"/>
                  <a:pt x="1186" y="67"/>
                </a:cubicBezTo>
                <a:cubicBezTo>
                  <a:pt x="1193" y="67"/>
                  <a:pt x="1193" y="67"/>
                  <a:pt x="1193" y="67"/>
                </a:cubicBezTo>
                <a:cubicBezTo>
                  <a:pt x="1193" y="60"/>
                  <a:pt x="1193" y="60"/>
                  <a:pt x="1193" y="60"/>
                </a:cubicBezTo>
                <a:moveTo>
                  <a:pt x="1220" y="60"/>
                </a:moveTo>
                <a:cubicBezTo>
                  <a:pt x="1213" y="60"/>
                  <a:pt x="1213" y="60"/>
                  <a:pt x="1213" y="60"/>
                </a:cubicBezTo>
                <a:cubicBezTo>
                  <a:pt x="1213" y="67"/>
                  <a:pt x="1213" y="67"/>
                  <a:pt x="1213" y="67"/>
                </a:cubicBezTo>
                <a:cubicBezTo>
                  <a:pt x="1220" y="67"/>
                  <a:pt x="1220" y="67"/>
                  <a:pt x="1220" y="67"/>
                </a:cubicBezTo>
                <a:cubicBezTo>
                  <a:pt x="1220" y="60"/>
                  <a:pt x="1220" y="60"/>
                  <a:pt x="1220" y="60"/>
                </a:cubicBezTo>
                <a:moveTo>
                  <a:pt x="1247" y="60"/>
                </a:moveTo>
                <a:cubicBezTo>
                  <a:pt x="1240" y="60"/>
                  <a:pt x="1240" y="60"/>
                  <a:pt x="1240" y="60"/>
                </a:cubicBezTo>
                <a:cubicBezTo>
                  <a:pt x="1240" y="67"/>
                  <a:pt x="1240" y="67"/>
                  <a:pt x="1240" y="67"/>
                </a:cubicBezTo>
                <a:cubicBezTo>
                  <a:pt x="1247" y="67"/>
                  <a:pt x="1247" y="67"/>
                  <a:pt x="1247" y="67"/>
                </a:cubicBezTo>
                <a:cubicBezTo>
                  <a:pt x="1247" y="60"/>
                  <a:pt x="1247" y="60"/>
                  <a:pt x="1247" y="60"/>
                </a:cubicBezTo>
                <a:moveTo>
                  <a:pt x="1273" y="60"/>
                </a:moveTo>
                <a:cubicBezTo>
                  <a:pt x="1267" y="60"/>
                  <a:pt x="1267" y="60"/>
                  <a:pt x="1267" y="60"/>
                </a:cubicBezTo>
                <a:cubicBezTo>
                  <a:pt x="1267" y="67"/>
                  <a:pt x="1267" y="67"/>
                  <a:pt x="1267" y="67"/>
                </a:cubicBezTo>
                <a:cubicBezTo>
                  <a:pt x="1273" y="67"/>
                  <a:pt x="1273" y="67"/>
                  <a:pt x="1273" y="67"/>
                </a:cubicBezTo>
                <a:cubicBezTo>
                  <a:pt x="1273" y="60"/>
                  <a:pt x="1273" y="60"/>
                  <a:pt x="1273" y="60"/>
                </a:cubicBezTo>
                <a:moveTo>
                  <a:pt x="1300" y="60"/>
                </a:moveTo>
                <a:cubicBezTo>
                  <a:pt x="1294" y="60"/>
                  <a:pt x="1294" y="60"/>
                  <a:pt x="1294" y="60"/>
                </a:cubicBezTo>
                <a:cubicBezTo>
                  <a:pt x="1294" y="67"/>
                  <a:pt x="1294" y="67"/>
                  <a:pt x="1294" y="67"/>
                </a:cubicBezTo>
                <a:cubicBezTo>
                  <a:pt x="1300" y="67"/>
                  <a:pt x="1300" y="67"/>
                  <a:pt x="1300" y="67"/>
                </a:cubicBezTo>
                <a:cubicBezTo>
                  <a:pt x="1300" y="60"/>
                  <a:pt x="1300" y="60"/>
                  <a:pt x="1300" y="60"/>
                </a:cubicBezTo>
                <a:moveTo>
                  <a:pt x="1327" y="60"/>
                </a:moveTo>
                <a:cubicBezTo>
                  <a:pt x="1320" y="60"/>
                  <a:pt x="1320" y="60"/>
                  <a:pt x="1320" y="60"/>
                </a:cubicBezTo>
                <a:cubicBezTo>
                  <a:pt x="1320" y="67"/>
                  <a:pt x="1320" y="67"/>
                  <a:pt x="1320" y="67"/>
                </a:cubicBezTo>
                <a:cubicBezTo>
                  <a:pt x="1327" y="67"/>
                  <a:pt x="1327" y="67"/>
                  <a:pt x="1327" y="67"/>
                </a:cubicBezTo>
                <a:cubicBezTo>
                  <a:pt x="1327" y="60"/>
                  <a:pt x="1327" y="60"/>
                  <a:pt x="1327" y="60"/>
                </a:cubicBezTo>
                <a:moveTo>
                  <a:pt x="1354" y="60"/>
                </a:moveTo>
                <a:cubicBezTo>
                  <a:pt x="1347" y="60"/>
                  <a:pt x="1347" y="60"/>
                  <a:pt x="1347" y="60"/>
                </a:cubicBezTo>
                <a:cubicBezTo>
                  <a:pt x="1347" y="67"/>
                  <a:pt x="1347" y="67"/>
                  <a:pt x="1347" y="67"/>
                </a:cubicBezTo>
                <a:cubicBezTo>
                  <a:pt x="1354" y="67"/>
                  <a:pt x="1354" y="67"/>
                  <a:pt x="1354" y="67"/>
                </a:cubicBezTo>
                <a:cubicBezTo>
                  <a:pt x="1354" y="60"/>
                  <a:pt x="1354" y="60"/>
                  <a:pt x="1354" y="60"/>
                </a:cubicBezTo>
                <a:moveTo>
                  <a:pt x="1381" y="60"/>
                </a:moveTo>
                <a:cubicBezTo>
                  <a:pt x="1374" y="60"/>
                  <a:pt x="1374" y="60"/>
                  <a:pt x="1374" y="60"/>
                </a:cubicBezTo>
                <a:cubicBezTo>
                  <a:pt x="1374" y="67"/>
                  <a:pt x="1374" y="67"/>
                  <a:pt x="1374" y="67"/>
                </a:cubicBezTo>
                <a:cubicBezTo>
                  <a:pt x="1381" y="67"/>
                  <a:pt x="1381" y="67"/>
                  <a:pt x="1381" y="67"/>
                </a:cubicBezTo>
                <a:cubicBezTo>
                  <a:pt x="1381" y="60"/>
                  <a:pt x="1381" y="60"/>
                  <a:pt x="1381" y="60"/>
                </a:cubicBezTo>
                <a:moveTo>
                  <a:pt x="1408" y="60"/>
                </a:moveTo>
                <a:cubicBezTo>
                  <a:pt x="1401" y="60"/>
                  <a:pt x="1401" y="60"/>
                  <a:pt x="1401" y="60"/>
                </a:cubicBezTo>
                <a:cubicBezTo>
                  <a:pt x="1401" y="67"/>
                  <a:pt x="1401" y="67"/>
                  <a:pt x="1401" y="67"/>
                </a:cubicBezTo>
                <a:cubicBezTo>
                  <a:pt x="1408" y="67"/>
                  <a:pt x="1408" y="67"/>
                  <a:pt x="1408" y="67"/>
                </a:cubicBezTo>
                <a:cubicBezTo>
                  <a:pt x="1408" y="60"/>
                  <a:pt x="1408" y="60"/>
                  <a:pt x="1408" y="60"/>
                </a:cubicBezTo>
                <a:moveTo>
                  <a:pt x="1435" y="60"/>
                </a:moveTo>
                <a:cubicBezTo>
                  <a:pt x="1428" y="60"/>
                  <a:pt x="1428" y="60"/>
                  <a:pt x="1428" y="60"/>
                </a:cubicBezTo>
                <a:cubicBezTo>
                  <a:pt x="1428" y="67"/>
                  <a:pt x="1428" y="67"/>
                  <a:pt x="1428" y="67"/>
                </a:cubicBezTo>
                <a:cubicBezTo>
                  <a:pt x="1435" y="67"/>
                  <a:pt x="1435" y="67"/>
                  <a:pt x="1435" y="67"/>
                </a:cubicBezTo>
                <a:cubicBezTo>
                  <a:pt x="1435" y="60"/>
                  <a:pt x="1435" y="60"/>
                  <a:pt x="1435" y="60"/>
                </a:cubicBezTo>
                <a:moveTo>
                  <a:pt x="1462" y="60"/>
                </a:moveTo>
                <a:cubicBezTo>
                  <a:pt x="1455" y="60"/>
                  <a:pt x="1455" y="60"/>
                  <a:pt x="1455" y="60"/>
                </a:cubicBezTo>
                <a:cubicBezTo>
                  <a:pt x="1455" y="67"/>
                  <a:pt x="1455" y="67"/>
                  <a:pt x="1455" y="67"/>
                </a:cubicBezTo>
                <a:cubicBezTo>
                  <a:pt x="1462" y="67"/>
                  <a:pt x="1462" y="67"/>
                  <a:pt x="1462" y="67"/>
                </a:cubicBezTo>
                <a:cubicBezTo>
                  <a:pt x="1462" y="60"/>
                  <a:pt x="1462" y="60"/>
                  <a:pt x="1462" y="60"/>
                </a:cubicBezTo>
                <a:moveTo>
                  <a:pt x="1489" y="60"/>
                </a:moveTo>
                <a:cubicBezTo>
                  <a:pt x="1482" y="60"/>
                  <a:pt x="1482" y="60"/>
                  <a:pt x="1482" y="60"/>
                </a:cubicBezTo>
                <a:cubicBezTo>
                  <a:pt x="1482" y="67"/>
                  <a:pt x="1482" y="67"/>
                  <a:pt x="1482" y="67"/>
                </a:cubicBezTo>
                <a:cubicBezTo>
                  <a:pt x="1489" y="67"/>
                  <a:pt x="1489" y="67"/>
                  <a:pt x="1489" y="67"/>
                </a:cubicBezTo>
                <a:cubicBezTo>
                  <a:pt x="1489" y="60"/>
                  <a:pt x="1489" y="60"/>
                  <a:pt x="1489" y="60"/>
                </a:cubicBezTo>
                <a:moveTo>
                  <a:pt x="1515" y="60"/>
                </a:moveTo>
                <a:cubicBezTo>
                  <a:pt x="1509" y="60"/>
                  <a:pt x="1509" y="60"/>
                  <a:pt x="1509" y="60"/>
                </a:cubicBezTo>
                <a:cubicBezTo>
                  <a:pt x="1509" y="67"/>
                  <a:pt x="1509" y="67"/>
                  <a:pt x="1509" y="67"/>
                </a:cubicBezTo>
                <a:cubicBezTo>
                  <a:pt x="1515" y="67"/>
                  <a:pt x="1515" y="67"/>
                  <a:pt x="1515" y="67"/>
                </a:cubicBezTo>
                <a:cubicBezTo>
                  <a:pt x="1515" y="60"/>
                  <a:pt x="1515" y="60"/>
                  <a:pt x="1515" y="60"/>
                </a:cubicBezTo>
                <a:moveTo>
                  <a:pt x="1542" y="60"/>
                </a:moveTo>
                <a:cubicBezTo>
                  <a:pt x="1536" y="60"/>
                  <a:pt x="1536" y="60"/>
                  <a:pt x="1536" y="60"/>
                </a:cubicBezTo>
                <a:cubicBezTo>
                  <a:pt x="1536" y="67"/>
                  <a:pt x="1536" y="67"/>
                  <a:pt x="1536" y="67"/>
                </a:cubicBezTo>
                <a:cubicBezTo>
                  <a:pt x="1542" y="67"/>
                  <a:pt x="1542" y="67"/>
                  <a:pt x="1542" y="67"/>
                </a:cubicBezTo>
                <a:cubicBezTo>
                  <a:pt x="1542" y="60"/>
                  <a:pt x="1542" y="60"/>
                  <a:pt x="1542" y="60"/>
                </a:cubicBezTo>
                <a:moveTo>
                  <a:pt x="1569" y="60"/>
                </a:moveTo>
                <a:cubicBezTo>
                  <a:pt x="1562" y="60"/>
                  <a:pt x="1562" y="60"/>
                  <a:pt x="1562" y="60"/>
                </a:cubicBezTo>
                <a:cubicBezTo>
                  <a:pt x="1562" y="67"/>
                  <a:pt x="1562" y="67"/>
                  <a:pt x="1562" y="67"/>
                </a:cubicBezTo>
                <a:cubicBezTo>
                  <a:pt x="1569" y="67"/>
                  <a:pt x="1569" y="67"/>
                  <a:pt x="1569" y="67"/>
                </a:cubicBezTo>
                <a:cubicBezTo>
                  <a:pt x="1569" y="60"/>
                  <a:pt x="1569" y="60"/>
                  <a:pt x="1569" y="60"/>
                </a:cubicBezTo>
                <a:moveTo>
                  <a:pt x="1596" y="60"/>
                </a:moveTo>
                <a:cubicBezTo>
                  <a:pt x="1589" y="60"/>
                  <a:pt x="1589" y="60"/>
                  <a:pt x="1589" y="60"/>
                </a:cubicBezTo>
                <a:cubicBezTo>
                  <a:pt x="1589" y="67"/>
                  <a:pt x="1589" y="67"/>
                  <a:pt x="1589" y="67"/>
                </a:cubicBezTo>
                <a:cubicBezTo>
                  <a:pt x="1596" y="67"/>
                  <a:pt x="1596" y="67"/>
                  <a:pt x="1596" y="67"/>
                </a:cubicBezTo>
                <a:cubicBezTo>
                  <a:pt x="1596" y="60"/>
                  <a:pt x="1596" y="60"/>
                  <a:pt x="1596" y="60"/>
                </a:cubicBezTo>
                <a:moveTo>
                  <a:pt x="1623" y="60"/>
                </a:moveTo>
                <a:cubicBezTo>
                  <a:pt x="1616" y="60"/>
                  <a:pt x="1616" y="60"/>
                  <a:pt x="1616" y="60"/>
                </a:cubicBezTo>
                <a:cubicBezTo>
                  <a:pt x="1616" y="67"/>
                  <a:pt x="1616" y="67"/>
                  <a:pt x="1616" y="67"/>
                </a:cubicBezTo>
                <a:cubicBezTo>
                  <a:pt x="1623" y="67"/>
                  <a:pt x="1623" y="67"/>
                  <a:pt x="1623" y="67"/>
                </a:cubicBezTo>
                <a:cubicBezTo>
                  <a:pt x="1623" y="60"/>
                  <a:pt x="1623" y="60"/>
                  <a:pt x="1623" y="60"/>
                </a:cubicBezTo>
                <a:moveTo>
                  <a:pt x="1650" y="60"/>
                </a:moveTo>
                <a:cubicBezTo>
                  <a:pt x="1643" y="60"/>
                  <a:pt x="1643" y="60"/>
                  <a:pt x="1643" y="60"/>
                </a:cubicBezTo>
                <a:cubicBezTo>
                  <a:pt x="1643" y="67"/>
                  <a:pt x="1643" y="67"/>
                  <a:pt x="1643" y="67"/>
                </a:cubicBezTo>
                <a:cubicBezTo>
                  <a:pt x="1650" y="67"/>
                  <a:pt x="1650" y="67"/>
                  <a:pt x="1650" y="67"/>
                </a:cubicBezTo>
                <a:cubicBezTo>
                  <a:pt x="1650" y="60"/>
                  <a:pt x="1650" y="60"/>
                  <a:pt x="1650" y="60"/>
                </a:cubicBezTo>
                <a:moveTo>
                  <a:pt x="1677" y="60"/>
                </a:moveTo>
                <a:cubicBezTo>
                  <a:pt x="1670" y="60"/>
                  <a:pt x="1670" y="60"/>
                  <a:pt x="1670" y="60"/>
                </a:cubicBezTo>
                <a:cubicBezTo>
                  <a:pt x="1670" y="67"/>
                  <a:pt x="1670" y="67"/>
                  <a:pt x="1670" y="67"/>
                </a:cubicBezTo>
                <a:cubicBezTo>
                  <a:pt x="1677" y="67"/>
                  <a:pt x="1677" y="67"/>
                  <a:pt x="1677" y="67"/>
                </a:cubicBezTo>
                <a:cubicBezTo>
                  <a:pt x="1677" y="60"/>
                  <a:pt x="1677" y="60"/>
                  <a:pt x="1677" y="60"/>
                </a:cubicBezTo>
                <a:moveTo>
                  <a:pt x="1704" y="60"/>
                </a:moveTo>
                <a:cubicBezTo>
                  <a:pt x="1697" y="60"/>
                  <a:pt x="1697" y="60"/>
                  <a:pt x="1697" y="60"/>
                </a:cubicBezTo>
                <a:cubicBezTo>
                  <a:pt x="1697" y="67"/>
                  <a:pt x="1697" y="67"/>
                  <a:pt x="1697" y="67"/>
                </a:cubicBezTo>
                <a:cubicBezTo>
                  <a:pt x="1704" y="67"/>
                  <a:pt x="1704" y="67"/>
                  <a:pt x="1704" y="67"/>
                </a:cubicBezTo>
                <a:cubicBezTo>
                  <a:pt x="1704" y="60"/>
                  <a:pt x="1704" y="60"/>
                  <a:pt x="1704" y="60"/>
                </a:cubicBezTo>
                <a:moveTo>
                  <a:pt x="1731" y="60"/>
                </a:moveTo>
                <a:cubicBezTo>
                  <a:pt x="1724" y="60"/>
                  <a:pt x="1724" y="60"/>
                  <a:pt x="1724" y="60"/>
                </a:cubicBezTo>
                <a:cubicBezTo>
                  <a:pt x="1724" y="67"/>
                  <a:pt x="1724" y="67"/>
                  <a:pt x="1724" y="67"/>
                </a:cubicBezTo>
                <a:cubicBezTo>
                  <a:pt x="1731" y="67"/>
                  <a:pt x="1731" y="67"/>
                  <a:pt x="1731" y="67"/>
                </a:cubicBezTo>
                <a:cubicBezTo>
                  <a:pt x="1731" y="60"/>
                  <a:pt x="1731" y="60"/>
                  <a:pt x="1731" y="60"/>
                </a:cubicBezTo>
                <a:moveTo>
                  <a:pt x="1757" y="60"/>
                </a:moveTo>
                <a:cubicBezTo>
                  <a:pt x="1751" y="60"/>
                  <a:pt x="1751" y="60"/>
                  <a:pt x="1751" y="60"/>
                </a:cubicBezTo>
                <a:cubicBezTo>
                  <a:pt x="1751" y="67"/>
                  <a:pt x="1751" y="67"/>
                  <a:pt x="1751" y="67"/>
                </a:cubicBezTo>
                <a:cubicBezTo>
                  <a:pt x="1757" y="67"/>
                  <a:pt x="1757" y="67"/>
                  <a:pt x="1757" y="67"/>
                </a:cubicBezTo>
                <a:cubicBezTo>
                  <a:pt x="1757" y="60"/>
                  <a:pt x="1757" y="60"/>
                  <a:pt x="1757" y="60"/>
                </a:cubicBezTo>
                <a:moveTo>
                  <a:pt x="1784" y="60"/>
                </a:moveTo>
                <a:cubicBezTo>
                  <a:pt x="1777" y="60"/>
                  <a:pt x="1777" y="60"/>
                  <a:pt x="1777" y="60"/>
                </a:cubicBezTo>
                <a:cubicBezTo>
                  <a:pt x="1777" y="67"/>
                  <a:pt x="1777" y="67"/>
                  <a:pt x="1777" y="67"/>
                </a:cubicBezTo>
                <a:cubicBezTo>
                  <a:pt x="1784" y="67"/>
                  <a:pt x="1784" y="67"/>
                  <a:pt x="1784" y="67"/>
                </a:cubicBezTo>
                <a:cubicBezTo>
                  <a:pt x="1784" y="60"/>
                  <a:pt x="1784" y="60"/>
                  <a:pt x="1784" y="60"/>
                </a:cubicBezTo>
                <a:moveTo>
                  <a:pt x="1811" y="60"/>
                </a:moveTo>
                <a:cubicBezTo>
                  <a:pt x="1804" y="60"/>
                  <a:pt x="1804" y="60"/>
                  <a:pt x="1804" y="60"/>
                </a:cubicBezTo>
                <a:cubicBezTo>
                  <a:pt x="1804" y="67"/>
                  <a:pt x="1804" y="67"/>
                  <a:pt x="1804" y="67"/>
                </a:cubicBezTo>
                <a:cubicBezTo>
                  <a:pt x="1811" y="67"/>
                  <a:pt x="1811" y="67"/>
                  <a:pt x="1811" y="67"/>
                </a:cubicBezTo>
                <a:cubicBezTo>
                  <a:pt x="1811" y="60"/>
                  <a:pt x="1811" y="60"/>
                  <a:pt x="1811" y="60"/>
                </a:cubicBezTo>
                <a:moveTo>
                  <a:pt x="1838" y="60"/>
                </a:moveTo>
                <a:cubicBezTo>
                  <a:pt x="1831" y="60"/>
                  <a:pt x="1831" y="60"/>
                  <a:pt x="1831" y="60"/>
                </a:cubicBezTo>
                <a:cubicBezTo>
                  <a:pt x="1831" y="67"/>
                  <a:pt x="1831" y="67"/>
                  <a:pt x="1831" y="67"/>
                </a:cubicBezTo>
                <a:cubicBezTo>
                  <a:pt x="1838" y="67"/>
                  <a:pt x="1838" y="67"/>
                  <a:pt x="1838" y="67"/>
                </a:cubicBezTo>
                <a:cubicBezTo>
                  <a:pt x="1838" y="60"/>
                  <a:pt x="1838" y="60"/>
                  <a:pt x="1838" y="60"/>
                </a:cubicBezTo>
                <a:moveTo>
                  <a:pt x="1865" y="60"/>
                </a:moveTo>
                <a:cubicBezTo>
                  <a:pt x="1858" y="60"/>
                  <a:pt x="1858" y="60"/>
                  <a:pt x="1858" y="60"/>
                </a:cubicBezTo>
                <a:cubicBezTo>
                  <a:pt x="1858" y="67"/>
                  <a:pt x="1858" y="67"/>
                  <a:pt x="1858" y="67"/>
                </a:cubicBezTo>
                <a:cubicBezTo>
                  <a:pt x="1865" y="67"/>
                  <a:pt x="1865" y="67"/>
                  <a:pt x="1865" y="67"/>
                </a:cubicBezTo>
                <a:cubicBezTo>
                  <a:pt x="1865" y="60"/>
                  <a:pt x="1865" y="60"/>
                  <a:pt x="1865" y="60"/>
                </a:cubicBezTo>
                <a:moveTo>
                  <a:pt x="1892" y="60"/>
                </a:moveTo>
                <a:cubicBezTo>
                  <a:pt x="1885" y="60"/>
                  <a:pt x="1885" y="60"/>
                  <a:pt x="1885" y="60"/>
                </a:cubicBezTo>
                <a:cubicBezTo>
                  <a:pt x="1885" y="67"/>
                  <a:pt x="1885" y="67"/>
                  <a:pt x="1885" y="67"/>
                </a:cubicBezTo>
                <a:cubicBezTo>
                  <a:pt x="1892" y="67"/>
                  <a:pt x="1892" y="67"/>
                  <a:pt x="1892" y="67"/>
                </a:cubicBezTo>
                <a:cubicBezTo>
                  <a:pt x="1892" y="60"/>
                  <a:pt x="1892" y="60"/>
                  <a:pt x="1892" y="60"/>
                </a:cubicBezTo>
                <a:moveTo>
                  <a:pt x="1919" y="60"/>
                </a:moveTo>
                <a:cubicBezTo>
                  <a:pt x="1912" y="60"/>
                  <a:pt x="1912" y="60"/>
                  <a:pt x="1912" y="60"/>
                </a:cubicBezTo>
                <a:cubicBezTo>
                  <a:pt x="1912" y="67"/>
                  <a:pt x="1912" y="67"/>
                  <a:pt x="1912" y="67"/>
                </a:cubicBezTo>
                <a:cubicBezTo>
                  <a:pt x="1919" y="67"/>
                  <a:pt x="1919" y="67"/>
                  <a:pt x="1919" y="67"/>
                </a:cubicBezTo>
                <a:cubicBezTo>
                  <a:pt x="1919" y="60"/>
                  <a:pt x="1919" y="60"/>
                  <a:pt x="1919" y="60"/>
                </a:cubicBezTo>
                <a:moveTo>
                  <a:pt x="1946" y="60"/>
                </a:moveTo>
                <a:cubicBezTo>
                  <a:pt x="1939" y="60"/>
                  <a:pt x="1939" y="60"/>
                  <a:pt x="1939" y="60"/>
                </a:cubicBezTo>
                <a:cubicBezTo>
                  <a:pt x="1939" y="67"/>
                  <a:pt x="1939" y="67"/>
                  <a:pt x="1939" y="67"/>
                </a:cubicBezTo>
                <a:cubicBezTo>
                  <a:pt x="1946" y="67"/>
                  <a:pt x="1946" y="67"/>
                  <a:pt x="1946" y="67"/>
                </a:cubicBezTo>
                <a:cubicBezTo>
                  <a:pt x="1946" y="60"/>
                  <a:pt x="1946" y="60"/>
                  <a:pt x="1946" y="60"/>
                </a:cubicBezTo>
                <a:moveTo>
                  <a:pt x="1972" y="60"/>
                </a:moveTo>
                <a:cubicBezTo>
                  <a:pt x="1966" y="60"/>
                  <a:pt x="1966" y="60"/>
                  <a:pt x="1966" y="60"/>
                </a:cubicBezTo>
                <a:cubicBezTo>
                  <a:pt x="1966" y="67"/>
                  <a:pt x="1966" y="67"/>
                  <a:pt x="1966" y="67"/>
                </a:cubicBezTo>
                <a:cubicBezTo>
                  <a:pt x="1972" y="67"/>
                  <a:pt x="1972" y="67"/>
                  <a:pt x="1972" y="67"/>
                </a:cubicBezTo>
                <a:cubicBezTo>
                  <a:pt x="1972" y="60"/>
                  <a:pt x="1972" y="60"/>
                  <a:pt x="1972" y="60"/>
                </a:cubicBezTo>
                <a:moveTo>
                  <a:pt x="1999" y="60"/>
                </a:moveTo>
                <a:cubicBezTo>
                  <a:pt x="1993" y="60"/>
                  <a:pt x="1993" y="60"/>
                  <a:pt x="1993" y="60"/>
                </a:cubicBezTo>
                <a:cubicBezTo>
                  <a:pt x="1993" y="67"/>
                  <a:pt x="1993" y="67"/>
                  <a:pt x="1993" y="67"/>
                </a:cubicBezTo>
                <a:cubicBezTo>
                  <a:pt x="1999" y="67"/>
                  <a:pt x="1999" y="67"/>
                  <a:pt x="1999" y="67"/>
                </a:cubicBezTo>
                <a:cubicBezTo>
                  <a:pt x="1999" y="60"/>
                  <a:pt x="1999" y="60"/>
                  <a:pt x="1999" y="60"/>
                </a:cubicBezTo>
                <a:moveTo>
                  <a:pt x="2026" y="60"/>
                </a:moveTo>
                <a:cubicBezTo>
                  <a:pt x="2019" y="60"/>
                  <a:pt x="2019" y="60"/>
                  <a:pt x="2019" y="60"/>
                </a:cubicBezTo>
                <a:cubicBezTo>
                  <a:pt x="2019" y="67"/>
                  <a:pt x="2019" y="67"/>
                  <a:pt x="2019" y="67"/>
                </a:cubicBezTo>
                <a:cubicBezTo>
                  <a:pt x="2026" y="67"/>
                  <a:pt x="2026" y="67"/>
                  <a:pt x="2026" y="67"/>
                </a:cubicBezTo>
                <a:cubicBezTo>
                  <a:pt x="2026" y="60"/>
                  <a:pt x="2026" y="60"/>
                  <a:pt x="2026" y="60"/>
                </a:cubicBezTo>
                <a:moveTo>
                  <a:pt x="2053" y="60"/>
                </a:moveTo>
                <a:cubicBezTo>
                  <a:pt x="2046" y="60"/>
                  <a:pt x="2046" y="60"/>
                  <a:pt x="2046" y="60"/>
                </a:cubicBezTo>
                <a:cubicBezTo>
                  <a:pt x="2046" y="67"/>
                  <a:pt x="2046" y="67"/>
                  <a:pt x="2046" y="67"/>
                </a:cubicBezTo>
                <a:cubicBezTo>
                  <a:pt x="2053" y="67"/>
                  <a:pt x="2053" y="67"/>
                  <a:pt x="2053" y="67"/>
                </a:cubicBezTo>
                <a:cubicBezTo>
                  <a:pt x="2053" y="60"/>
                  <a:pt x="2053" y="60"/>
                  <a:pt x="2053" y="60"/>
                </a:cubicBezTo>
                <a:moveTo>
                  <a:pt x="2080" y="60"/>
                </a:moveTo>
                <a:cubicBezTo>
                  <a:pt x="2073" y="60"/>
                  <a:pt x="2073" y="60"/>
                  <a:pt x="2073" y="60"/>
                </a:cubicBezTo>
                <a:cubicBezTo>
                  <a:pt x="2073" y="67"/>
                  <a:pt x="2073" y="67"/>
                  <a:pt x="2073" y="67"/>
                </a:cubicBezTo>
                <a:cubicBezTo>
                  <a:pt x="2080" y="67"/>
                  <a:pt x="2080" y="67"/>
                  <a:pt x="2080" y="67"/>
                </a:cubicBezTo>
                <a:cubicBezTo>
                  <a:pt x="2080" y="60"/>
                  <a:pt x="2080" y="60"/>
                  <a:pt x="2080" y="60"/>
                </a:cubicBezTo>
                <a:moveTo>
                  <a:pt x="2107" y="60"/>
                </a:moveTo>
                <a:cubicBezTo>
                  <a:pt x="2100" y="60"/>
                  <a:pt x="2100" y="60"/>
                  <a:pt x="2100" y="60"/>
                </a:cubicBezTo>
                <a:cubicBezTo>
                  <a:pt x="2100" y="67"/>
                  <a:pt x="2100" y="67"/>
                  <a:pt x="2100" y="67"/>
                </a:cubicBezTo>
                <a:cubicBezTo>
                  <a:pt x="2107" y="67"/>
                  <a:pt x="2107" y="67"/>
                  <a:pt x="2107" y="67"/>
                </a:cubicBezTo>
                <a:cubicBezTo>
                  <a:pt x="2107" y="60"/>
                  <a:pt x="2107" y="60"/>
                  <a:pt x="2107" y="60"/>
                </a:cubicBezTo>
                <a:moveTo>
                  <a:pt x="2134" y="60"/>
                </a:moveTo>
                <a:cubicBezTo>
                  <a:pt x="2127" y="60"/>
                  <a:pt x="2127" y="60"/>
                  <a:pt x="2127" y="60"/>
                </a:cubicBezTo>
                <a:cubicBezTo>
                  <a:pt x="2127" y="67"/>
                  <a:pt x="2127" y="67"/>
                  <a:pt x="2127" y="67"/>
                </a:cubicBezTo>
                <a:cubicBezTo>
                  <a:pt x="2134" y="67"/>
                  <a:pt x="2134" y="67"/>
                  <a:pt x="2134" y="67"/>
                </a:cubicBezTo>
                <a:cubicBezTo>
                  <a:pt x="2134" y="60"/>
                  <a:pt x="2134" y="60"/>
                  <a:pt x="2134" y="60"/>
                </a:cubicBezTo>
                <a:moveTo>
                  <a:pt x="2161" y="60"/>
                </a:moveTo>
                <a:cubicBezTo>
                  <a:pt x="2154" y="60"/>
                  <a:pt x="2154" y="60"/>
                  <a:pt x="2154" y="60"/>
                </a:cubicBezTo>
                <a:cubicBezTo>
                  <a:pt x="2154" y="67"/>
                  <a:pt x="2154" y="67"/>
                  <a:pt x="2154" y="67"/>
                </a:cubicBezTo>
                <a:cubicBezTo>
                  <a:pt x="2161" y="67"/>
                  <a:pt x="2161" y="67"/>
                  <a:pt x="2161" y="67"/>
                </a:cubicBezTo>
                <a:cubicBezTo>
                  <a:pt x="2161" y="60"/>
                  <a:pt x="2161" y="60"/>
                  <a:pt x="2161" y="60"/>
                </a:cubicBezTo>
                <a:moveTo>
                  <a:pt x="2188" y="60"/>
                </a:moveTo>
                <a:cubicBezTo>
                  <a:pt x="2181" y="60"/>
                  <a:pt x="2181" y="60"/>
                  <a:pt x="2181" y="60"/>
                </a:cubicBezTo>
                <a:cubicBezTo>
                  <a:pt x="2181" y="67"/>
                  <a:pt x="2181" y="67"/>
                  <a:pt x="2181" y="67"/>
                </a:cubicBezTo>
                <a:cubicBezTo>
                  <a:pt x="2188" y="67"/>
                  <a:pt x="2188" y="67"/>
                  <a:pt x="2188" y="67"/>
                </a:cubicBezTo>
                <a:cubicBezTo>
                  <a:pt x="2188" y="60"/>
                  <a:pt x="2188" y="60"/>
                  <a:pt x="2188" y="60"/>
                </a:cubicBezTo>
                <a:moveTo>
                  <a:pt x="2214" y="60"/>
                </a:moveTo>
                <a:cubicBezTo>
                  <a:pt x="2208" y="60"/>
                  <a:pt x="2208" y="60"/>
                  <a:pt x="2208" y="60"/>
                </a:cubicBezTo>
                <a:cubicBezTo>
                  <a:pt x="2208" y="67"/>
                  <a:pt x="2208" y="67"/>
                  <a:pt x="2208" y="67"/>
                </a:cubicBezTo>
                <a:cubicBezTo>
                  <a:pt x="2214" y="67"/>
                  <a:pt x="2214" y="67"/>
                  <a:pt x="2214" y="67"/>
                </a:cubicBezTo>
                <a:cubicBezTo>
                  <a:pt x="2214" y="60"/>
                  <a:pt x="2214" y="60"/>
                  <a:pt x="2214" y="60"/>
                </a:cubicBezTo>
                <a:moveTo>
                  <a:pt x="2241" y="60"/>
                </a:moveTo>
                <a:cubicBezTo>
                  <a:pt x="2235" y="60"/>
                  <a:pt x="2235" y="60"/>
                  <a:pt x="2235" y="60"/>
                </a:cubicBezTo>
                <a:cubicBezTo>
                  <a:pt x="2235" y="67"/>
                  <a:pt x="2235" y="67"/>
                  <a:pt x="2235" y="67"/>
                </a:cubicBezTo>
                <a:cubicBezTo>
                  <a:pt x="2241" y="67"/>
                  <a:pt x="2241" y="67"/>
                  <a:pt x="2241" y="67"/>
                </a:cubicBezTo>
                <a:cubicBezTo>
                  <a:pt x="2241" y="60"/>
                  <a:pt x="2241" y="60"/>
                  <a:pt x="2241" y="60"/>
                </a:cubicBezTo>
                <a:moveTo>
                  <a:pt x="2268" y="60"/>
                </a:moveTo>
                <a:cubicBezTo>
                  <a:pt x="2261" y="60"/>
                  <a:pt x="2261" y="60"/>
                  <a:pt x="2261" y="60"/>
                </a:cubicBezTo>
                <a:cubicBezTo>
                  <a:pt x="2261" y="67"/>
                  <a:pt x="2261" y="67"/>
                  <a:pt x="2261" y="67"/>
                </a:cubicBezTo>
                <a:cubicBezTo>
                  <a:pt x="2268" y="67"/>
                  <a:pt x="2268" y="67"/>
                  <a:pt x="2268" y="67"/>
                </a:cubicBezTo>
                <a:cubicBezTo>
                  <a:pt x="2268" y="60"/>
                  <a:pt x="2268" y="60"/>
                  <a:pt x="2268" y="60"/>
                </a:cubicBezTo>
                <a:moveTo>
                  <a:pt x="2295" y="60"/>
                </a:moveTo>
                <a:cubicBezTo>
                  <a:pt x="2288" y="60"/>
                  <a:pt x="2288" y="60"/>
                  <a:pt x="2288" y="60"/>
                </a:cubicBezTo>
                <a:cubicBezTo>
                  <a:pt x="2288" y="67"/>
                  <a:pt x="2288" y="67"/>
                  <a:pt x="2288" y="67"/>
                </a:cubicBezTo>
                <a:cubicBezTo>
                  <a:pt x="2295" y="67"/>
                  <a:pt x="2295" y="67"/>
                  <a:pt x="2295" y="67"/>
                </a:cubicBezTo>
                <a:cubicBezTo>
                  <a:pt x="2295" y="60"/>
                  <a:pt x="2295" y="60"/>
                  <a:pt x="2295" y="60"/>
                </a:cubicBezTo>
                <a:moveTo>
                  <a:pt x="2322" y="60"/>
                </a:moveTo>
                <a:cubicBezTo>
                  <a:pt x="2315" y="60"/>
                  <a:pt x="2315" y="60"/>
                  <a:pt x="2315" y="60"/>
                </a:cubicBezTo>
                <a:cubicBezTo>
                  <a:pt x="2315" y="67"/>
                  <a:pt x="2315" y="67"/>
                  <a:pt x="2315" y="67"/>
                </a:cubicBezTo>
                <a:cubicBezTo>
                  <a:pt x="2322" y="67"/>
                  <a:pt x="2322" y="67"/>
                  <a:pt x="2322" y="67"/>
                </a:cubicBezTo>
                <a:cubicBezTo>
                  <a:pt x="2322" y="60"/>
                  <a:pt x="2322" y="60"/>
                  <a:pt x="2322" y="60"/>
                </a:cubicBezTo>
                <a:moveTo>
                  <a:pt x="2349" y="60"/>
                </a:moveTo>
                <a:cubicBezTo>
                  <a:pt x="2342" y="60"/>
                  <a:pt x="2342" y="60"/>
                  <a:pt x="2342" y="60"/>
                </a:cubicBezTo>
                <a:cubicBezTo>
                  <a:pt x="2342" y="67"/>
                  <a:pt x="2342" y="67"/>
                  <a:pt x="2342" y="67"/>
                </a:cubicBezTo>
                <a:cubicBezTo>
                  <a:pt x="2349" y="67"/>
                  <a:pt x="2349" y="67"/>
                  <a:pt x="2349" y="67"/>
                </a:cubicBezTo>
                <a:cubicBezTo>
                  <a:pt x="2349" y="60"/>
                  <a:pt x="2349" y="60"/>
                  <a:pt x="2349" y="60"/>
                </a:cubicBezTo>
                <a:moveTo>
                  <a:pt x="2376" y="60"/>
                </a:moveTo>
                <a:cubicBezTo>
                  <a:pt x="2369" y="60"/>
                  <a:pt x="2369" y="60"/>
                  <a:pt x="2369" y="60"/>
                </a:cubicBezTo>
                <a:cubicBezTo>
                  <a:pt x="2369" y="67"/>
                  <a:pt x="2369" y="67"/>
                  <a:pt x="2369" y="67"/>
                </a:cubicBezTo>
                <a:cubicBezTo>
                  <a:pt x="2376" y="67"/>
                  <a:pt x="2376" y="67"/>
                  <a:pt x="2376" y="67"/>
                </a:cubicBezTo>
                <a:cubicBezTo>
                  <a:pt x="2376" y="60"/>
                  <a:pt x="2376" y="60"/>
                  <a:pt x="2376" y="60"/>
                </a:cubicBezTo>
                <a:moveTo>
                  <a:pt x="2403" y="60"/>
                </a:moveTo>
                <a:cubicBezTo>
                  <a:pt x="2396" y="60"/>
                  <a:pt x="2396" y="60"/>
                  <a:pt x="2396" y="60"/>
                </a:cubicBezTo>
                <a:cubicBezTo>
                  <a:pt x="2396" y="67"/>
                  <a:pt x="2396" y="67"/>
                  <a:pt x="2396" y="67"/>
                </a:cubicBezTo>
                <a:cubicBezTo>
                  <a:pt x="2403" y="67"/>
                  <a:pt x="2403" y="67"/>
                  <a:pt x="2403" y="67"/>
                </a:cubicBezTo>
                <a:cubicBezTo>
                  <a:pt x="2403" y="60"/>
                  <a:pt x="2403" y="60"/>
                  <a:pt x="2403" y="60"/>
                </a:cubicBezTo>
                <a:moveTo>
                  <a:pt x="2430" y="60"/>
                </a:moveTo>
                <a:cubicBezTo>
                  <a:pt x="2423" y="60"/>
                  <a:pt x="2423" y="60"/>
                  <a:pt x="2423" y="60"/>
                </a:cubicBezTo>
                <a:cubicBezTo>
                  <a:pt x="2423" y="67"/>
                  <a:pt x="2423" y="67"/>
                  <a:pt x="2423" y="67"/>
                </a:cubicBezTo>
                <a:cubicBezTo>
                  <a:pt x="2430" y="67"/>
                  <a:pt x="2430" y="67"/>
                  <a:pt x="2430" y="67"/>
                </a:cubicBezTo>
                <a:cubicBezTo>
                  <a:pt x="2430" y="60"/>
                  <a:pt x="2430" y="60"/>
                  <a:pt x="2430" y="60"/>
                </a:cubicBezTo>
                <a:moveTo>
                  <a:pt x="2456" y="60"/>
                </a:moveTo>
                <a:cubicBezTo>
                  <a:pt x="2450" y="60"/>
                  <a:pt x="2450" y="60"/>
                  <a:pt x="2450" y="60"/>
                </a:cubicBezTo>
                <a:cubicBezTo>
                  <a:pt x="2450" y="67"/>
                  <a:pt x="2450" y="67"/>
                  <a:pt x="2450" y="67"/>
                </a:cubicBezTo>
                <a:cubicBezTo>
                  <a:pt x="2456" y="67"/>
                  <a:pt x="2456" y="67"/>
                  <a:pt x="2456" y="67"/>
                </a:cubicBezTo>
                <a:cubicBezTo>
                  <a:pt x="2456" y="60"/>
                  <a:pt x="2456" y="60"/>
                  <a:pt x="2456" y="60"/>
                </a:cubicBezTo>
                <a:moveTo>
                  <a:pt x="2483" y="60"/>
                </a:moveTo>
                <a:cubicBezTo>
                  <a:pt x="2476" y="60"/>
                  <a:pt x="2476" y="60"/>
                  <a:pt x="2476" y="60"/>
                </a:cubicBezTo>
                <a:cubicBezTo>
                  <a:pt x="2476" y="67"/>
                  <a:pt x="2476" y="67"/>
                  <a:pt x="2476" y="67"/>
                </a:cubicBezTo>
                <a:cubicBezTo>
                  <a:pt x="2483" y="67"/>
                  <a:pt x="2483" y="67"/>
                  <a:pt x="2483" y="67"/>
                </a:cubicBezTo>
                <a:cubicBezTo>
                  <a:pt x="2483" y="60"/>
                  <a:pt x="2483" y="60"/>
                  <a:pt x="2483" y="60"/>
                </a:cubicBezTo>
                <a:moveTo>
                  <a:pt x="2510" y="60"/>
                </a:moveTo>
                <a:cubicBezTo>
                  <a:pt x="2503" y="60"/>
                  <a:pt x="2503" y="60"/>
                  <a:pt x="2503" y="60"/>
                </a:cubicBezTo>
                <a:cubicBezTo>
                  <a:pt x="2503" y="67"/>
                  <a:pt x="2503" y="67"/>
                  <a:pt x="2503" y="67"/>
                </a:cubicBezTo>
                <a:cubicBezTo>
                  <a:pt x="2510" y="67"/>
                  <a:pt x="2510" y="67"/>
                  <a:pt x="2510" y="67"/>
                </a:cubicBezTo>
                <a:cubicBezTo>
                  <a:pt x="2510" y="60"/>
                  <a:pt x="2510" y="60"/>
                  <a:pt x="2510" y="60"/>
                </a:cubicBezTo>
                <a:moveTo>
                  <a:pt x="2537" y="60"/>
                </a:moveTo>
                <a:cubicBezTo>
                  <a:pt x="2530" y="60"/>
                  <a:pt x="2530" y="60"/>
                  <a:pt x="2530" y="60"/>
                </a:cubicBezTo>
                <a:cubicBezTo>
                  <a:pt x="2530" y="67"/>
                  <a:pt x="2530" y="67"/>
                  <a:pt x="2530" y="67"/>
                </a:cubicBezTo>
                <a:cubicBezTo>
                  <a:pt x="2537" y="67"/>
                  <a:pt x="2537" y="67"/>
                  <a:pt x="2537" y="67"/>
                </a:cubicBezTo>
                <a:cubicBezTo>
                  <a:pt x="2537" y="60"/>
                  <a:pt x="2537" y="60"/>
                  <a:pt x="2537" y="60"/>
                </a:cubicBezTo>
                <a:moveTo>
                  <a:pt x="2564" y="60"/>
                </a:moveTo>
                <a:cubicBezTo>
                  <a:pt x="2557" y="60"/>
                  <a:pt x="2557" y="60"/>
                  <a:pt x="2557" y="60"/>
                </a:cubicBezTo>
                <a:cubicBezTo>
                  <a:pt x="2557" y="67"/>
                  <a:pt x="2557" y="67"/>
                  <a:pt x="2557" y="67"/>
                </a:cubicBezTo>
                <a:cubicBezTo>
                  <a:pt x="2564" y="67"/>
                  <a:pt x="2564" y="67"/>
                  <a:pt x="2564" y="67"/>
                </a:cubicBezTo>
                <a:cubicBezTo>
                  <a:pt x="2564" y="60"/>
                  <a:pt x="2564" y="60"/>
                  <a:pt x="2564" y="60"/>
                </a:cubicBezTo>
                <a:moveTo>
                  <a:pt x="2589" y="57"/>
                </a:moveTo>
                <a:cubicBezTo>
                  <a:pt x="2587" y="58"/>
                  <a:pt x="2585" y="58"/>
                  <a:pt x="2583" y="59"/>
                </a:cubicBezTo>
                <a:cubicBezTo>
                  <a:pt x="2585" y="65"/>
                  <a:pt x="2585" y="65"/>
                  <a:pt x="2585" y="65"/>
                </a:cubicBezTo>
                <a:cubicBezTo>
                  <a:pt x="2587" y="65"/>
                  <a:pt x="2589" y="64"/>
                  <a:pt x="2592" y="63"/>
                </a:cubicBezTo>
                <a:cubicBezTo>
                  <a:pt x="2589" y="57"/>
                  <a:pt x="2589" y="57"/>
                  <a:pt x="2589" y="57"/>
                </a:cubicBezTo>
                <a:moveTo>
                  <a:pt x="7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54"/>
                  <a:pt x="7" y="54"/>
                  <a:pt x="7" y="54"/>
                </a:cubicBezTo>
                <a:moveTo>
                  <a:pt x="2611" y="44"/>
                </a:moveTo>
                <a:cubicBezTo>
                  <a:pt x="2610" y="46"/>
                  <a:pt x="2608" y="47"/>
                  <a:pt x="2606" y="48"/>
                </a:cubicBezTo>
                <a:cubicBezTo>
                  <a:pt x="2610" y="54"/>
                  <a:pt x="2610" y="54"/>
                  <a:pt x="2610" y="54"/>
                </a:cubicBezTo>
                <a:cubicBezTo>
                  <a:pt x="2612" y="52"/>
                  <a:pt x="2614" y="51"/>
                  <a:pt x="2616" y="49"/>
                </a:cubicBezTo>
                <a:cubicBezTo>
                  <a:pt x="2611" y="44"/>
                  <a:pt x="2611" y="44"/>
                  <a:pt x="2611" y="44"/>
                </a:cubicBezTo>
                <a:moveTo>
                  <a:pt x="7" y="27"/>
                </a:moveTo>
                <a:cubicBezTo>
                  <a:pt x="0" y="27"/>
                  <a:pt x="0" y="27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27"/>
                  <a:pt x="7" y="27"/>
                  <a:pt x="7" y="27"/>
                </a:cubicBezTo>
                <a:moveTo>
                  <a:pt x="2627" y="24"/>
                </a:moveTo>
                <a:cubicBezTo>
                  <a:pt x="2626" y="26"/>
                  <a:pt x="2625" y="28"/>
                  <a:pt x="2624" y="30"/>
                </a:cubicBezTo>
                <a:cubicBezTo>
                  <a:pt x="2629" y="33"/>
                  <a:pt x="2629" y="33"/>
                  <a:pt x="2629" y="33"/>
                </a:cubicBezTo>
                <a:cubicBezTo>
                  <a:pt x="2631" y="31"/>
                  <a:pt x="2632" y="29"/>
                  <a:pt x="2633" y="27"/>
                </a:cubicBezTo>
                <a:cubicBezTo>
                  <a:pt x="2627" y="24"/>
                  <a:pt x="2627" y="24"/>
                  <a:pt x="2627" y="24"/>
                </a:cubicBezTo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164">
            <a:extLst>
              <a:ext uri="{FF2B5EF4-FFF2-40B4-BE49-F238E27FC236}">
                <a16:creationId xmlns:a16="http://schemas.microsoft.com/office/drawing/2014/main" id="{9F29C171-574D-47D5-AE0B-BE66EB28C8BF}"/>
              </a:ext>
            </a:extLst>
          </p:cNvPr>
          <p:cNvSpPr>
            <a:spLocks noChangeAspect="1"/>
          </p:cNvSpPr>
          <p:nvPr/>
        </p:nvSpPr>
        <p:spPr bwMode="auto">
          <a:xfrm>
            <a:off x="6351433" y="5436582"/>
            <a:ext cx="18830" cy="15693"/>
          </a:xfrm>
          <a:custGeom>
            <a:avLst/>
            <a:gdLst>
              <a:gd name="T0" fmla="*/ 6 w 6"/>
              <a:gd name="T1" fmla="*/ 0 h 5"/>
              <a:gd name="T2" fmla="*/ 2 w 6"/>
              <a:gd name="T3" fmla="*/ 0 h 5"/>
              <a:gd name="T4" fmla="*/ 0 w 6"/>
              <a:gd name="T5" fmla="*/ 1 h 5"/>
              <a:gd name="T6" fmla="*/ 0 w 6"/>
              <a:gd name="T7" fmla="*/ 5 h 5"/>
              <a:gd name="T8" fmla="*/ 1 w 6"/>
              <a:gd name="T9" fmla="*/ 5 h 5"/>
              <a:gd name="T10" fmla="*/ 3 w 6"/>
              <a:gd name="T11" fmla="*/ 3 h 5"/>
              <a:gd name="T12" fmla="*/ 3 w 6"/>
              <a:gd name="T13" fmla="*/ 5 h 5"/>
              <a:gd name="T14" fmla="*/ 6 w 6"/>
              <a:gd name="T15" fmla="*/ 5 h 5"/>
              <a:gd name="T16" fmla="*/ 6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close/>
              </a:path>
            </a:pathLst>
          </a:custGeom>
          <a:solidFill>
            <a:srgbClr val="E3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165">
            <a:extLst>
              <a:ext uri="{FF2B5EF4-FFF2-40B4-BE49-F238E27FC236}">
                <a16:creationId xmlns:a16="http://schemas.microsoft.com/office/drawing/2014/main" id="{23C1F33F-3CC0-4B0D-A552-2BE6F89D5998}"/>
              </a:ext>
            </a:extLst>
          </p:cNvPr>
          <p:cNvSpPr>
            <a:spLocks noChangeAspect="1"/>
          </p:cNvSpPr>
          <p:nvPr/>
        </p:nvSpPr>
        <p:spPr bwMode="auto">
          <a:xfrm>
            <a:off x="6351433" y="5436582"/>
            <a:ext cx="18830" cy="15693"/>
          </a:xfrm>
          <a:custGeom>
            <a:avLst/>
            <a:gdLst>
              <a:gd name="T0" fmla="*/ 6 w 6"/>
              <a:gd name="T1" fmla="*/ 0 h 5"/>
              <a:gd name="T2" fmla="*/ 2 w 6"/>
              <a:gd name="T3" fmla="*/ 0 h 5"/>
              <a:gd name="T4" fmla="*/ 0 w 6"/>
              <a:gd name="T5" fmla="*/ 1 h 5"/>
              <a:gd name="T6" fmla="*/ 0 w 6"/>
              <a:gd name="T7" fmla="*/ 5 h 5"/>
              <a:gd name="T8" fmla="*/ 1 w 6"/>
              <a:gd name="T9" fmla="*/ 5 h 5"/>
              <a:gd name="T10" fmla="*/ 3 w 6"/>
              <a:gd name="T11" fmla="*/ 3 h 5"/>
              <a:gd name="T12" fmla="*/ 3 w 6"/>
              <a:gd name="T13" fmla="*/ 5 h 5"/>
              <a:gd name="T14" fmla="*/ 6 w 6"/>
              <a:gd name="T15" fmla="*/ 5 h 5"/>
              <a:gd name="T16" fmla="*/ 6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166">
            <a:extLst>
              <a:ext uri="{FF2B5EF4-FFF2-40B4-BE49-F238E27FC236}">
                <a16:creationId xmlns:a16="http://schemas.microsoft.com/office/drawing/2014/main" id="{D9B526C2-45CD-4859-8795-FEB6613F34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452275"/>
            <a:ext cx="4861386" cy="65907"/>
          </a:xfrm>
          <a:custGeom>
            <a:avLst/>
            <a:gdLst>
              <a:gd name="T0" fmla="*/ 3 w 1549"/>
              <a:gd name="T1" fmla="*/ 16 h 21"/>
              <a:gd name="T2" fmla="*/ 0 w 1549"/>
              <a:gd name="T3" fmla="*/ 16 h 21"/>
              <a:gd name="T4" fmla="*/ 0 w 1549"/>
              <a:gd name="T5" fmla="*/ 21 h 21"/>
              <a:gd name="T6" fmla="*/ 6 w 1549"/>
              <a:gd name="T7" fmla="*/ 21 h 21"/>
              <a:gd name="T8" fmla="*/ 6 w 1549"/>
              <a:gd name="T9" fmla="*/ 19 h 21"/>
              <a:gd name="T10" fmla="*/ 3 w 1549"/>
              <a:gd name="T11" fmla="*/ 19 h 21"/>
              <a:gd name="T12" fmla="*/ 3 w 1549"/>
              <a:gd name="T13" fmla="*/ 16 h 21"/>
              <a:gd name="T14" fmla="*/ 1549 w 1549"/>
              <a:gd name="T15" fmla="*/ 0 h 21"/>
              <a:gd name="T16" fmla="*/ 1544 w 1549"/>
              <a:gd name="T17" fmla="*/ 0 h 21"/>
              <a:gd name="T18" fmla="*/ 1544 w 1549"/>
              <a:gd name="T19" fmla="*/ 6 h 21"/>
              <a:gd name="T20" fmla="*/ 1549 w 1549"/>
              <a:gd name="T21" fmla="*/ 6 h 21"/>
              <a:gd name="T22" fmla="*/ 1549 w 1549"/>
              <a:gd name="T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9" h="21">
                <a:moveTo>
                  <a:pt x="3" y="16"/>
                </a:moveTo>
                <a:lnTo>
                  <a:pt x="0" y="16"/>
                </a:lnTo>
                <a:lnTo>
                  <a:pt x="0" y="21"/>
                </a:lnTo>
                <a:lnTo>
                  <a:pt x="6" y="21"/>
                </a:lnTo>
                <a:lnTo>
                  <a:pt x="6" y="19"/>
                </a:lnTo>
                <a:lnTo>
                  <a:pt x="3" y="19"/>
                </a:lnTo>
                <a:lnTo>
                  <a:pt x="3" y="16"/>
                </a:lnTo>
                <a:close/>
                <a:moveTo>
                  <a:pt x="1549" y="0"/>
                </a:moveTo>
                <a:lnTo>
                  <a:pt x="1544" y="0"/>
                </a:lnTo>
                <a:lnTo>
                  <a:pt x="1544" y="6"/>
                </a:lnTo>
                <a:lnTo>
                  <a:pt x="1549" y="6"/>
                </a:lnTo>
                <a:lnTo>
                  <a:pt x="1549" y="0"/>
                </a:lnTo>
                <a:close/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167">
            <a:extLst>
              <a:ext uri="{FF2B5EF4-FFF2-40B4-BE49-F238E27FC236}">
                <a16:creationId xmlns:a16="http://schemas.microsoft.com/office/drawing/2014/main" id="{40581CF1-2BF3-42FC-B7F0-7F774A441F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452275"/>
            <a:ext cx="4861386" cy="65907"/>
          </a:xfrm>
          <a:custGeom>
            <a:avLst/>
            <a:gdLst>
              <a:gd name="T0" fmla="*/ 3 w 1549"/>
              <a:gd name="T1" fmla="*/ 16 h 21"/>
              <a:gd name="T2" fmla="*/ 0 w 1549"/>
              <a:gd name="T3" fmla="*/ 16 h 21"/>
              <a:gd name="T4" fmla="*/ 0 w 1549"/>
              <a:gd name="T5" fmla="*/ 21 h 21"/>
              <a:gd name="T6" fmla="*/ 6 w 1549"/>
              <a:gd name="T7" fmla="*/ 21 h 21"/>
              <a:gd name="T8" fmla="*/ 6 w 1549"/>
              <a:gd name="T9" fmla="*/ 19 h 21"/>
              <a:gd name="T10" fmla="*/ 3 w 1549"/>
              <a:gd name="T11" fmla="*/ 19 h 21"/>
              <a:gd name="T12" fmla="*/ 3 w 1549"/>
              <a:gd name="T13" fmla="*/ 16 h 21"/>
              <a:gd name="T14" fmla="*/ 1549 w 1549"/>
              <a:gd name="T15" fmla="*/ 0 h 21"/>
              <a:gd name="T16" fmla="*/ 1544 w 1549"/>
              <a:gd name="T17" fmla="*/ 0 h 21"/>
              <a:gd name="T18" fmla="*/ 1544 w 1549"/>
              <a:gd name="T19" fmla="*/ 6 h 21"/>
              <a:gd name="T20" fmla="*/ 1549 w 1549"/>
              <a:gd name="T21" fmla="*/ 6 h 21"/>
              <a:gd name="T22" fmla="*/ 1549 w 1549"/>
              <a:gd name="T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9" h="21">
                <a:moveTo>
                  <a:pt x="3" y="16"/>
                </a:moveTo>
                <a:lnTo>
                  <a:pt x="0" y="16"/>
                </a:lnTo>
                <a:lnTo>
                  <a:pt x="0" y="21"/>
                </a:lnTo>
                <a:lnTo>
                  <a:pt x="6" y="21"/>
                </a:lnTo>
                <a:lnTo>
                  <a:pt x="6" y="19"/>
                </a:lnTo>
                <a:lnTo>
                  <a:pt x="3" y="19"/>
                </a:lnTo>
                <a:lnTo>
                  <a:pt x="3" y="16"/>
                </a:lnTo>
                <a:moveTo>
                  <a:pt x="1549" y="0"/>
                </a:moveTo>
                <a:lnTo>
                  <a:pt x="1544" y="0"/>
                </a:lnTo>
                <a:lnTo>
                  <a:pt x="1544" y="6"/>
                </a:lnTo>
                <a:lnTo>
                  <a:pt x="1549" y="6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68">
            <a:extLst>
              <a:ext uri="{FF2B5EF4-FFF2-40B4-BE49-F238E27FC236}">
                <a16:creationId xmlns:a16="http://schemas.microsoft.com/office/drawing/2014/main" id="{7C3EFABF-63CA-4095-9948-85ACA5E1B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0847" y="5502490"/>
            <a:ext cx="9416" cy="9416"/>
          </a:xfrm>
          <a:prstGeom prst="rect">
            <a:avLst/>
          </a:prstGeom>
          <a:solidFill>
            <a:srgbClr val="E3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69">
            <a:extLst>
              <a:ext uri="{FF2B5EF4-FFF2-40B4-BE49-F238E27FC236}">
                <a16:creationId xmlns:a16="http://schemas.microsoft.com/office/drawing/2014/main" id="{84D3A7EA-1BE9-4F6D-A53A-2F2284D9E2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0847" y="5502490"/>
            <a:ext cx="9416" cy="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170">
            <a:extLst>
              <a:ext uri="{FF2B5EF4-FFF2-40B4-BE49-F238E27FC236}">
                <a16:creationId xmlns:a16="http://schemas.microsoft.com/office/drawing/2014/main" id="{8C4D7DAC-CCCD-4B68-A08C-5496C627CC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518181"/>
            <a:ext cx="4861386" cy="542945"/>
          </a:xfrm>
          <a:custGeom>
            <a:avLst/>
            <a:gdLst>
              <a:gd name="T0" fmla="*/ 105 w 1971"/>
              <a:gd name="T1" fmla="*/ 213 h 220"/>
              <a:gd name="T2" fmla="*/ 139 w 1971"/>
              <a:gd name="T3" fmla="*/ 220 h 220"/>
              <a:gd name="T4" fmla="*/ 193 w 1971"/>
              <a:gd name="T5" fmla="*/ 213 h 220"/>
              <a:gd name="T6" fmla="*/ 213 w 1971"/>
              <a:gd name="T7" fmla="*/ 220 h 220"/>
              <a:gd name="T8" fmla="*/ 246 w 1971"/>
              <a:gd name="T9" fmla="*/ 213 h 220"/>
              <a:gd name="T10" fmla="*/ 293 w 1971"/>
              <a:gd name="T11" fmla="*/ 213 h 220"/>
              <a:gd name="T12" fmla="*/ 327 w 1971"/>
              <a:gd name="T13" fmla="*/ 220 h 220"/>
              <a:gd name="T14" fmla="*/ 381 w 1971"/>
              <a:gd name="T15" fmla="*/ 213 h 220"/>
              <a:gd name="T16" fmla="*/ 401 w 1971"/>
              <a:gd name="T17" fmla="*/ 220 h 220"/>
              <a:gd name="T18" fmla="*/ 435 w 1971"/>
              <a:gd name="T19" fmla="*/ 213 h 220"/>
              <a:gd name="T20" fmla="*/ 482 w 1971"/>
              <a:gd name="T21" fmla="*/ 213 h 220"/>
              <a:gd name="T22" fmla="*/ 515 w 1971"/>
              <a:gd name="T23" fmla="*/ 220 h 220"/>
              <a:gd name="T24" fmla="*/ 569 w 1971"/>
              <a:gd name="T25" fmla="*/ 213 h 220"/>
              <a:gd name="T26" fmla="*/ 589 w 1971"/>
              <a:gd name="T27" fmla="*/ 220 h 220"/>
              <a:gd name="T28" fmla="*/ 623 w 1971"/>
              <a:gd name="T29" fmla="*/ 213 h 220"/>
              <a:gd name="T30" fmla="*/ 670 w 1971"/>
              <a:gd name="T31" fmla="*/ 213 h 220"/>
              <a:gd name="T32" fmla="*/ 703 w 1971"/>
              <a:gd name="T33" fmla="*/ 220 h 220"/>
              <a:gd name="T34" fmla="*/ 757 w 1971"/>
              <a:gd name="T35" fmla="*/ 213 h 220"/>
              <a:gd name="T36" fmla="*/ 777 w 1971"/>
              <a:gd name="T37" fmla="*/ 220 h 220"/>
              <a:gd name="T38" fmla="*/ 811 w 1971"/>
              <a:gd name="T39" fmla="*/ 213 h 220"/>
              <a:gd name="T40" fmla="*/ 858 w 1971"/>
              <a:gd name="T41" fmla="*/ 213 h 220"/>
              <a:gd name="T42" fmla="*/ 892 w 1971"/>
              <a:gd name="T43" fmla="*/ 220 h 220"/>
              <a:gd name="T44" fmla="*/ 945 w 1971"/>
              <a:gd name="T45" fmla="*/ 213 h 220"/>
              <a:gd name="T46" fmla="*/ 966 w 1971"/>
              <a:gd name="T47" fmla="*/ 220 h 220"/>
              <a:gd name="T48" fmla="*/ 999 w 1971"/>
              <a:gd name="T49" fmla="*/ 213 h 220"/>
              <a:gd name="T50" fmla="*/ 1046 w 1971"/>
              <a:gd name="T51" fmla="*/ 213 h 220"/>
              <a:gd name="T52" fmla="*/ 1080 w 1971"/>
              <a:gd name="T53" fmla="*/ 220 h 220"/>
              <a:gd name="T54" fmla="*/ 1134 w 1971"/>
              <a:gd name="T55" fmla="*/ 213 h 220"/>
              <a:gd name="T56" fmla="*/ 1154 w 1971"/>
              <a:gd name="T57" fmla="*/ 220 h 220"/>
              <a:gd name="T58" fmla="*/ 1187 w 1971"/>
              <a:gd name="T59" fmla="*/ 213 h 220"/>
              <a:gd name="T60" fmla="*/ 1234 w 1971"/>
              <a:gd name="T61" fmla="*/ 213 h 220"/>
              <a:gd name="T62" fmla="*/ 1268 w 1971"/>
              <a:gd name="T63" fmla="*/ 220 h 220"/>
              <a:gd name="T64" fmla="*/ 1322 w 1971"/>
              <a:gd name="T65" fmla="*/ 213 h 220"/>
              <a:gd name="T66" fmla="*/ 1342 w 1971"/>
              <a:gd name="T67" fmla="*/ 220 h 220"/>
              <a:gd name="T68" fmla="*/ 1376 w 1971"/>
              <a:gd name="T69" fmla="*/ 213 h 220"/>
              <a:gd name="T70" fmla="*/ 1423 w 1971"/>
              <a:gd name="T71" fmla="*/ 213 h 220"/>
              <a:gd name="T72" fmla="*/ 1456 w 1971"/>
              <a:gd name="T73" fmla="*/ 220 h 220"/>
              <a:gd name="T74" fmla="*/ 1510 w 1971"/>
              <a:gd name="T75" fmla="*/ 213 h 220"/>
              <a:gd name="T76" fmla="*/ 1530 w 1971"/>
              <a:gd name="T77" fmla="*/ 220 h 220"/>
              <a:gd name="T78" fmla="*/ 1564 w 1971"/>
              <a:gd name="T79" fmla="*/ 213 h 220"/>
              <a:gd name="T80" fmla="*/ 1611 w 1971"/>
              <a:gd name="T81" fmla="*/ 213 h 220"/>
              <a:gd name="T82" fmla="*/ 1644 w 1971"/>
              <a:gd name="T83" fmla="*/ 220 h 220"/>
              <a:gd name="T84" fmla="*/ 1698 w 1971"/>
              <a:gd name="T85" fmla="*/ 213 h 220"/>
              <a:gd name="T86" fmla="*/ 1718 w 1971"/>
              <a:gd name="T87" fmla="*/ 220 h 220"/>
              <a:gd name="T88" fmla="*/ 1752 w 1971"/>
              <a:gd name="T89" fmla="*/ 213 h 220"/>
              <a:gd name="T90" fmla="*/ 1799 w 1971"/>
              <a:gd name="T91" fmla="*/ 213 h 220"/>
              <a:gd name="T92" fmla="*/ 1833 w 1971"/>
              <a:gd name="T93" fmla="*/ 220 h 220"/>
              <a:gd name="T94" fmla="*/ 1886 w 1971"/>
              <a:gd name="T95" fmla="*/ 213 h 220"/>
              <a:gd name="T96" fmla="*/ 1907 w 1971"/>
              <a:gd name="T97" fmla="*/ 220 h 220"/>
              <a:gd name="T98" fmla="*/ 53 w 1971"/>
              <a:gd name="T99" fmla="*/ 210 h 220"/>
              <a:gd name="T100" fmla="*/ 26 w 1971"/>
              <a:gd name="T101" fmla="*/ 203 h 220"/>
              <a:gd name="T102" fmla="*/ 1959 w 1971"/>
              <a:gd name="T103" fmla="*/ 188 h 220"/>
              <a:gd name="T104" fmla="*/ 1963 w 1971"/>
              <a:gd name="T105" fmla="*/ 161 h 220"/>
              <a:gd name="T106" fmla="*/ 2 w 1971"/>
              <a:gd name="T107" fmla="*/ 162 h 220"/>
              <a:gd name="T108" fmla="*/ 1971 w 1971"/>
              <a:gd name="T109" fmla="*/ 135 h 220"/>
              <a:gd name="T110" fmla="*/ 1965 w 1971"/>
              <a:gd name="T111" fmla="*/ 108 h 220"/>
              <a:gd name="T112" fmla="*/ 7 w 1971"/>
              <a:gd name="T113" fmla="*/ 107 h 220"/>
              <a:gd name="T114" fmla="*/ 7 w 1971"/>
              <a:gd name="T115" fmla="*/ 74 h 220"/>
              <a:gd name="T116" fmla="*/ 1965 w 1971"/>
              <a:gd name="T117" fmla="*/ 61 h 220"/>
              <a:gd name="T118" fmla="*/ 7 w 1971"/>
              <a:gd name="T119" fmla="*/ 47 h 220"/>
              <a:gd name="T120" fmla="*/ 0 w 1971"/>
              <a:gd name="T121" fmla="*/ 20 h 220"/>
              <a:gd name="T122" fmla="*/ 1971 w 1971"/>
              <a:gd name="T123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71" h="220">
                <a:moveTo>
                  <a:pt x="85" y="213"/>
                </a:moveTo>
                <a:cubicBezTo>
                  <a:pt x="78" y="213"/>
                  <a:pt x="78" y="213"/>
                  <a:pt x="78" y="213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5" y="213"/>
                  <a:pt x="85" y="213"/>
                  <a:pt x="85" y="213"/>
                </a:cubicBezTo>
                <a:moveTo>
                  <a:pt x="112" y="213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20"/>
                  <a:pt x="105" y="220"/>
                  <a:pt x="105" y="220"/>
                </a:cubicBezTo>
                <a:cubicBezTo>
                  <a:pt x="112" y="220"/>
                  <a:pt x="112" y="220"/>
                  <a:pt x="112" y="220"/>
                </a:cubicBezTo>
                <a:cubicBezTo>
                  <a:pt x="112" y="213"/>
                  <a:pt x="112" y="213"/>
                  <a:pt x="112" y="213"/>
                </a:cubicBezTo>
                <a:moveTo>
                  <a:pt x="139" y="213"/>
                </a:moveTo>
                <a:cubicBezTo>
                  <a:pt x="132" y="213"/>
                  <a:pt x="132" y="213"/>
                  <a:pt x="132" y="213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9" y="220"/>
                  <a:pt x="139" y="220"/>
                  <a:pt x="139" y="220"/>
                </a:cubicBezTo>
                <a:cubicBezTo>
                  <a:pt x="139" y="213"/>
                  <a:pt x="139" y="213"/>
                  <a:pt x="139" y="213"/>
                </a:cubicBezTo>
                <a:moveTo>
                  <a:pt x="166" y="213"/>
                </a:moveTo>
                <a:cubicBezTo>
                  <a:pt x="159" y="213"/>
                  <a:pt x="159" y="213"/>
                  <a:pt x="159" y="213"/>
                </a:cubicBezTo>
                <a:cubicBezTo>
                  <a:pt x="159" y="220"/>
                  <a:pt x="159" y="220"/>
                  <a:pt x="159" y="220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13"/>
                  <a:pt x="166" y="213"/>
                  <a:pt x="166" y="213"/>
                </a:cubicBezTo>
                <a:moveTo>
                  <a:pt x="193" y="213"/>
                </a:moveTo>
                <a:cubicBezTo>
                  <a:pt x="186" y="213"/>
                  <a:pt x="186" y="213"/>
                  <a:pt x="186" y="213"/>
                </a:cubicBezTo>
                <a:cubicBezTo>
                  <a:pt x="186" y="220"/>
                  <a:pt x="186" y="220"/>
                  <a:pt x="186" y="220"/>
                </a:cubicBezTo>
                <a:cubicBezTo>
                  <a:pt x="193" y="220"/>
                  <a:pt x="193" y="220"/>
                  <a:pt x="193" y="220"/>
                </a:cubicBezTo>
                <a:cubicBezTo>
                  <a:pt x="193" y="213"/>
                  <a:pt x="193" y="213"/>
                  <a:pt x="193" y="213"/>
                </a:cubicBezTo>
                <a:moveTo>
                  <a:pt x="220" y="213"/>
                </a:moveTo>
                <a:cubicBezTo>
                  <a:pt x="213" y="213"/>
                  <a:pt x="213" y="213"/>
                  <a:pt x="213" y="213"/>
                </a:cubicBezTo>
                <a:cubicBezTo>
                  <a:pt x="213" y="220"/>
                  <a:pt x="213" y="220"/>
                  <a:pt x="213" y="22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20" y="213"/>
                  <a:pt x="220" y="213"/>
                  <a:pt x="220" y="213"/>
                </a:cubicBezTo>
                <a:moveTo>
                  <a:pt x="246" y="213"/>
                </a:moveTo>
                <a:cubicBezTo>
                  <a:pt x="240" y="213"/>
                  <a:pt x="240" y="213"/>
                  <a:pt x="240" y="213"/>
                </a:cubicBezTo>
                <a:cubicBezTo>
                  <a:pt x="240" y="220"/>
                  <a:pt x="240" y="220"/>
                  <a:pt x="240" y="220"/>
                </a:cubicBezTo>
                <a:cubicBezTo>
                  <a:pt x="246" y="220"/>
                  <a:pt x="246" y="220"/>
                  <a:pt x="246" y="220"/>
                </a:cubicBezTo>
                <a:cubicBezTo>
                  <a:pt x="246" y="213"/>
                  <a:pt x="246" y="213"/>
                  <a:pt x="246" y="213"/>
                </a:cubicBezTo>
                <a:moveTo>
                  <a:pt x="273" y="213"/>
                </a:moveTo>
                <a:cubicBezTo>
                  <a:pt x="266" y="213"/>
                  <a:pt x="266" y="213"/>
                  <a:pt x="266" y="213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73" y="220"/>
                  <a:pt x="273" y="220"/>
                  <a:pt x="273" y="220"/>
                </a:cubicBezTo>
                <a:cubicBezTo>
                  <a:pt x="273" y="213"/>
                  <a:pt x="273" y="213"/>
                  <a:pt x="273" y="213"/>
                </a:cubicBezTo>
                <a:moveTo>
                  <a:pt x="300" y="213"/>
                </a:moveTo>
                <a:cubicBezTo>
                  <a:pt x="293" y="213"/>
                  <a:pt x="293" y="213"/>
                  <a:pt x="293" y="213"/>
                </a:cubicBezTo>
                <a:cubicBezTo>
                  <a:pt x="293" y="220"/>
                  <a:pt x="293" y="220"/>
                  <a:pt x="293" y="220"/>
                </a:cubicBezTo>
                <a:cubicBezTo>
                  <a:pt x="300" y="220"/>
                  <a:pt x="300" y="220"/>
                  <a:pt x="300" y="220"/>
                </a:cubicBezTo>
                <a:cubicBezTo>
                  <a:pt x="300" y="213"/>
                  <a:pt x="300" y="213"/>
                  <a:pt x="300" y="213"/>
                </a:cubicBezTo>
                <a:moveTo>
                  <a:pt x="327" y="213"/>
                </a:moveTo>
                <a:cubicBezTo>
                  <a:pt x="320" y="213"/>
                  <a:pt x="320" y="213"/>
                  <a:pt x="320" y="213"/>
                </a:cubicBezTo>
                <a:cubicBezTo>
                  <a:pt x="320" y="220"/>
                  <a:pt x="320" y="220"/>
                  <a:pt x="320" y="220"/>
                </a:cubicBezTo>
                <a:cubicBezTo>
                  <a:pt x="327" y="220"/>
                  <a:pt x="327" y="220"/>
                  <a:pt x="327" y="220"/>
                </a:cubicBezTo>
                <a:cubicBezTo>
                  <a:pt x="327" y="213"/>
                  <a:pt x="327" y="213"/>
                  <a:pt x="327" y="213"/>
                </a:cubicBezTo>
                <a:moveTo>
                  <a:pt x="354" y="213"/>
                </a:moveTo>
                <a:cubicBezTo>
                  <a:pt x="347" y="213"/>
                  <a:pt x="347" y="213"/>
                  <a:pt x="347" y="213"/>
                </a:cubicBezTo>
                <a:cubicBezTo>
                  <a:pt x="347" y="220"/>
                  <a:pt x="347" y="220"/>
                  <a:pt x="347" y="220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13"/>
                  <a:pt x="354" y="213"/>
                  <a:pt x="354" y="213"/>
                </a:cubicBezTo>
                <a:moveTo>
                  <a:pt x="381" y="213"/>
                </a:moveTo>
                <a:cubicBezTo>
                  <a:pt x="374" y="213"/>
                  <a:pt x="374" y="213"/>
                  <a:pt x="374" y="213"/>
                </a:cubicBezTo>
                <a:cubicBezTo>
                  <a:pt x="374" y="220"/>
                  <a:pt x="374" y="220"/>
                  <a:pt x="374" y="220"/>
                </a:cubicBezTo>
                <a:cubicBezTo>
                  <a:pt x="381" y="220"/>
                  <a:pt x="381" y="220"/>
                  <a:pt x="381" y="220"/>
                </a:cubicBezTo>
                <a:cubicBezTo>
                  <a:pt x="381" y="213"/>
                  <a:pt x="381" y="213"/>
                  <a:pt x="381" y="213"/>
                </a:cubicBezTo>
                <a:moveTo>
                  <a:pt x="408" y="213"/>
                </a:moveTo>
                <a:cubicBezTo>
                  <a:pt x="401" y="213"/>
                  <a:pt x="401" y="213"/>
                  <a:pt x="401" y="213"/>
                </a:cubicBezTo>
                <a:cubicBezTo>
                  <a:pt x="401" y="220"/>
                  <a:pt x="401" y="220"/>
                  <a:pt x="401" y="220"/>
                </a:cubicBezTo>
                <a:cubicBezTo>
                  <a:pt x="408" y="220"/>
                  <a:pt x="408" y="220"/>
                  <a:pt x="408" y="220"/>
                </a:cubicBezTo>
                <a:cubicBezTo>
                  <a:pt x="408" y="213"/>
                  <a:pt x="408" y="213"/>
                  <a:pt x="408" y="213"/>
                </a:cubicBezTo>
                <a:moveTo>
                  <a:pt x="435" y="213"/>
                </a:moveTo>
                <a:cubicBezTo>
                  <a:pt x="428" y="213"/>
                  <a:pt x="428" y="213"/>
                  <a:pt x="428" y="213"/>
                </a:cubicBezTo>
                <a:cubicBezTo>
                  <a:pt x="428" y="220"/>
                  <a:pt x="428" y="220"/>
                  <a:pt x="428" y="220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13"/>
                  <a:pt x="435" y="213"/>
                  <a:pt x="435" y="213"/>
                </a:cubicBezTo>
                <a:moveTo>
                  <a:pt x="461" y="213"/>
                </a:moveTo>
                <a:cubicBezTo>
                  <a:pt x="455" y="213"/>
                  <a:pt x="455" y="213"/>
                  <a:pt x="455" y="213"/>
                </a:cubicBezTo>
                <a:cubicBezTo>
                  <a:pt x="455" y="220"/>
                  <a:pt x="455" y="220"/>
                  <a:pt x="455" y="220"/>
                </a:cubicBezTo>
                <a:cubicBezTo>
                  <a:pt x="461" y="220"/>
                  <a:pt x="461" y="220"/>
                  <a:pt x="461" y="220"/>
                </a:cubicBezTo>
                <a:cubicBezTo>
                  <a:pt x="461" y="213"/>
                  <a:pt x="461" y="213"/>
                  <a:pt x="461" y="213"/>
                </a:cubicBezTo>
                <a:moveTo>
                  <a:pt x="488" y="213"/>
                </a:moveTo>
                <a:cubicBezTo>
                  <a:pt x="482" y="213"/>
                  <a:pt x="482" y="213"/>
                  <a:pt x="482" y="213"/>
                </a:cubicBezTo>
                <a:cubicBezTo>
                  <a:pt x="482" y="220"/>
                  <a:pt x="482" y="220"/>
                  <a:pt x="482" y="220"/>
                </a:cubicBezTo>
                <a:cubicBezTo>
                  <a:pt x="488" y="220"/>
                  <a:pt x="488" y="220"/>
                  <a:pt x="488" y="220"/>
                </a:cubicBezTo>
                <a:cubicBezTo>
                  <a:pt x="488" y="213"/>
                  <a:pt x="488" y="213"/>
                  <a:pt x="488" y="213"/>
                </a:cubicBezTo>
                <a:moveTo>
                  <a:pt x="515" y="213"/>
                </a:moveTo>
                <a:cubicBezTo>
                  <a:pt x="508" y="213"/>
                  <a:pt x="508" y="213"/>
                  <a:pt x="508" y="213"/>
                </a:cubicBezTo>
                <a:cubicBezTo>
                  <a:pt x="508" y="220"/>
                  <a:pt x="508" y="220"/>
                  <a:pt x="508" y="220"/>
                </a:cubicBezTo>
                <a:cubicBezTo>
                  <a:pt x="515" y="220"/>
                  <a:pt x="515" y="220"/>
                  <a:pt x="515" y="220"/>
                </a:cubicBezTo>
                <a:cubicBezTo>
                  <a:pt x="515" y="213"/>
                  <a:pt x="515" y="213"/>
                  <a:pt x="515" y="213"/>
                </a:cubicBezTo>
                <a:moveTo>
                  <a:pt x="542" y="213"/>
                </a:moveTo>
                <a:cubicBezTo>
                  <a:pt x="535" y="213"/>
                  <a:pt x="535" y="213"/>
                  <a:pt x="535" y="213"/>
                </a:cubicBezTo>
                <a:cubicBezTo>
                  <a:pt x="535" y="220"/>
                  <a:pt x="535" y="220"/>
                  <a:pt x="535" y="220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42" y="213"/>
                  <a:pt x="542" y="213"/>
                  <a:pt x="542" y="213"/>
                </a:cubicBezTo>
                <a:moveTo>
                  <a:pt x="569" y="213"/>
                </a:moveTo>
                <a:cubicBezTo>
                  <a:pt x="562" y="213"/>
                  <a:pt x="562" y="213"/>
                  <a:pt x="562" y="213"/>
                </a:cubicBezTo>
                <a:cubicBezTo>
                  <a:pt x="562" y="220"/>
                  <a:pt x="562" y="220"/>
                  <a:pt x="562" y="220"/>
                </a:cubicBezTo>
                <a:cubicBezTo>
                  <a:pt x="569" y="220"/>
                  <a:pt x="569" y="220"/>
                  <a:pt x="569" y="220"/>
                </a:cubicBezTo>
                <a:cubicBezTo>
                  <a:pt x="569" y="213"/>
                  <a:pt x="569" y="213"/>
                  <a:pt x="569" y="213"/>
                </a:cubicBezTo>
                <a:moveTo>
                  <a:pt x="596" y="213"/>
                </a:moveTo>
                <a:cubicBezTo>
                  <a:pt x="589" y="213"/>
                  <a:pt x="589" y="213"/>
                  <a:pt x="589" y="213"/>
                </a:cubicBezTo>
                <a:cubicBezTo>
                  <a:pt x="589" y="220"/>
                  <a:pt x="589" y="220"/>
                  <a:pt x="589" y="220"/>
                </a:cubicBezTo>
                <a:cubicBezTo>
                  <a:pt x="596" y="220"/>
                  <a:pt x="596" y="220"/>
                  <a:pt x="596" y="220"/>
                </a:cubicBezTo>
                <a:cubicBezTo>
                  <a:pt x="596" y="213"/>
                  <a:pt x="596" y="213"/>
                  <a:pt x="596" y="213"/>
                </a:cubicBezTo>
                <a:moveTo>
                  <a:pt x="623" y="213"/>
                </a:moveTo>
                <a:cubicBezTo>
                  <a:pt x="616" y="213"/>
                  <a:pt x="616" y="213"/>
                  <a:pt x="616" y="213"/>
                </a:cubicBezTo>
                <a:cubicBezTo>
                  <a:pt x="616" y="220"/>
                  <a:pt x="616" y="220"/>
                  <a:pt x="616" y="220"/>
                </a:cubicBezTo>
                <a:cubicBezTo>
                  <a:pt x="623" y="220"/>
                  <a:pt x="623" y="220"/>
                  <a:pt x="623" y="220"/>
                </a:cubicBezTo>
                <a:cubicBezTo>
                  <a:pt x="623" y="213"/>
                  <a:pt x="623" y="213"/>
                  <a:pt x="623" y="213"/>
                </a:cubicBezTo>
                <a:moveTo>
                  <a:pt x="650" y="213"/>
                </a:moveTo>
                <a:cubicBezTo>
                  <a:pt x="643" y="213"/>
                  <a:pt x="643" y="213"/>
                  <a:pt x="643" y="213"/>
                </a:cubicBezTo>
                <a:cubicBezTo>
                  <a:pt x="643" y="220"/>
                  <a:pt x="643" y="220"/>
                  <a:pt x="643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0" y="213"/>
                  <a:pt x="650" y="213"/>
                  <a:pt x="650" y="213"/>
                </a:cubicBezTo>
                <a:moveTo>
                  <a:pt x="677" y="213"/>
                </a:moveTo>
                <a:cubicBezTo>
                  <a:pt x="670" y="213"/>
                  <a:pt x="670" y="213"/>
                  <a:pt x="670" y="213"/>
                </a:cubicBezTo>
                <a:cubicBezTo>
                  <a:pt x="670" y="220"/>
                  <a:pt x="670" y="220"/>
                  <a:pt x="670" y="220"/>
                </a:cubicBezTo>
                <a:cubicBezTo>
                  <a:pt x="677" y="220"/>
                  <a:pt x="677" y="220"/>
                  <a:pt x="677" y="220"/>
                </a:cubicBezTo>
                <a:cubicBezTo>
                  <a:pt x="677" y="213"/>
                  <a:pt x="677" y="213"/>
                  <a:pt x="677" y="213"/>
                </a:cubicBezTo>
                <a:moveTo>
                  <a:pt x="703" y="213"/>
                </a:moveTo>
                <a:cubicBezTo>
                  <a:pt x="697" y="213"/>
                  <a:pt x="697" y="213"/>
                  <a:pt x="697" y="213"/>
                </a:cubicBezTo>
                <a:cubicBezTo>
                  <a:pt x="697" y="220"/>
                  <a:pt x="697" y="220"/>
                  <a:pt x="697" y="220"/>
                </a:cubicBezTo>
                <a:cubicBezTo>
                  <a:pt x="703" y="220"/>
                  <a:pt x="703" y="220"/>
                  <a:pt x="703" y="220"/>
                </a:cubicBezTo>
                <a:cubicBezTo>
                  <a:pt x="703" y="213"/>
                  <a:pt x="703" y="213"/>
                  <a:pt x="703" y="213"/>
                </a:cubicBezTo>
                <a:moveTo>
                  <a:pt x="730" y="213"/>
                </a:moveTo>
                <a:cubicBezTo>
                  <a:pt x="724" y="213"/>
                  <a:pt x="724" y="213"/>
                  <a:pt x="724" y="213"/>
                </a:cubicBezTo>
                <a:cubicBezTo>
                  <a:pt x="724" y="220"/>
                  <a:pt x="724" y="220"/>
                  <a:pt x="724" y="220"/>
                </a:cubicBezTo>
                <a:cubicBezTo>
                  <a:pt x="730" y="220"/>
                  <a:pt x="730" y="220"/>
                  <a:pt x="730" y="220"/>
                </a:cubicBezTo>
                <a:cubicBezTo>
                  <a:pt x="730" y="213"/>
                  <a:pt x="730" y="213"/>
                  <a:pt x="730" y="213"/>
                </a:cubicBezTo>
                <a:moveTo>
                  <a:pt x="757" y="213"/>
                </a:moveTo>
                <a:cubicBezTo>
                  <a:pt x="750" y="213"/>
                  <a:pt x="750" y="213"/>
                  <a:pt x="750" y="213"/>
                </a:cubicBezTo>
                <a:cubicBezTo>
                  <a:pt x="750" y="220"/>
                  <a:pt x="750" y="220"/>
                  <a:pt x="750" y="220"/>
                </a:cubicBezTo>
                <a:cubicBezTo>
                  <a:pt x="757" y="220"/>
                  <a:pt x="757" y="220"/>
                  <a:pt x="757" y="220"/>
                </a:cubicBezTo>
                <a:cubicBezTo>
                  <a:pt x="757" y="213"/>
                  <a:pt x="757" y="213"/>
                  <a:pt x="757" y="213"/>
                </a:cubicBezTo>
                <a:moveTo>
                  <a:pt x="784" y="213"/>
                </a:moveTo>
                <a:cubicBezTo>
                  <a:pt x="777" y="213"/>
                  <a:pt x="777" y="213"/>
                  <a:pt x="777" y="213"/>
                </a:cubicBezTo>
                <a:cubicBezTo>
                  <a:pt x="777" y="220"/>
                  <a:pt x="777" y="220"/>
                  <a:pt x="777" y="220"/>
                </a:cubicBezTo>
                <a:cubicBezTo>
                  <a:pt x="784" y="220"/>
                  <a:pt x="784" y="220"/>
                  <a:pt x="784" y="220"/>
                </a:cubicBezTo>
                <a:cubicBezTo>
                  <a:pt x="784" y="213"/>
                  <a:pt x="784" y="213"/>
                  <a:pt x="784" y="213"/>
                </a:cubicBezTo>
                <a:moveTo>
                  <a:pt x="811" y="213"/>
                </a:moveTo>
                <a:cubicBezTo>
                  <a:pt x="804" y="213"/>
                  <a:pt x="804" y="213"/>
                  <a:pt x="804" y="213"/>
                </a:cubicBezTo>
                <a:cubicBezTo>
                  <a:pt x="804" y="220"/>
                  <a:pt x="804" y="220"/>
                  <a:pt x="804" y="220"/>
                </a:cubicBezTo>
                <a:cubicBezTo>
                  <a:pt x="811" y="220"/>
                  <a:pt x="811" y="220"/>
                  <a:pt x="811" y="220"/>
                </a:cubicBezTo>
                <a:cubicBezTo>
                  <a:pt x="811" y="213"/>
                  <a:pt x="811" y="213"/>
                  <a:pt x="811" y="213"/>
                </a:cubicBezTo>
                <a:moveTo>
                  <a:pt x="838" y="213"/>
                </a:moveTo>
                <a:cubicBezTo>
                  <a:pt x="831" y="213"/>
                  <a:pt x="831" y="213"/>
                  <a:pt x="831" y="213"/>
                </a:cubicBezTo>
                <a:cubicBezTo>
                  <a:pt x="831" y="220"/>
                  <a:pt x="831" y="220"/>
                  <a:pt x="831" y="220"/>
                </a:cubicBezTo>
                <a:cubicBezTo>
                  <a:pt x="838" y="220"/>
                  <a:pt x="838" y="220"/>
                  <a:pt x="838" y="220"/>
                </a:cubicBezTo>
                <a:cubicBezTo>
                  <a:pt x="838" y="213"/>
                  <a:pt x="838" y="213"/>
                  <a:pt x="838" y="213"/>
                </a:cubicBezTo>
                <a:moveTo>
                  <a:pt x="865" y="213"/>
                </a:moveTo>
                <a:cubicBezTo>
                  <a:pt x="858" y="213"/>
                  <a:pt x="858" y="213"/>
                  <a:pt x="858" y="213"/>
                </a:cubicBezTo>
                <a:cubicBezTo>
                  <a:pt x="858" y="220"/>
                  <a:pt x="858" y="220"/>
                  <a:pt x="858" y="220"/>
                </a:cubicBezTo>
                <a:cubicBezTo>
                  <a:pt x="865" y="220"/>
                  <a:pt x="865" y="220"/>
                  <a:pt x="865" y="220"/>
                </a:cubicBezTo>
                <a:cubicBezTo>
                  <a:pt x="865" y="213"/>
                  <a:pt x="865" y="213"/>
                  <a:pt x="865" y="213"/>
                </a:cubicBezTo>
                <a:moveTo>
                  <a:pt x="892" y="213"/>
                </a:moveTo>
                <a:cubicBezTo>
                  <a:pt x="885" y="213"/>
                  <a:pt x="885" y="213"/>
                  <a:pt x="885" y="213"/>
                </a:cubicBezTo>
                <a:cubicBezTo>
                  <a:pt x="885" y="220"/>
                  <a:pt x="885" y="220"/>
                  <a:pt x="885" y="220"/>
                </a:cubicBezTo>
                <a:cubicBezTo>
                  <a:pt x="892" y="220"/>
                  <a:pt x="892" y="220"/>
                  <a:pt x="892" y="220"/>
                </a:cubicBezTo>
                <a:cubicBezTo>
                  <a:pt x="892" y="213"/>
                  <a:pt x="892" y="213"/>
                  <a:pt x="892" y="213"/>
                </a:cubicBezTo>
                <a:moveTo>
                  <a:pt x="919" y="213"/>
                </a:moveTo>
                <a:cubicBezTo>
                  <a:pt x="912" y="213"/>
                  <a:pt x="912" y="213"/>
                  <a:pt x="912" y="213"/>
                </a:cubicBezTo>
                <a:cubicBezTo>
                  <a:pt x="912" y="220"/>
                  <a:pt x="912" y="220"/>
                  <a:pt x="912" y="220"/>
                </a:cubicBezTo>
                <a:cubicBezTo>
                  <a:pt x="919" y="220"/>
                  <a:pt x="919" y="220"/>
                  <a:pt x="919" y="220"/>
                </a:cubicBezTo>
                <a:cubicBezTo>
                  <a:pt x="919" y="213"/>
                  <a:pt x="919" y="213"/>
                  <a:pt x="919" y="213"/>
                </a:cubicBezTo>
                <a:moveTo>
                  <a:pt x="945" y="213"/>
                </a:moveTo>
                <a:cubicBezTo>
                  <a:pt x="939" y="213"/>
                  <a:pt x="939" y="213"/>
                  <a:pt x="939" y="213"/>
                </a:cubicBezTo>
                <a:cubicBezTo>
                  <a:pt x="939" y="220"/>
                  <a:pt x="939" y="220"/>
                  <a:pt x="939" y="220"/>
                </a:cubicBezTo>
                <a:cubicBezTo>
                  <a:pt x="945" y="220"/>
                  <a:pt x="945" y="220"/>
                  <a:pt x="945" y="220"/>
                </a:cubicBezTo>
                <a:cubicBezTo>
                  <a:pt x="945" y="213"/>
                  <a:pt x="945" y="213"/>
                  <a:pt x="945" y="213"/>
                </a:cubicBezTo>
                <a:moveTo>
                  <a:pt x="972" y="213"/>
                </a:moveTo>
                <a:cubicBezTo>
                  <a:pt x="966" y="213"/>
                  <a:pt x="966" y="213"/>
                  <a:pt x="966" y="213"/>
                </a:cubicBezTo>
                <a:cubicBezTo>
                  <a:pt x="966" y="220"/>
                  <a:pt x="966" y="220"/>
                  <a:pt x="966" y="220"/>
                </a:cubicBezTo>
                <a:cubicBezTo>
                  <a:pt x="972" y="220"/>
                  <a:pt x="972" y="220"/>
                  <a:pt x="972" y="220"/>
                </a:cubicBezTo>
                <a:cubicBezTo>
                  <a:pt x="972" y="213"/>
                  <a:pt x="972" y="213"/>
                  <a:pt x="972" y="213"/>
                </a:cubicBezTo>
                <a:moveTo>
                  <a:pt x="999" y="213"/>
                </a:moveTo>
                <a:cubicBezTo>
                  <a:pt x="992" y="213"/>
                  <a:pt x="992" y="213"/>
                  <a:pt x="992" y="213"/>
                </a:cubicBezTo>
                <a:cubicBezTo>
                  <a:pt x="992" y="220"/>
                  <a:pt x="992" y="220"/>
                  <a:pt x="992" y="220"/>
                </a:cubicBezTo>
                <a:cubicBezTo>
                  <a:pt x="999" y="220"/>
                  <a:pt x="999" y="220"/>
                  <a:pt x="999" y="220"/>
                </a:cubicBezTo>
                <a:cubicBezTo>
                  <a:pt x="999" y="213"/>
                  <a:pt x="999" y="213"/>
                  <a:pt x="999" y="213"/>
                </a:cubicBezTo>
                <a:moveTo>
                  <a:pt x="1026" y="213"/>
                </a:moveTo>
                <a:cubicBezTo>
                  <a:pt x="1019" y="213"/>
                  <a:pt x="1019" y="213"/>
                  <a:pt x="1019" y="213"/>
                </a:cubicBezTo>
                <a:cubicBezTo>
                  <a:pt x="1019" y="220"/>
                  <a:pt x="1019" y="220"/>
                  <a:pt x="1019" y="220"/>
                </a:cubicBezTo>
                <a:cubicBezTo>
                  <a:pt x="1026" y="220"/>
                  <a:pt x="1026" y="220"/>
                  <a:pt x="1026" y="220"/>
                </a:cubicBezTo>
                <a:cubicBezTo>
                  <a:pt x="1026" y="213"/>
                  <a:pt x="1026" y="213"/>
                  <a:pt x="1026" y="213"/>
                </a:cubicBezTo>
                <a:moveTo>
                  <a:pt x="1053" y="213"/>
                </a:moveTo>
                <a:cubicBezTo>
                  <a:pt x="1046" y="213"/>
                  <a:pt x="1046" y="213"/>
                  <a:pt x="1046" y="213"/>
                </a:cubicBezTo>
                <a:cubicBezTo>
                  <a:pt x="1046" y="220"/>
                  <a:pt x="1046" y="220"/>
                  <a:pt x="1046" y="220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53" y="213"/>
                  <a:pt x="1053" y="213"/>
                  <a:pt x="1053" y="213"/>
                </a:cubicBezTo>
                <a:moveTo>
                  <a:pt x="1080" y="213"/>
                </a:moveTo>
                <a:cubicBezTo>
                  <a:pt x="1073" y="213"/>
                  <a:pt x="1073" y="213"/>
                  <a:pt x="1073" y="213"/>
                </a:cubicBezTo>
                <a:cubicBezTo>
                  <a:pt x="1073" y="220"/>
                  <a:pt x="1073" y="220"/>
                  <a:pt x="1073" y="220"/>
                </a:cubicBezTo>
                <a:cubicBezTo>
                  <a:pt x="1080" y="220"/>
                  <a:pt x="1080" y="220"/>
                  <a:pt x="1080" y="220"/>
                </a:cubicBezTo>
                <a:cubicBezTo>
                  <a:pt x="1080" y="213"/>
                  <a:pt x="1080" y="213"/>
                  <a:pt x="1080" y="213"/>
                </a:cubicBezTo>
                <a:moveTo>
                  <a:pt x="1107" y="213"/>
                </a:moveTo>
                <a:cubicBezTo>
                  <a:pt x="1100" y="213"/>
                  <a:pt x="1100" y="213"/>
                  <a:pt x="1100" y="213"/>
                </a:cubicBezTo>
                <a:cubicBezTo>
                  <a:pt x="1100" y="220"/>
                  <a:pt x="1100" y="220"/>
                  <a:pt x="1100" y="220"/>
                </a:cubicBezTo>
                <a:cubicBezTo>
                  <a:pt x="1107" y="220"/>
                  <a:pt x="1107" y="220"/>
                  <a:pt x="1107" y="220"/>
                </a:cubicBezTo>
                <a:cubicBezTo>
                  <a:pt x="1107" y="213"/>
                  <a:pt x="1107" y="213"/>
                  <a:pt x="1107" y="213"/>
                </a:cubicBezTo>
                <a:moveTo>
                  <a:pt x="1134" y="213"/>
                </a:moveTo>
                <a:cubicBezTo>
                  <a:pt x="1127" y="213"/>
                  <a:pt x="1127" y="213"/>
                  <a:pt x="1127" y="213"/>
                </a:cubicBezTo>
                <a:cubicBezTo>
                  <a:pt x="1127" y="220"/>
                  <a:pt x="1127" y="220"/>
                  <a:pt x="1127" y="220"/>
                </a:cubicBezTo>
                <a:cubicBezTo>
                  <a:pt x="1134" y="220"/>
                  <a:pt x="1134" y="220"/>
                  <a:pt x="1134" y="220"/>
                </a:cubicBezTo>
                <a:cubicBezTo>
                  <a:pt x="1134" y="213"/>
                  <a:pt x="1134" y="213"/>
                  <a:pt x="1134" y="213"/>
                </a:cubicBezTo>
                <a:moveTo>
                  <a:pt x="1160" y="213"/>
                </a:moveTo>
                <a:cubicBezTo>
                  <a:pt x="1154" y="213"/>
                  <a:pt x="1154" y="213"/>
                  <a:pt x="1154" y="213"/>
                </a:cubicBezTo>
                <a:cubicBezTo>
                  <a:pt x="1154" y="220"/>
                  <a:pt x="1154" y="220"/>
                  <a:pt x="1154" y="220"/>
                </a:cubicBezTo>
                <a:cubicBezTo>
                  <a:pt x="1160" y="220"/>
                  <a:pt x="1160" y="220"/>
                  <a:pt x="1160" y="220"/>
                </a:cubicBezTo>
                <a:cubicBezTo>
                  <a:pt x="1160" y="213"/>
                  <a:pt x="1160" y="213"/>
                  <a:pt x="1160" y="213"/>
                </a:cubicBezTo>
                <a:moveTo>
                  <a:pt x="1187" y="213"/>
                </a:moveTo>
                <a:cubicBezTo>
                  <a:pt x="1181" y="213"/>
                  <a:pt x="1181" y="213"/>
                  <a:pt x="1181" y="213"/>
                </a:cubicBezTo>
                <a:cubicBezTo>
                  <a:pt x="1181" y="220"/>
                  <a:pt x="1181" y="220"/>
                  <a:pt x="1181" y="220"/>
                </a:cubicBezTo>
                <a:cubicBezTo>
                  <a:pt x="1187" y="220"/>
                  <a:pt x="1187" y="220"/>
                  <a:pt x="1187" y="220"/>
                </a:cubicBezTo>
                <a:cubicBezTo>
                  <a:pt x="1187" y="213"/>
                  <a:pt x="1187" y="213"/>
                  <a:pt x="1187" y="213"/>
                </a:cubicBezTo>
                <a:moveTo>
                  <a:pt x="1214" y="213"/>
                </a:moveTo>
                <a:cubicBezTo>
                  <a:pt x="1207" y="213"/>
                  <a:pt x="1207" y="213"/>
                  <a:pt x="1207" y="213"/>
                </a:cubicBezTo>
                <a:cubicBezTo>
                  <a:pt x="1207" y="220"/>
                  <a:pt x="1207" y="220"/>
                  <a:pt x="1207" y="220"/>
                </a:cubicBezTo>
                <a:cubicBezTo>
                  <a:pt x="1214" y="220"/>
                  <a:pt x="1214" y="220"/>
                  <a:pt x="1214" y="220"/>
                </a:cubicBezTo>
                <a:cubicBezTo>
                  <a:pt x="1214" y="213"/>
                  <a:pt x="1214" y="213"/>
                  <a:pt x="1214" y="213"/>
                </a:cubicBezTo>
                <a:moveTo>
                  <a:pt x="1241" y="213"/>
                </a:moveTo>
                <a:cubicBezTo>
                  <a:pt x="1234" y="213"/>
                  <a:pt x="1234" y="213"/>
                  <a:pt x="1234" y="213"/>
                </a:cubicBezTo>
                <a:cubicBezTo>
                  <a:pt x="1234" y="220"/>
                  <a:pt x="1234" y="220"/>
                  <a:pt x="1234" y="220"/>
                </a:cubicBezTo>
                <a:cubicBezTo>
                  <a:pt x="1241" y="220"/>
                  <a:pt x="1241" y="220"/>
                  <a:pt x="1241" y="220"/>
                </a:cubicBezTo>
                <a:cubicBezTo>
                  <a:pt x="1241" y="213"/>
                  <a:pt x="1241" y="213"/>
                  <a:pt x="1241" y="213"/>
                </a:cubicBezTo>
                <a:moveTo>
                  <a:pt x="1268" y="213"/>
                </a:moveTo>
                <a:cubicBezTo>
                  <a:pt x="1261" y="213"/>
                  <a:pt x="1261" y="213"/>
                  <a:pt x="1261" y="213"/>
                </a:cubicBezTo>
                <a:cubicBezTo>
                  <a:pt x="1261" y="220"/>
                  <a:pt x="1261" y="220"/>
                  <a:pt x="1261" y="220"/>
                </a:cubicBezTo>
                <a:cubicBezTo>
                  <a:pt x="1268" y="220"/>
                  <a:pt x="1268" y="220"/>
                  <a:pt x="1268" y="220"/>
                </a:cubicBezTo>
                <a:cubicBezTo>
                  <a:pt x="1268" y="213"/>
                  <a:pt x="1268" y="213"/>
                  <a:pt x="1268" y="213"/>
                </a:cubicBezTo>
                <a:moveTo>
                  <a:pt x="1295" y="213"/>
                </a:moveTo>
                <a:cubicBezTo>
                  <a:pt x="1288" y="213"/>
                  <a:pt x="1288" y="213"/>
                  <a:pt x="1288" y="213"/>
                </a:cubicBezTo>
                <a:cubicBezTo>
                  <a:pt x="1288" y="220"/>
                  <a:pt x="1288" y="220"/>
                  <a:pt x="1288" y="220"/>
                </a:cubicBezTo>
                <a:cubicBezTo>
                  <a:pt x="1295" y="220"/>
                  <a:pt x="1295" y="220"/>
                  <a:pt x="1295" y="220"/>
                </a:cubicBezTo>
                <a:cubicBezTo>
                  <a:pt x="1295" y="213"/>
                  <a:pt x="1295" y="213"/>
                  <a:pt x="1295" y="213"/>
                </a:cubicBezTo>
                <a:moveTo>
                  <a:pt x="1322" y="213"/>
                </a:moveTo>
                <a:cubicBezTo>
                  <a:pt x="1315" y="213"/>
                  <a:pt x="1315" y="213"/>
                  <a:pt x="1315" y="213"/>
                </a:cubicBezTo>
                <a:cubicBezTo>
                  <a:pt x="1315" y="220"/>
                  <a:pt x="1315" y="220"/>
                  <a:pt x="1315" y="220"/>
                </a:cubicBezTo>
                <a:cubicBezTo>
                  <a:pt x="1322" y="220"/>
                  <a:pt x="1322" y="220"/>
                  <a:pt x="1322" y="220"/>
                </a:cubicBezTo>
                <a:cubicBezTo>
                  <a:pt x="1322" y="213"/>
                  <a:pt x="1322" y="213"/>
                  <a:pt x="1322" y="213"/>
                </a:cubicBezTo>
                <a:moveTo>
                  <a:pt x="1349" y="213"/>
                </a:moveTo>
                <a:cubicBezTo>
                  <a:pt x="1342" y="213"/>
                  <a:pt x="1342" y="213"/>
                  <a:pt x="1342" y="213"/>
                </a:cubicBezTo>
                <a:cubicBezTo>
                  <a:pt x="1342" y="220"/>
                  <a:pt x="1342" y="220"/>
                  <a:pt x="1342" y="220"/>
                </a:cubicBezTo>
                <a:cubicBezTo>
                  <a:pt x="1349" y="220"/>
                  <a:pt x="1349" y="220"/>
                  <a:pt x="1349" y="220"/>
                </a:cubicBezTo>
                <a:cubicBezTo>
                  <a:pt x="1349" y="213"/>
                  <a:pt x="1349" y="213"/>
                  <a:pt x="1349" y="213"/>
                </a:cubicBezTo>
                <a:moveTo>
                  <a:pt x="1376" y="213"/>
                </a:moveTo>
                <a:cubicBezTo>
                  <a:pt x="1369" y="213"/>
                  <a:pt x="1369" y="213"/>
                  <a:pt x="1369" y="213"/>
                </a:cubicBezTo>
                <a:cubicBezTo>
                  <a:pt x="1369" y="220"/>
                  <a:pt x="1369" y="220"/>
                  <a:pt x="1369" y="220"/>
                </a:cubicBezTo>
                <a:cubicBezTo>
                  <a:pt x="1376" y="220"/>
                  <a:pt x="1376" y="220"/>
                  <a:pt x="1376" y="220"/>
                </a:cubicBezTo>
                <a:cubicBezTo>
                  <a:pt x="1376" y="213"/>
                  <a:pt x="1376" y="213"/>
                  <a:pt x="1376" y="213"/>
                </a:cubicBezTo>
                <a:moveTo>
                  <a:pt x="1402" y="213"/>
                </a:moveTo>
                <a:cubicBezTo>
                  <a:pt x="1396" y="213"/>
                  <a:pt x="1396" y="213"/>
                  <a:pt x="1396" y="213"/>
                </a:cubicBezTo>
                <a:cubicBezTo>
                  <a:pt x="1396" y="220"/>
                  <a:pt x="1396" y="220"/>
                  <a:pt x="1396" y="220"/>
                </a:cubicBezTo>
                <a:cubicBezTo>
                  <a:pt x="1402" y="220"/>
                  <a:pt x="1402" y="220"/>
                  <a:pt x="1402" y="220"/>
                </a:cubicBezTo>
                <a:cubicBezTo>
                  <a:pt x="1402" y="213"/>
                  <a:pt x="1402" y="213"/>
                  <a:pt x="1402" y="213"/>
                </a:cubicBezTo>
                <a:moveTo>
                  <a:pt x="1429" y="213"/>
                </a:moveTo>
                <a:cubicBezTo>
                  <a:pt x="1423" y="213"/>
                  <a:pt x="1423" y="213"/>
                  <a:pt x="1423" y="213"/>
                </a:cubicBezTo>
                <a:cubicBezTo>
                  <a:pt x="1423" y="220"/>
                  <a:pt x="1423" y="220"/>
                  <a:pt x="1423" y="220"/>
                </a:cubicBezTo>
                <a:cubicBezTo>
                  <a:pt x="1429" y="220"/>
                  <a:pt x="1429" y="220"/>
                  <a:pt x="1429" y="220"/>
                </a:cubicBezTo>
                <a:cubicBezTo>
                  <a:pt x="1429" y="213"/>
                  <a:pt x="1429" y="213"/>
                  <a:pt x="1429" y="213"/>
                </a:cubicBezTo>
                <a:moveTo>
                  <a:pt x="1456" y="213"/>
                </a:moveTo>
                <a:cubicBezTo>
                  <a:pt x="1449" y="213"/>
                  <a:pt x="1449" y="213"/>
                  <a:pt x="1449" y="213"/>
                </a:cubicBezTo>
                <a:cubicBezTo>
                  <a:pt x="1449" y="220"/>
                  <a:pt x="1449" y="220"/>
                  <a:pt x="1449" y="220"/>
                </a:cubicBezTo>
                <a:cubicBezTo>
                  <a:pt x="1456" y="220"/>
                  <a:pt x="1456" y="220"/>
                  <a:pt x="1456" y="220"/>
                </a:cubicBezTo>
                <a:cubicBezTo>
                  <a:pt x="1456" y="213"/>
                  <a:pt x="1456" y="213"/>
                  <a:pt x="1456" y="213"/>
                </a:cubicBezTo>
                <a:moveTo>
                  <a:pt x="1483" y="213"/>
                </a:moveTo>
                <a:cubicBezTo>
                  <a:pt x="1476" y="213"/>
                  <a:pt x="1476" y="213"/>
                  <a:pt x="1476" y="213"/>
                </a:cubicBezTo>
                <a:cubicBezTo>
                  <a:pt x="1476" y="220"/>
                  <a:pt x="1476" y="220"/>
                  <a:pt x="1476" y="220"/>
                </a:cubicBezTo>
                <a:cubicBezTo>
                  <a:pt x="1483" y="220"/>
                  <a:pt x="1483" y="220"/>
                  <a:pt x="1483" y="220"/>
                </a:cubicBezTo>
                <a:cubicBezTo>
                  <a:pt x="1483" y="213"/>
                  <a:pt x="1483" y="213"/>
                  <a:pt x="1483" y="213"/>
                </a:cubicBezTo>
                <a:moveTo>
                  <a:pt x="1510" y="213"/>
                </a:moveTo>
                <a:cubicBezTo>
                  <a:pt x="1503" y="213"/>
                  <a:pt x="1503" y="213"/>
                  <a:pt x="1503" y="213"/>
                </a:cubicBezTo>
                <a:cubicBezTo>
                  <a:pt x="1503" y="220"/>
                  <a:pt x="1503" y="220"/>
                  <a:pt x="1503" y="220"/>
                </a:cubicBezTo>
                <a:cubicBezTo>
                  <a:pt x="1510" y="220"/>
                  <a:pt x="1510" y="220"/>
                  <a:pt x="1510" y="220"/>
                </a:cubicBezTo>
                <a:cubicBezTo>
                  <a:pt x="1510" y="213"/>
                  <a:pt x="1510" y="213"/>
                  <a:pt x="1510" y="213"/>
                </a:cubicBezTo>
                <a:moveTo>
                  <a:pt x="1537" y="213"/>
                </a:moveTo>
                <a:cubicBezTo>
                  <a:pt x="1530" y="213"/>
                  <a:pt x="1530" y="213"/>
                  <a:pt x="1530" y="213"/>
                </a:cubicBezTo>
                <a:cubicBezTo>
                  <a:pt x="1530" y="220"/>
                  <a:pt x="1530" y="220"/>
                  <a:pt x="1530" y="220"/>
                </a:cubicBezTo>
                <a:cubicBezTo>
                  <a:pt x="1537" y="220"/>
                  <a:pt x="1537" y="220"/>
                  <a:pt x="1537" y="220"/>
                </a:cubicBezTo>
                <a:cubicBezTo>
                  <a:pt x="1537" y="213"/>
                  <a:pt x="1537" y="213"/>
                  <a:pt x="1537" y="213"/>
                </a:cubicBezTo>
                <a:moveTo>
                  <a:pt x="1564" y="213"/>
                </a:moveTo>
                <a:cubicBezTo>
                  <a:pt x="1557" y="213"/>
                  <a:pt x="1557" y="213"/>
                  <a:pt x="1557" y="213"/>
                </a:cubicBezTo>
                <a:cubicBezTo>
                  <a:pt x="1557" y="220"/>
                  <a:pt x="1557" y="220"/>
                  <a:pt x="1557" y="220"/>
                </a:cubicBezTo>
                <a:cubicBezTo>
                  <a:pt x="1564" y="220"/>
                  <a:pt x="1564" y="220"/>
                  <a:pt x="1564" y="220"/>
                </a:cubicBezTo>
                <a:cubicBezTo>
                  <a:pt x="1564" y="213"/>
                  <a:pt x="1564" y="213"/>
                  <a:pt x="1564" y="213"/>
                </a:cubicBezTo>
                <a:moveTo>
                  <a:pt x="1591" y="213"/>
                </a:moveTo>
                <a:cubicBezTo>
                  <a:pt x="1584" y="213"/>
                  <a:pt x="1584" y="213"/>
                  <a:pt x="1584" y="213"/>
                </a:cubicBezTo>
                <a:cubicBezTo>
                  <a:pt x="1584" y="220"/>
                  <a:pt x="1584" y="220"/>
                  <a:pt x="1584" y="220"/>
                </a:cubicBezTo>
                <a:cubicBezTo>
                  <a:pt x="1591" y="220"/>
                  <a:pt x="1591" y="220"/>
                  <a:pt x="1591" y="220"/>
                </a:cubicBezTo>
                <a:cubicBezTo>
                  <a:pt x="1591" y="213"/>
                  <a:pt x="1591" y="213"/>
                  <a:pt x="1591" y="213"/>
                </a:cubicBezTo>
                <a:moveTo>
                  <a:pt x="1618" y="213"/>
                </a:moveTo>
                <a:cubicBezTo>
                  <a:pt x="1611" y="213"/>
                  <a:pt x="1611" y="213"/>
                  <a:pt x="1611" y="213"/>
                </a:cubicBezTo>
                <a:cubicBezTo>
                  <a:pt x="1611" y="220"/>
                  <a:pt x="1611" y="220"/>
                  <a:pt x="1611" y="220"/>
                </a:cubicBezTo>
                <a:cubicBezTo>
                  <a:pt x="1618" y="220"/>
                  <a:pt x="1618" y="220"/>
                  <a:pt x="1618" y="220"/>
                </a:cubicBezTo>
                <a:cubicBezTo>
                  <a:pt x="1618" y="213"/>
                  <a:pt x="1618" y="213"/>
                  <a:pt x="1618" y="213"/>
                </a:cubicBezTo>
                <a:moveTo>
                  <a:pt x="1644" y="213"/>
                </a:moveTo>
                <a:cubicBezTo>
                  <a:pt x="1638" y="213"/>
                  <a:pt x="1638" y="213"/>
                  <a:pt x="1638" y="213"/>
                </a:cubicBezTo>
                <a:cubicBezTo>
                  <a:pt x="1638" y="220"/>
                  <a:pt x="1638" y="220"/>
                  <a:pt x="1638" y="220"/>
                </a:cubicBezTo>
                <a:cubicBezTo>
                  <a:pt x="1644" y="220"/>
                  <a:pt x="1644" y="220"/>
                  <a:pt x="1644" y="220"/>
                </a:cubicBezTo>
                <a:cubicBezTo>
                  <a:pt x="1644" y="213"/>
                  <a:pt x="1644" y="213"/>
                  <a:pt x="1644" y="213"/>
                </a:cubicBezTo>
                <a:moveTo>
                  <a:pt x="1671" y="213"/>
                </a:moveTo>
                <a:cubicBezTo>
                  <a:pt x="1665" y="213"/>
                  <a:pt x="1665" y="213"/>
                  <a:pt x="1665" y="213"/>
                </a:cubicBezTo>
                <a:cubicBezTo>
                  <a:pt x="1665" y="220"/>
                  <a:pt x="1665" y="220"/>
                  <a:pt x="1665" y="220"/>
                </a:cubicBezTo>
                <a:cubicBezTo>
                  <a:pt x="1671" y="220"/>
                  <a:pt x="1671" y="220"/>
                  <a:pt x="1671" y="220"/>
                </a:cubicBezTo>
                <a:cubicBezTo>
                  <a:pt x="1671" y="213"/>
                  <a:pt x="1671" y="213"/>
                  <a:pt x="1671" y="213"/>
                </a:cubicBezTo>
                <a:moveTo>
                  <a:pt x="1698" y="213"/>
                </a:moveTo>
                <a:cubicBezTo>
                  <a:pt x="1691" y="213"/>
                  <a:pt x="1691" y="213"/>
                  <a:pt x="1691" y="213"/>
                </a:cubicBezTo>
                <a:cubicBezTo>
                  <a:pt x="1691" y="220"/>
                  <a:pt x="1691" y="220"/>
                  <a:pt x="1691" y="220"/>
                </a:cubicBezTo>
                <a:cubicBezTo>
                  <a:pt x="1698" y="220"/>
                  <a:pt x="1698" y="220"/>
                  <a:pt x="1698" y="220"/>
                </a:cubicBezTo>
                <a:cubicBezTo>
                  <a:pt x="1698" y="213"/>
                  <a:pt x="1698" y="213"/>
                  <a:pt x="1698" y="213"/>
                </a:cubicBezTo>
                <a:moveTo>
                  <a:pt x="1725" y="213"/>
                </a:moveTo>
                <a:cubicBezTo>
                  <a:pt x="1718" y="213"/>
                  <a:pt x="1718" y="213"/>
                  <a:pt x="1718" y="213"/>
                </a:cubicBezTo>
                <a:cubicBezTo>
                  <a:pt x="1718" y="220"/>
                  <a:pt x="1718" y="220"/>
                  <a:pt x="1718" y="220"/>
                </a:cubicBezTo>
                <a:cubicBezTo>
                  <a:pt x="1725" y="220"/>
                  <a:pt x="1725" y="220"/>
                  <a:pt x="1725" y="220"/>
                </a:cubicBezTo>
                <a:cubicBezTo>
                  <a:pt x="1725" y="213"/>
                  <a:pt x="1725" y="213"/>
                  <a:pt x="1725" y="213"/>
                </a:cubicBezTo>
                <a:moveTo>
                  <a:pt x="1752" y="213"/>
                </a:moveTo>
                <a:cubicBezTo>
                  <a:pt x="1745" y="213"/>
                  <a:pt x="1745" y="213"/>
                  <a:pt x="1745" y="213"/>
                </a:cubicBezTo>
                <a:cubicBezTo>
                  <a:pt x="1745" y="220"/>
                  <a:pt x="1745" y="220"/>
                  <a:pt x="1745" y="220"/>
                </a:cubicBezTo>
                <a:cubicBezTo>
                  <a:pt x="1752" y="220"/>
                  <a:pt x="1752" y="220"/>
                  <a:pt x="1752" y="220"/>
                </a:cubicBezTo>
                <a:cubicBezTo>
                  <a:pt x="1752" y="213"/>
                  <a:pt x="1752" y="213"/>
                  <a:pt x="1752" y="213"/>
                </a:cubicBezTo>
                <a:moveTo>
                  <a:pt x="1779" y="213"/>
                </a:moveTo>
                <a:cubicBezTo>
                  <a:pt x="1772" y="213"/>
                  <a:pt x="1772" y="213"/>
                  <a:pt x="1772" y="213"/>
                </a:cubicBezTo>
                <a:cubicBezTo>
                  <a:pt x="1772" y="220"/>
                  <a:pt x="1772" y="220"/>
                  <a:pt x="1772" y="220"/>
                </a:cubicBezTo>
                <a:cubicBezTo>
                  <a:pt x="1779" y="220"/>
                  <a:pt x="1779" y="220"/>
                  <a:pt x="1779" y="220"/>
                </a:cubicBezTo>
                <a:cubicBezTo>
                  <a:pt x="1779" y="213"/>
                  <a:pt x="1779" y="213"/>
                  <a:pt x="1779" y="213"/>
                </a:cubicBezTo>
                <a:moveTo>
                  <a:pt x="1806" y="213"/>
                </a:moveTo>
                <a:cubicBezTo>
                  <a:pt x="1799" y="213"/>
                  <a:pt x="1799" y="213"/>
                  <a:pt x="1799" y="213"/>
                </a:cubicBezTo>
                <a:cubicBezTo>
                  <a:pt x="1799" y="220"/>
                  <a:pt x="1799" y="220"/>
                  <a:pt x="1799" y="220"/>
                </a:cubicBezTo>
                <a:cubicBezTo>
                  <a:pt x="1806" y="220"/>
                  <a:pt x="1806" y="220"/>
                  <a:pt x="1806" y="220"/>
                </a:cubicBezTo>
                <a:cubicBezTo>
                  <a:pt x="1806" y="213"/>
                  <a:pt x="1806" y="213"/>
                  <a:pt x="1806" y="213"/>
                </a:cubicBezTo>
                <a:moveTo>
                  <a:pt x="1833" y="213"/>
                </a:moveTo>
                <a:cubicBezTo>
                  <a:pt x="1826" y="213"/>
                  <a:pt x="1826" y="213"/>
                  <a:pt x="1826" y="213"/>
                </a:cubicBezTo>
                <a:cubicBezTo>
                  <a:pt x="1826" y="220"/>
                  <a:pt x="1826" y="220"/>
                  <a:pt x="1826" y="220"/>
                </a:cubicBezTo>
                <a:cubicBezTo>
                  <a:pt x="1833" y="220"/>
                  <a:pt x="1833" y="220"/>
                  <a:pt x="1833" y="220"/>
                </a:cubicBezTo>
                <a:cubicBezTo>
                  <a:pt x="1833" y="213"/>
                  <a:pt x="1833" y="213"/>
                  <a:pt x="1833" y="213"/>
                </a:cubicBezTo>
                <a:moveTo>
                  <a:pt x="1860" y="213"/>
                </a:moveTo>
                <a:cubicBezTo>
                  <a:pt x="1853" y="213"/>
                  <a:pt x="1853" y="213"/>
                  <a:pt x="1853" y="213"/>
                </a:cubicBezTo>
                <a:cubicBezTo>
                  <a:pt x="1853" y="220"/>
                  <a:pt x="1853" y="220"/>
                  <a:pt x="1853" y="220"/>
                </a:cubicBezTo>
                <a:cubicBezTo>
                  <a:pt x="1860" y="220"/>
                  <a:pt x="1860" y="220"/>
                  <a:pt x="1860" y="220"/>
                </a:cubicBezTo>
                <a:cubicBezTo>
                  <a:pt x="1860" y="213"/>
                  <a:pt x="1860" y="213"/>
                  <a:pt x="1860" y="213"/>
                </a:cubicBezTo>
                <a:moveTo>
                  <a:pt x="1886" y="213"/>
                </a:moveTo>
                <a:cubicBezTo>
                  <a:pt x="1880" y="213"/>
                  <a:pt x="1880" y="213"/>
                  <a:pt x="1880" y="213"/>
                </a:cubicBezTo>
                <a:cubicBezTo>
                  <a:pt x="1880" y="220"/>
                  <a:pt x="1880" y="220"/>
                  <a:pt x="1880" y="220"/>
                </a:cubicBezTo>
                <a:cubicBezTo>
                  <a:pt x="1886" y="220"/>
                  <a:pt x="1886" y="220"/>
                  <a:pt x="1886" y="220"/>
                </a:cubicBezTo>
                <a:cubicBezTo>
                  <a:pt x="1886" y="213"/>
                  <a:pt x="1886" y="213"/>
                  <a:pt x="1886" y="213"/>
                </a:cubicBezTo>
                <a:moveTo>
                  <a:pt x="1913" y="212"/>
                </a:moveTo>
                <a:cubicBezTo>
                  <a:pt x="1910" y="212"/>
                  <a:pt x="1908" y="213"/>
                  <a:pt x="1906" y="213"/>
                </a:cubicBezTo>
                <a:cubicBezTo>
                  <a:pt x="1907" y="220"/>
                  <a:pt x="1907" y="220"/>
                  <a:pt x="1907" y="220"/>
                </a:cubicBezTo>
                <a:cubicBezTo>
                  <a:pt x="1909" y="220"/>
                  <a:pt x="1912" y="219"/>
                  <a:pt x="1914" y="219"/>
                </a:cubicBezTo>
                <a:cubicBezTo>
                  <a:pt x="1913" y="212"/>
                  <a:pt x="1913" y="212"/>
                  <a:pt x="1913" y="212"/>
                </a:cubicBezTo>
                <a:moveTo>
                  <a:pt x="53" y="210"/>
                </a:moveTo>
                <a:cubicBezTo>
                  <a:pt x="51" y="217"/>
                  <a:pt x="51" y="217"/>
                  <a:pt x="51" y="217"/>
                </a:cubicBezTo>
                <a:cubicBezTo>
                  <a:pt x="53" y="218"/>
                  <a:pt x="55" y="218"/>
                  <a:pt x="58" y="219"/>
                </a:cubicBezTo>
                <a:cubicBezTo>
                  <a:pt x="59" y="212"/>
                  <a:pt x="59" y="212"/>
                  <a:pt x="59" y="212"/>
                </a:cubicBezTo>
                <a:cubicBezTo>
                  <a:pt x="57" y="212"/>
                  <a:pt x="55" y="211"/>
                  <a:pt x="53" y="210"/>
                </a:cubicBezTo>
                <a:moveTo>
                  <a:pt x="1936" y="202"/>
                </a:moveTo>
                <a:cubicBezTo>
                  <a:pt x="1934" y="203"/>
                  <a:pt x="1932" y="205"/>
                  <a:pt x="1930" y="206"/>
                </a:cubicBezTo>
                <a:cubicBezTo>
                  <a:pt x="1934" y="212"/>
                  <a:pt x="1934" y="212"/>
                  <a:pt x="1934" y="212"/>
                </a:cubicBezTo>
                <a:cubicBezTo>
                  <a:pt x="1936" y="210"/>
                  <a:pt x="1938" y="209"/>
                  <a:pt x="1940" y="208"/>
                </a:cubicBezTo>
                <a:cubicBezTo>
                  <a:pt x="1936" y="202"/>
                  <a:pt x="1936" y="202"/>
                  <a:pt x="1936" y="202"/>
                </a:cubicBezTo>
                <a:moveTo>
                  <a:pt x="30" y="198"/>
                </a:moveTo>
                <a:cubicBezTo>
                  <a:pt x="26" y="203"/>
                  <a:pt x="26" y="203"/>
                  <a:pt x="26" y="203"/>
                </a:cubicBezTo>
                <a:cubicBezTo>
                  <a:pt x="28" y="205"/>
                  <a:pt x="30" y="206"/>
                  <a:pt x="32" y="208"/>
                </a:cubicBezTo>
                <a:cubicBezTo>
                  <a:pt x="36" y="202"/>
                  <a:pt x="36" y="202"/>
                  <a:pt x="36" y="202"/>
                </a:cubicBezTo>
                <a:cubicBezTo>
                  <a:pt x="34" y="201"/>
                  <a:pt x="32" y="200"/>
                  <a:pt x="30" y="198"/>
                </a:cubicBezTo>
                <a:moveTo>
                  <a:pt x="1954" y="184"/>
                </a:moveTo>
                <a:cubicBezTo>
                  <a:pt x="1953" y="186"/>
                  <a:pt x="1951" y="188"/>
                  <a:pt x="1950" y="189"/>
                </a:cubicBezTo>
                <a:cubicBezTo>
                  <a:pt x="1955" y="194"/>
                  <a:pt x="1955" y="194"/>
                  <a:pt x="1955" y="194"/>
                </a:cubicBezTo>
                <a:cubicBezTo>
                  <a:pt x="1957" y="192"/>
                  <a:pt x="1958" y="190"/>
                  <a:pt x="1959" y="188"/>
                </a:cubicBezTo>
                <a:cubicBezTo>
                  <a:pt x="1954" y="184"/>
                  <a:pt x="1954" y="184"/>
                  <a:pt x="1954" y="184"/>
                </a:cubicBezTo>
                <a:moveTo>
                  <a:pt x="15" y="178"/>
                </a:moveTo>
                <a:cubicBezTo>
                  <a:pt x="9" y="182"/>
                  <a:pt x="9" y="182"/>
                  <a:pt x="9" y="182"/>
                </a:cubicBezTo>
                <a:cubicBezTo>
                  <a:pt x="10" y="184"/>
                  <a:pt x="11" y="186"/>
                  <a:pt x="12" y="188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7" y="182"/>
                  <a:pt x="16" y="180"/>
                  <a:pt x="15" y="178"/>
                </a:cubicBezTo>
                <a:moveTo>
                  <a:pt x="1963" y="161"/>
                </a:moveTo>
                <a:cubicBezTo>
                  <a:pt x="1963" y="163"/>
                  <a:pt x="1963" y="165"/>
                  <a:pt x="1962" y="167"/>
                </a:cubicBezTo>
                <a:cubicBezTo>
                  <a:pt x="1968" y="169"/>
                  <a:pt x="1968" y="169"/>
                  <a:pt x="1968" y="169"/>
                </a:cubicBezTo>
                <a:cubicBezTo>
                  <a:pt x="1969" y="167"/>
                  <a:pt x="1970" y="164"/>
                  <a:pt x="1970" y="162"/>
                </a:cubicBezTo>
                <a:cubicBezTo>
                  <a:pt x="1963" y="161"/>
                  <a:pt x="1963" y="161"/>
                  <a:pt x="1963" y="161"/>
                </a:cubicBezTo>
                <a:moveTo>
                  <a:pt x="7" y="154"/>
                </a:moveTo>
                <a:cubicBezTo>
                  <a:pt x="1" y="155"/>
                  <a:pt x="1" y="155"/>
                  <a:pt x="1" y="155"/>
                </a:cubicBezTo>
                <a:cubicBezTo>
                  <a:pt x="1" y="157"/>
                  <a:pt x="1" y="159"/>
                  <a:pt x="2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58"/>
                  <a:pt x="8" y="156"/>
                  <a:pt x="7" y="154"/>
                </a:cubicBezTo>
                <a:moveTo>
                  <a:pt x="1971" y="135"/>
                </a:moveTo>
                <a:cubicBezTo>
                  <a:pt x="1965" y="135"/>
                  <a:pt x="1965" y="135"/>
                  <a:pt x="1965" y="135"/>
                </a:cubicBezTo>
                <a:cubicBezTo>
                  <a:pt x="1965" y="141"/>
                  <a:pt x="1965" y="141"/>
                  <a:pt x="1965" y="141"/>
                </a:cubicBezTo>
                <a:cubicBezTo>
                  <a:pt x="1971" y="141"/>
                  <a:pt x="1971" y="141"/>
                  <a:pt x="1971" y="141"/>
                </a:cubicBezTo>
                <a:cubicBezTo>
                  <a:pt x="1971" y="135"/>
                  <a:pt x="1971" y="135"/>
                  <a:pt x="1971" y="135"/>
                </a:cubicBezTo>
                <a:moveTo>
                  <a:pt x="7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28"/>
                  <a:pt x="7" y="128"/>
                  <a:pt x="7" y="128"/>
                </a:cubicBezTo>
                <a:moveTo>
                  <a:pt x="1971" y="108"/>
                </a:moveTo>
                <a:cubicBezTo>
                  <a:pt x="1965" y="108"/>
                  <a:pt x="1965" y="108"/>
                  <a:pt x="1965" y="108"/>
                </a:cubicBezTo>
                <a:cubicBezTo>
                  <a:pt x="1965" y="115"/>
                  <a:pt x="1965" y="115"/>
                  <a:pt x="1965" y="115"/>
                </a:cubicBezTo>
                <a:cubicBezTo>
                  <a:pt x="1971" y="115"/>
                  <a:pt x="1971" y="115"/>
                  <a:pt x="1971" y="115"/>
                </a:cubicBezTo>
                <a:cubicBezTo>
                  <a:pt x="1971" y="108"/>
                  <a:pt x="1971" y="108"/>
                  <a:pt x="1971" y="108"/>
                </a:cubicBezTo>
                <a:moveTo>
                  <a:pt x="7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7"/>
                  <a:pt x="0" y="107"/>
                  <a:pt x="0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7" y="101"/>
                  <a:pt x="7" y="101"/>
                  <a:pt x="7" y="101"/>
                </a:cubicBezTo>
                <a:moveTo>
                  <a:pt x="1971" y="81"/>
                </a:moveTo>
                <a:cubicBezTo>
                  <a:pt x="1965" y="81"/>
                  <a:pt x="1965" y="81"/>
                  <a:pt x="1965" y="81"/>
                </a:cubicBezTo>
                <a:cubicBezTo>
                  <a:pt x="1965" y="88"/>
                  <a:pt x="1965" y="88"/>
                  <a:pt x="1965" y="88"/>
                </a:cubicBezTo>
                <a:cubicBezTo>
                  <a:pt x="1971" y="88"/>
                  <a:pt x="1971" y="88"/>
                  <a:pt x="1971" y="88"/>
                </a:cubicBezTo>
                <a:cubicBezTo>
                  <a:pt x="1971" y="81"/>
                  <a:pt x="1971" y="81"/>
                  <a:pt x="1971" y="81"/>
                </a:cubicBezTo>
                <a:moveTo>
                  <a:pt x="7" y="74"/>
                </a:moveTo>
                <a:cubicBezTo>
                  <a:pt x="0" y="74"/>
                  <a:pt x="0" y="74"/>
                  <a:pt x="0" y="74"/>
                </a:cubicBezTo>
                <a:cubicBezTo>
                  <a:pt x="0" y="81"/>
                  <a:pt x="0" y="81"/>
                  <a:pt x="0" y="81"/>
                </a:cubicBezTo>
                <a:cubicBezTo>
                  <a:pt x="7" y="81"/>
                  <a:pt x="7" y="81"/>
                  <a:pt x="7" y="81"/>
                </a:cubicBezTo>
                <a:cubicBezTo>
                  <a:pt x="7" y="74"/>
                  <a:pt x="7" y="74"/>
                  <a:pt x="7" y="74"/>
                </a:cubicBezTo>
                <a:moveTo>
                  <a:pt x="1971" y="54"/>
                </a:moveTo>
                <a:cubicBezTo>
                  <a:pt x="1965" y="54"/>
                  <a:pt x="1965" y="54"/>
                  <a:pt x="1965" y="54"/>
                </a:cubicBezTo>
                <a:cubicBezTo>
                  <a:pt x="1965" y="61"/>
                  <a:pt x="1965" y="61"/>
                  <a:pt x="1965" y="61"/>
                </a:cubicBezTo>
                <a:cubicBezTo>
                  <a:pt x="1971" y="61"/>
                  <a:pt x="1971" y="61"/>
                  <a:pt x="1971" y="61"/>
                </a:cubicBezTo>
                <a:cubicBezTo>
                  <a:pt x="1971" y="54"/>
                  <a:pt x="1971" y="54"/>
                  <a:pt x="1971" y="54"/>
                </a:cubicBezTo>
                <a:moveTo>
                  <a:pt x="7" y="47"/>
                </a:move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47"/>
                  <a:pt x="7" y="47"/>
                  <a:pt x="7" y="47"/>
                </a:cubicBezTo>
                <a:moveTo>
                  <a:pt x="1971" y="27"/>
                </a:moveTo>
                <a:cubicBezTo>
                  <a:pt x="1965" y="27"/>
                  <a:pt x="1965" y="27"/>
                  <a:pt x="1965" y="27"/>
                </a:cubicBezTo>
                <a:cubicBezTo>
                  <a:pt x="1965" y="34"/>
                  <a:pt x="1965" y="34"/>
                  <a:pt x="1965" y="34"/>
                </a:cubicBezTo>
                <a:cubicBezTo>
                  <a:pt x="1971" y="34"/>
                  <a:pt x="1971" y="34"/>
                  <a:pt x="1971" y="34"/>
                </a:cubicBezTo>
                <a:cubicBezTo>
                  <a:pt x="1971" y="27"/>
                  <a:pt x="1971" y="27"/>
                  <a:pt x="1971" y="27"/>
                </a:cubicBezTo>
                <a:moveTo>
                  <a:pt x="7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0"/>
                  <a:pt x="7" y="20"/>
                  <a:pt x="7" y="20"/>
                </a:cubicBezTo>
                <a:moveTo>
                  <a:pt x="1971" y="0"/>
                </a:moveTo>
                <a:cubicBezTo>
                  <a:pt x="1965" y="0"/>
                  <a:pt x="1965" y="0"/>
                  <a:pt x="1965" y="0"/>
                </a:cubicBezTo>
                <a:cubicBezTo>
                  <a:pt x="1965" y="7"/>
                  <a:pt x="1965" y="7"/>
                  <a:pt x="1965" y="7"/>
                </a:cubicBezTo>
                <a:cubicBezTo>
                  <a:pt x="1971" y="7"/>
                  <a:pt x="1971" y="7"/>
                  <a:pt x="1971" y="7"/>
                </a:cubicBezTo>
                <a:cubicBezTo>
                  <a:pt x="1971" y="0"/>
                  <a:pt x="1971" y="0"/>
                  <a:pt x="1971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71">
            <a:extLst>
              <a:ext uri="{FF2B5EF4-FFF2-40B4-BE49-F238E27FC236}">
                <a16:creationId xmlns:a16="http://schemas.microsoft.com/office/drawing/2014/main" id="{98A82583-F3B0-4374-ADB6-57BC6FEEFC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3835997"/>
            <a:ext cx="37661" cy="37661"/>
          </a:xfrm>
          <a:prstGeom prst="rect">
            <a:avLst/>
          </a:prstGeom>
          <a:solidFill>
            <a:srgbClr val="26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72">
            <a:extLst>
              <a:ext uri="{FF2B5EF4-FFF2-40B4-BE49-F238E27FC236}">
                <a16:creationId xmlns:a16="http://schemas.microsoft.com/office/drawing/2014/main" id="{5CE5D22C-085A-4658-AB59-2555A1F1D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173">
            <a:extLst>
              <a:ext uri="{FF2B5EF4-FFF2-40B4-BE49-F238E27FC236}">
                <a16:creationId xmlns:a16="http://schemas.microsoft.com/office/drawing/2014/main" id="{92D510E2-8436-4876-B6CE-8151327E7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3835997"/>
            <a:ext cx="34523" cy="37661"/>
          </a:xfrm>
          <a:prstGeom prst="rect">
            <a:avLst/>
          </a:pr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174">
            <a:extLst>
              <a:ext uri="{FF2B5EF4-FFF2-40B4-BE49-F238E27FC236}">
                <a16:creationId xmlns:a16="http://schemas.microsoft.com/office/drawing/2014/main" id="{E2D94210-92C7-46FF-A7EE-C5F69875C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175">
            <a:extLst>
              <a:ext uri="{FF2B5EF4-FFF2-40B4-BE49-F238E27FC236}">
                <a16:creationId xmlns:a16="http://schemas.microsoft.com/office/drawing/2014/main" id="{EECDDB2D-D9BD-4449-9BF0-2576BF581024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3835997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A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176">
            <a:extLst>
              <a:ext uri="{FF2B5EF4-FFF2-40B4-BE49-F238E27FC236}">
                <a16:creationId xmlns:a16="http://schemas.microsoft.com/office/drawing/2014/main" id="{C267C997-D0AB-4350-8EB6-00479FF1CBBD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3835997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177">
            <a:extLst>
              <a:ext uri="{FF2B5EF4-FFF2-40B4-BE49-F238E27FC236}">
                <a16:creationId xmlns:a16="http://schemas.microsoft.com/office/drawing/2014/main" id="{8026C3B5-1A6E-4527-BADE-BBFF52F65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3835997"/>
            <a:ext cx="37661" cy="37661"/>
          </a:xfrm>
          <a:prstGeom prst="rect">
            <a:avLst/>
          </a:prstGeom>
          <a:solidFill>
            <a:srgbClr val="41A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 178">
            <a:extLst>
              <a:ext uri="{FF2B5EF4-FFF2-40B4-BE49-F238E27FC236}">
                <a16:creationId xmlns:a16="http://schemas.microsoft.com/office/drawing/2014/main" id="{1E3E242E-105A-4A9C-94ED-5E699AB7C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179">
            <a:extLst>
              <a:ext uri="{FF2B5EF4-FFF2-40B4-BE49-F238E27FC236}">
                <a16:creationId xmlns:a16="http://schemas.microsoft.com/office/drawing/2014/main" id="{37A930FB-7EB3-4FFF-9331-5B7A4BB69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3835997"/>
            <a:ext cx="34523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180">
            <a:extLst>
              <a:ext uri="{FF2B5EF4-FFF2-40B4-BE49-F238E27FC236}">
                <a16:creationId xmlns:a16="http://schemas.microsoft.com/office/drawing/2014/main" id="{19B3E859-1056-4F37-9EEA-1CC9FFBE6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181">
            <a:extLst>
              <a:ext uri="{FF2B5EF4-FFF2-40B4-BE49-F238E27FC236}">
                <a16:creationId xmlns:a16="http://schemas.microsoft.com/office/drawing/2014/main" id="{3DF96B46-2398-4933-939B-5A6ABADF6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3835997"/>
            <a:ext cx="34523" cy="37661"/>
          </a:xfrm>
          <a:prstGeom prst="rect">
            <a:avLst/>
          </a:prstGeom>
          <a:solidFill>
            <a:srgbClr val="54B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182">
            <a:extLst>
              <a:ext uri="{FF2B5EF4-FFF2-40B4-BE49-F238E27FC236}">
                <a16:creationId xmlns:a16="http://schemas.microsoft.com/office/drawing/2014/main" id="{77677165-158E-4B59-8841-D1F0328F7E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tangle 183">
            <a:extLst>
              <a:ext uri="{FF2B5EF4-FFF2-40B4-BE49-F238E27FC236}">
                <a16:creationId xmlns:a16="http://schemas.microsoft.com/office/drawing/2014/main" id="{43DA9D1B-6B46-4F49-B309-956CAA29D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3835997"/>
            <a:ext cx="34523" cy="37661"/>
          </a:xfrm>
          <a:prstGeom prst="rect">
            <a:avLst/>
          </a:prstGeom>
          <a:solidFill>
            <a:srgbClr val="5C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ectangle 184">
            <a:extLst>
              <a:ext uri="{FF2B5EF4-FFF2-40B4-BE49-F238E27FC236}">
                <a16:creationId xmlns:a16="http://schemas.microsoft.com/office/drawing/2014/main" id="{ACD4F67B-3E86-4220-8696-A175D69B6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Rectangle 185">
            <a:extLst>
              <a:ext uri="{FF2B5EF4-FFF2-40B4-BE49-F238E27FC236}">
                <a16:creationId xmlns:a16="http://schemas.microsoft.com/office/drawing/2014/main" id="{9F6D839B-357F-4D74-8C55-60EF1C812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3835997"/>
            <a:ext cx="34523" cy="37661"/>
          </a:xfrm>
          <a:prstGeom prst="rect">
            <a:avLst/>
          </a:prstGeom>
          <a:solidFill>
            <a:srgbClr val="65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Rectangle 186">
            <a:extLst>
              <a:ext uri="{FF2B5EF4-FFF2-40B4-BE49-F238E27FC236}">
                <a16:creationId xmlns:a16="http://schemas.microsoft.com/office/drawing/2014/main" id="{B3B8D488-00C5-4881-98B3-F39BA3871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187">
            <a:extLst>
              <a:ext uri="{FF2B5EF4-FFF2-40B4-BE49-F238E27FC236}">
                <a16:creationId xmlns:a16="http://schemas.microsoft.com/office/drawing/2014/main" id="{0BE44CD0-47CF-427D-A6B5-1BE995EDE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3835997"/>
            <a:ext cx="34523" cy="37661"/>
          </a:xfrm>
          <a:prstGeom prst="rect">
            <a:avLst/>
          </a:prstGeom>
          <a:solidFill>
            <a:srgbClr val="6F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tangle 188">
            <a:extLst>
              <a:ext uri="{FF2B5EF4-FFF2-40B4-BE49-F238E27FC236}">
                <a16:creationId xmlns:a16="http://schemas.microsoft.com/office/drawing/2014/main" id="{026D390C-8DE5-4642-8B1B-381F58667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 189">
            <a:extLst>
              <a:ext uri="{FF2B5EF4-FFF2-40B4-BE49-F238E27FC236}">
                <a16:creationId xmlns:a16="http://schemas.microsoft.com/office/drawing/2014/main" id="{995527E7-BEF5-420B-B8DA-D91B9F574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3835997"/>
            <a:ext cx="34523" cy="37661"/>
          </a:xfrm>
          <a:prstGeom prst="rect">
            <a:avLst/>
          </a:prstGeom>
          <a:solidFill>
            <a:srgbClr val="77C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 190">
            <a:extLst>
              <a:ext uri="{FF2B5EF4-FFF2-40B4-BE49-F238E27FC236}">
                <a16:creationId xmlns:a16="http://schemas.microsoft.com/office/drawing/2014/main" id="{53CD33A3-961E-49E8-A7FD-3D66BA850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191">
            <a:extLst>
              <a:ext uri="{FF2B5EF4-FFF2-40B4-BE49-F238E27FC236}">
                <a16:creationId xmlns:a16="http://schemas.microsoft.com/office/drawing/2014/main" id="{88D4E26D-5C50-4F37-8E0A-CB40891969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3835997"/>
            <a:ext cx="37661" cy="37661"/>
          </a:xfrm>
          <a:prstGeom prst="rect">
            <a:avLst/>
          </a:prstGeom>
          <a:solidFill>
            <a:srgbClr val="80C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192">
            <a:extLst>
              <a:ext uri="{FF2B5EF4-FFF2-40B4-BE49-F238E27FC236}">
                <a16:creationId xmlns:a16="http://schemas.microsoft.com/office/drawing/2014/main" id="{CE0C41CE-C4C8-4FE1-9182-67E7DC293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193">
            <a:extLst>
              <a:ext uri="{FF2B5EF4-FFF2-40B4-BE49-F238E27FC236}">
                <a16:creationId xmlns:a16="http://schemas.microsoft.com/office/drawing/2014/main" id="{B8B6F77B-9FC8-430E-AAC9-F76F1F4C8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3835997"/>
            <a:ext cx="34523" cy="37661"/>
          </a:xfrm>
          <a:prstGeom prst="rect">
            <a:avLst/>
          </a:prstGeom>
          <a:solidFill>
            <a:srgbClr val="89C9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Rectangle 194">
            <a:extLst>
              <a:ext uri="{FF2B5EF4-FFF2-40B4-BE49-F238E27FC236}">
                <a16:creationId xmlns:a16="http://schemas.microsoft.com/office/drawing/2014/main" id="{648E4AA1-48BA-4C42-8577-116C511F8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Rectangle 195">
            <a:extLst>
              <a:ext uri="{FF2B5EF4-FFF2-40B4-BE49-F238E27FC236}">
                <a16:creationId xmlns:a16="http://schemas.microsoft.com/office/drawing/2014/main" id="{AC79E61C-7A2C-4420-872D-D00A0C9EE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3835997"/>
            <a:ext cx="34523" cy="37661"/>
          </a:xfrm>
          <a:prstGeom prst="rect">
            <a:avLst/>
          </a:prstGeom>
          <a:solidFill>
            <a:srgbClr val="92CE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196">
            <a:extLst>
              <a:ext uri="{FF2B5EF4-FFF2-40B4-BE49-F238E27FC236}">
                <a16:creationId xmlns:a16="http://schemas.microsoft.com/office/drawing/2014/main" id="{4C7EE985-37CF-4FCE-90DF-8B35CC333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197">
            <a:extLst>
              <a:ext uri="{FF2B5EF4-FFF2-40B4-BE49-F238E27FC236}">
                <a16:creationId xmlns:a16="http://schemas.microsoft.com/office/drawing/2014/main" id="{A94532DC-50C8-4CA8-B450-C2575C7849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3835997"/>
            <a:ext cx="37661" cy="37661"/>
          </a:xfrm>
          <a:prstGeom prst="rect">
            <a:avLst/>
          </a:prstGeom>
          <a:solidFill>
            <a:srgbClr val="9CD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198">
            <a:extLst>
              <a:ext uri="{FF2B5EF4-FFF2-40B4-BE49-F238E27FC236}">
                <a16:creationId xmlns:a16="http://schemas.microsoft.com/office/drawing/2014/main" id="{6744803F-6A8F-4E15-B2BD-35F91770C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Rectangle 199">
            <a:extLst>
              <a:ext uri="{FF2B5EF4-FFF2-40B4-BE49-F238E27FC236}">
                <a16:creationId xmlns:a16="http://schemas.microsoft.com/office/drawing/2014/main" id="{4D798C2B-3EE9-4C22-B4A9-8E48C9C3E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3835997"/>
            <a:ext cx="37661" cy="37661"/>
          </a:xfrm>
          <a:prstGeom prst="rect">
            <a:avLst/>
          </a:prstGeom>
          <a:solidFill>
            <a:srgbClr val="A4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00">
            <a:extLst>
              <a:ext uri="{FF2B5EF4-FFF2-40B4-BE49-F238E27FC236}">
                <a16:creationId xmlns:a16="http://schemas.microsoft.com/office/drawing/2014/main" id="{F49C76F3-AA95-4AA5-BE0F-C43ADD3D2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01">
            <a:extLst>
              <a:ext uri="{FF2B5EF4-FFF2-40B4-BE49-F238E27FC236}">
                <a16:creationId xmlns:a16="http://schemas.microsoft.com/office/drawing/2014/main" id="{4299B821-BD08-4246-9E24-260B58412986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3835997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ADDA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02">
            <a:extLst>
              <a:ext uri="{FF2B5EF4-FFF2-40B4-BE49-F238E27FC236}">
                <a16:creationId xmlns:a16="http://schemas.microsoft.com/office/drawing/2014/main" id="{ED6B10DB-8629-4B30-8756-E5CE7F91DB8A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3835997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03">
            <a:extLst>
              <a:ext uri="{FF2B5EF4-FFF2-40B4-BE49-F238E27FC236}">
                <a16:creationId xmlns:a16="http://schemas.microsoft.com/office/drawing/2014/main" id="{0643A626-FB65-4A2D-88B6-DC801D6E4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3835997"/>
            <a:ext cx="37661" cy="37661"/>
          </a:xfrm>
          <a:prstGeom prst="rect">
            <a:avLst/>
          </a:prstGeom>
          <a:solidFill>
            <a:srgbClr val="B7D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04">
            <a:extLst>
              <a:ext uri="{FF2B5EF4-FFF2-40B4-BE49-F238E27FC236}">
                <a16:creationId xmlns:a16="http://schemas.microsoft.com/office/drawing/2014/main" id="{2D9E4A8A-8D5D-4FEB-9A1F-ED829761CC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05">
            <a:extLst>
              <a:ext uri="{FF2B5EF4-FFF2-40B4-BE49-F238E27FC236}">
                <a16:creationId xmlns:a16="http://schemas.microsoft.com/office/drawing/2014/main" id="{724E6EF5-C59B-441B-9790-A1BFDA6F7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3835997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07">
            <a:extLst>
              <a:ext uri="{FF2B5EF4-FFF2-40B4-BE49-F238E27FC236}">
                <a16:creationId xmlns:a16="http://schemas.microsoft.com/office/drawing/2014/main" id="{0B4C136A-0358-43A9-A550-0DC6B77093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08">
            <a:extLst>
              <a:ext uri="{FF2B5EF4-FFF2-40B4-BE49-F238E27FC236}">
                <a16:creationId xmlns:a16="http://schemas.microsoft.com/office/drawing/2014/main" id="{3C1CFE1E-4FB1-4A18-908C-DC0E9B5A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3835997"/>
            <a:ext cx="37661" cy="37661"/>
          </a:xfrm>
          <a:prstGeom prst="rect">
            <a:avLst/>
          </a:prstGeom>
          <a:solidFill>
            <a:srgbClr val="C8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09">
            <a:extLst>
              <a:ext uri="{FF2B5EF4-FFF2-40B4-BE49-F238E27FC236}">
                <a16:creationId xmlns:a16="http://schemas.microsoft.com/office/drawing/2014/main" id="{668E3DEF-FEB2-4A61-BEA6-E468FB88E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10">
            <a:extLst>
              <a:ext uri="{FF2B5EF4-FFF2-40B4-BE49-F238E27FC236}">
                <a16:creationId xmlns:a16="http://schemas.microsoft.com/office/drawing/2014/main" id="{BE6BE2A2-8D31-4277-A549-0A5842822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11">
            <a:extLst>
              <a:ext uri="{FF2B5EF4-FFF2-40B4-BE49-F238E27FC236}">
                <a16:creationId xmlns:a16="http://schemas.microsoft.com/office/drawing/2014/main" id="{3C4B3915-CD84-4324-8F6C-40695D3E1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12">
            <a:extLst>
              <a:ext uri="{FF2B5EF4-FFF2-40B4-BE49-F238E27FC236}">
                <a16:creationId xmlns:a16="http://schemas.microsoft.com/office/drawing/2014/main" id="{06E37CF0-2186-4A7A-ABB9-ACA2903045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13">
            <a:extLst>
              <a:ext uri="{FF2B5EF4-FFF2-40B4-BE49-F238E27FC236}">
                <a16:creationId xmlns:a16="http://schemas.microsoft.com/office/drawing/2014/main" id="{4987E09E-3283-4BF7-921E-3DF5A8887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14">
            <a:extLst>
              <a:ext uri="{FF2B5EF4-FFF2-40B4-BE49-F238E27FC236}">
                <a16:creationId xmlns:a16="http://schemas.microsoft.com/office/drawing/2014/main" id="{BB0512E2-999D-41F1-8C28-F2FB5C738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15">
            <a:extLst>
              <a:ext uri="{FF2B5EF4-FFF2-40B4-BE49-F238E27FC236}">
                <a16:creationId xmlns:a16="http://schemas.microsoft.com/office/drawing/2014/main" id="{EDC83C9A-F1B6-43B2-92B9-E9B857211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16">
            <a:extLst>
              <a:ext uri="{FF2B5EF4-FFF2-40B4-BE49-F238E27FC236}">
                <a16:creationId xmlns:a16="http://schemas.microsoft.com/office/drawing/2014/main" id="{A0A77220-D6B4-4B35-9BB9-30CFAEEDFD60}"/>
              </a:ext>
            </a:extLst>
          </p:cNvPr>
          <p:cNvSpPr>
            <a:spLocks noChangeAspect="1"/>
          </p:cNvSpPr>
          <p:nvPr/>
        </p:nvSpPr>
        <p:spPr bwMode="auto">
          <a:xfrm>
            <a:off x="8127768" y="3835997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26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17">
            <a:extLst>
              <a:ext uri="{FF2B5EF4-FFF2-40B4-BE49-F238E27FC236}">
                <a16:creationId xmlns:a16="http://schemas.microsoft.com/office/drawing/2014/main" id="{59B1A781-8F00-4F34-B445-2C3DCCA14FD8}"/>
              </a:ext>
            </a:extLst>
          </p:cNvPr>
          <p:cNvSpPr>
            <a:spLocks noChangeAspect="1"/>
          </p:cNvSpPr>
          <p:nvPr/>
        </p:nvSpPr>
        <p:spPr bwMode="auto">
          <a:xfrm>
            <a:off x="8127768" y="3835997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Rectangle 218">
            <a:extLst>
              <a:ext uri="{FF2B5EF4-FFF2-40B4-BE49-F238E27FC236}">
                <a16:creationId xmlns:a16="http://schemas.microsoft.com/office/drawing/2014/main" id="{0FE393CE-B900-4E04-8A0D-9FD1B01AB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3835997"/>
            <a:ext cx="37661" cy="37661"/>
          </a:xfrm>
          <a:prstGeom prst="rect">
            <a:avLst/>
          </a:pr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219">
            <a:extLst>
              <a:ext uri="{FF2B5EF4-FFF2-40B4-BE49-F238E27FC236}">
                <a16:creationId xmlns:a16="http://schemas.microsoft.com/office/drawing/2014/main" id="{C863F98E-C453-4145-AC0F-307D86413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Rectangle 220">
            <a:extLst>
              <a:ext uri="{FF2B5EF4-FFF2-40B4-BE49-F238E27FC236}">
                <a16:creationId xmlns:a16="http://schemas.microsoft.com/office/drawing/2014/main" id="{99401C4B-AC32-418A-87D9-20241F6700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2602" y="3835997"/>
            <a:ext cx="37661" cy="37661"/>
          </a:xfrm>
          <a:prstGeom prst="rect">
            <a:avLst/>
          </a:prstGeom>
          <a:solidFill>
            <a:srgbClr val="38A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Rectangle 221">
            <a:extLst>
              <a:ext uri="{FF2B5EF4-FFF2-40B4-BE49-F238E27FC236}">
                <a16:creationId xmlns:a16="http://schemas.microsoft.com/office/drawing/2014/main" id="{70E222CF-593B-4B6B-998E-06CCC28BE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260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Rectangle 222">
            <a:extLst>
              <a:ext uri="{FF2B5EF4-FFF2-40B4-BE49-F238E27FC236}">
                <a16:creationId xmlns:a16="http://schemas.microsoft.com/office/drawing/2014/main" id="{52AC1D5C-BAEE-4315-A989-3731D9EB3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589" y="3835997"/>
            <a:ext cx="37661" cy="37661"/>
          </a:xfrm>
          <a:prstGeom prst="rect">
            <a:avLst/>
          </a:prstGeom>
          <a:solidFill>
            <a:srgbClr val="41A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Rectangle 223">
            <a:extLst>
              <a:ext uri="{FF2B5EF4-FFF2-40B4-BE49-F238E27FC236}">
                <a16:creationId xmlns:a16="http://schemas.microsoft.com/office/drawing/2014/main" id="{CCB999DB-DB1F-4AF2-B68F-209405395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589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24">
            <a:extLst>
              <a:ext uri="{FF2B5EF4-FFF2-40B4-BE49-F238E27FC236}">
                <a16:creationId xmlns:a16="http://schemas.microsoft.com/office/drawing/2014/main" id="{A5F1DB2D-2895-49AC-A668-9FBA5B3B2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0574" y="3835997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Rectangle 225">
            <a:extLst>
              <a:ext uri="{FF2B5EF4-FFF2-40B4-BE49-F238E27FC236}">
                <a16:creationId xmlns:a16="http://schemas.microsoft.com/office/drawing/2014/main" id="{94B3ABC4-5AB6-4855-A82E-4A6143D9F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057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Rectangle 226">
            <a:extLst>
              <a:ext uri="{FF2B5EF4-FFF2-40B4-BE49-F238E27FC236}">
                <a16:creationId xmlns:a16="http://schemas.microsoft.com/office/drawing/2014/main" id="{3FD6C0B5-64C2-458A-8163-313000591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3835997"/>
            <a:ext cx="37661" cy="37661"/>
          </a:xfrm>
          <a:prstGeom prst="rect">
            <a:avLst/>
          </a:prstGeom>
          <a:solidFill>
            <a:srgbClr val="54B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Rectangle 227">
            <a:extLst>
              <a:ext uri="{FF2B5EF4-FFF2-40B4-BE49-F238E27FC236}">
                <a16:creationId xmlns:a16="http://schemas.microsoft.com/office/drawing/2014/main" id="{A46532F0-4099-4172-9267-E93F77B4C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Rectangle 228">
            <a:extLst>
              <a:ext uri="{FF2B5EF4-FFF2-40B4-BE49-F238E27FC236}">
                <a16:creationId xmlns:a16="http://schemas.microsoft.com/office/drawing/2014/main" id="{91576B71-4BEF-4802-B4F2-C509769C3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3835997"/>
            <a:ext cx="37661" cy="37661"/>
          </a:xfrm>
          <a:prstGeom prst="rect">
            <a:avLst/>
          </a:prstGeom>
          <a:solidFill>
            <a:srgbClr val="5C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Rectangle 229">
            <a:extLst>
              <a:ext uri="{FF2B5EF4-FFF2-40B4-BE49-F238E27FC236}">
                <a16:creationId xmlns:a16="http://schemas.microsoft.com/office/drawing/2014/main" id="{40F1FBA7-3178-44A5-B1E8-BA39673A22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ectangle 230">
            <a:extLst>
              <a:ext uri="{FF2B5EF4-FFF2-40B4-BE49-F238E27FC236}">
                <a16:creationId xmlns:a16="http://schemas.microsoft.com/office/drawing/2014/main" id="{EC809767-1463-4912-A26C-4DF9635A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4395" y="3835997"/>
            <a:ext cx="37661" cy="37661"/>
          </a:xfrm>
          <a:prstGeom prst="rect">
            <a:avLst/>
          </a:prstGeom>
          <a:solidFill>
            <a:srgbClr val="65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Rectangle 231">
            <a:extLst>
              <a:ext uri="{FF2B5EF4-FFF2-40B4-BE49-F238E27FC236}">
                <a16:creationId xmlns:a16="http://schemas.microsoft.com/office/drawing/2014/main" id="{D68430C2-A004-4DAB-A7DE-C45BB94CA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439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Rectangle 232">
            <a:extLst>
              <a:ext uri="{FF2B5EF4-FFF2-40B4-BE49-F238E27FC236}">
                <a16:creationId xmlns:a16="http://schemas.microsoft.com/office/drawing/2014/main" id="{42B44BB9-CB19-4DF5-A63E-84F1F640E4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3382" y="3835997"/>
            <a:ext cx="37661" cy="37661"/>
          </a:xfrm>
          <a:prstGeom prst="rect">
            <a:avLst/>
          </a:prstGeom>
          <a:solidFill>
            <a:srgbClr val="6F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Rectangle 233">
            <a:extLst>
              <a:ext uri="{FF2B5EF4-FFF2-40B4-BE49-F238E27FC236}">
                <a16:creationId xmlns:a16="http://schemas.microsoft.com/office/drawing/2014/main" id="{6708AE2E-4A1B-406D-BBF6-E1441E0AB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338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34">
            <a:extLst>
              <a:ext uri="{FF2B5EF4-FFF2-40B4-BE49-F238E27FC236}">
                <a16:creationId xmlns:a16="http://schemas.microsoft.com/office/drawing/2014/main" id="{7556DEB7-8830-47AB-9F0B-A7C176CBD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368" y="3835997"/>
            <a:ext cx="34523" cy="37661"/>
          </a:xfrm>
          <a:prstGeom prst="rect">
            <a:avLst/>
          </a:prstGeom>
          <a:solidFill>
            <a:srgbClr val="77C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Rectangle 235">
            <a:extLst>
              <a:ext uri="{FF2B5EF4-FFF2-40B4-BE49-F238E27FC236}">
                <a16:creationId xmlns:a16="http://schemas.microsoft.com/office/drawing/2014/main" id="{F66F76FE-043F-49ED-86A7-C454612F40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36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Rectangle 236">
            <a:extLst>
              <a:ext uri="{FF2B5EF4-FFF2-40B4-BE49-F238E27FC236}">
                <a16:creationId xmlns:a16="http://schemas.microsoft.com/office/drawing/2014/main" id="{249F7144-7F1C-464E-857C-3E1AB8F7D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3835997"/>
            <a:ext cx="37661" cy="37661"/>
          </a:xfrm>
          <a:prstGeom prst="rect">
            <a:avLst/>
          </a:prstGeom>
          <a:solidFill>
            <a:srgbClr val="80C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Rectangle 237">
            <a:extLst>
              <a:ext uri="{FF2B5EF4-FFF2-40B4-BE49-F238E27FC236}">
                <a16:creationId xmlns:a16="http://schemas.microsoft.com/office/drawing/2014/main" id="{17F8471A-813E-434A-8A4F-B77A89F15F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tangle 238">
            <a:extLst>
              <a:ext uri="{FF2B5EF4-FFF2-40B4-BE49-F238E27FC236}">
                <a16:creationId xmlns:a16="http://schemas.microsoft.com/office/drawing/2014/main" id="{3DE1FA55-EB0F-4D36-8C73-3B48188B0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3835997"/>
            <a:ext cx="34523" cy="37661"/>
          </a:xfrm>
          <a:prstGeom prst="rect">
            <a:avLst/>
          </a:prstGeom>
          <a:solidFill>
            <a:srgbClr val="89C9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239">
            <a:extLst>
              <a:ext uri="{FF2B5EF4-FFF2-40B4-BE49-F238E27FC236}">
                <a16:creationId xmlns:a16="http://schemas.microsoft.com/office/drawing/2014/main" id="{EE64C9D3-2B0D-4BBF-9235-EA1B10E6D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ectangle 240">
            <a:extLst>
              <a:ext uri="{FF2B5EF4-FFF2-40B4-BE49-F238E27FC236}">
                <a16:creationId xmlns:a16="http://schemas.microsoft.com/office/drawing/2014/main" id="{BE9D7F47-E545-483A-BDB8-6AC9CDDAA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6188" y="3835997"/>
            <a:ext cx="34523" cy="37661"/>
          </a:xfrm>
          <a:prstGeom prst="rect">
            <a:avLst/>
          </a:prstGeom>
          <a:solidFill>
            <a:srgbClr val="92CE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ectangle 241">
            <a:extLst>
              <a:ext uri="{FF2B5EF4-FFF2-40B4-BE49-F238E27FC236}">
                <a16:creationId xmlns:a16="http://schemas.microsoft.com/office/drawing/2014/main" id="{06489327-298C-4366-8B87-75F40F89B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618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ectangle 242">
            <a:extLst>
              <a:ext uri="{FF2B5EF4-FFF2-40B4-BE49-F238E27FC236}">
                <a16:creationId xmlns:a16="http://schemas.microsoft.com/office/drawing/2014/main" id="{4EE8189D-6D99-4448-8968-3171BB5A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76" y="3835997"/>
            <a:ext cx="34523" cy="37661"/>
          </a:xfrm>
          <a:prstGeom prst="rect">
            <a:avLst/>
          </a:prstGeom>
          <a:solidFill>
            <a:srgbClr val="9CD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ectangle 243">
            <a:extLst>
              <a:ext uri="{FF2B5EF4-FFF2-40B4-BE49-F238E27FC236}">
                <a16:creationId xmlns:a16="http://schemas.microsoft.com/office/drawing/2014/main" id="{5D803621-82F9-419A-81B4-ECECD27BE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76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244">
            <a:extLst>
              <a:ext uri="{FF2B5EF4-FFF2-40B4-BE49-F238E27FC236}">
                <a16:creationId xmlns:a16="http://schemas.microsoft.com/office/drawing/2014/main" id="{EE68D657-6DB1-47C4-999E-7B7EADC9C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023" y="3835997"/>
            <a:ext cx="34523" cy="37661"/>
          </a:xfrm>
          <a:prstGeom prst="rect">
            <a:avLst/>
          </a:prstGeom>
          <a:solidFill>
            <a:srgbClr val="A4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245">
            <a:extLst>
              <a:ext uri="{FF2B5EF4-FFF2-40B4-BE49-F238E27FC236}">
                <a16:creationId xmlns:a16="http://schemas.microsoft.com/office/drawing/2014/main" id="{BC3FD4C7-A92A-46DA-B4DC-385BA2518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02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 246">
            <a:extLst>
              <a:ext uri="{FF2B5EF4-FFF2-40B4-BE49-F238E27FC236}">
                <a16:creationId xmlns:a16="http://schemas.microsoft.com/office/drawing/2014/main" id="{BC4E7C80-E7EB-4D25-A8FC-ADBC82A48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0009" y="3835997"/>
            <a:ext cx="34523" cy="37661"/>
          </a:xfrm>
          <a:prstGeom prst="rect">
            <a:avLst/>
          </a:prstGeom>
          <a:solidFill>
            <a:srgbClr val="ADDA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ectangle 247">
            <a:extLst>
              <a:ext uri="{FF2B5EF4-FFF2-40B4-BE49-F238E27FC236}">
                <a16:creationId xmlns:a16="http://schemas.microsoft.com/office/drawing/2014/main" id="{0DE5533E-E09C-4BFB-9B0C-6A2728BBE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0009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 248">
            <a:extLst>
              <a:ext uri="{FF2B5EF4-FFF2-40B4-BE49-F238E27FC236}">
                <a16:creationId xmlns:a16="http://schemas.microsoft.com/office/drawing/2014/main" id="{3DC618DF-F65D-499A-9F76-0782FAD0F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8996" y="3835997"/>
            <a:ext cx="34523" cy="37661"/>
          </a:xfrm>
          <a:prstGeom prst="rect">
            <a:avLst/>
          </a:prstGeom>
          <a:solidFill>
            <a:srgbClr val="B7D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Rectangle 249">
            <a:extLst>
              <a:ext uri="{FF2B5EF4-FFF2-40B4-BE49-F238E27FC236}">
                <a16:creationId xmlns:a16="http://schemas.microsoft.com/office/drawing/2014/main" id="{5C261AF5-7281-425F-9FB9-6753BBDA8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8996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Rectangle 250">
            <a:extLst>
              <a:ext uri="{FF2B5EF4-FFF2-40B4-BE49-F238E27FC236}">
                <a16:creationId xmlns:a16="http://schemas.microsoft.com/office/drawing/2014/main" id="{6B97B705-C996-4C28-96F2-A46117C1CA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844" y="3835997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Rectangle 251">
            <a:extLst>
              <a:ext uri="{FF2B5EF4-FFF2-40B4-BE49-F238E27FC236}">
                <a16:creationId xmlns:a16="http://schemas.microsoft.com/office/drawing/2014/main" id="{7A35C6FB-E295-4EDE-BD32-BC480AD4F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84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ectangle 252">
            <a:extLst>
              <a:ext uri="{FF2B5EF4-FFF2-40B4-BE49-F238E27FC236}">
                <a16:creationId xmlns:a16="http://schemas.microsoft.com/office/drawing/2014/main" id="{1B742F65-A0D3-4C77-AD5A-565650634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3829" y="3835997"/>
            <a:ext cx="34523" cy="37661"/>
          </a:xfrm>
          <a:prstGeom prst="rect">
            <a:avLst/>
          </a:prstGeom>
          <a:solidFill>
            <a:srgbClr val="C8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ectangle 253">
            <a:extLst>
              <a:ext uri="{FF2B5EF4-FFF2-40B4-BE49-F238E27FC236}">
                <a16:creationId xmlns:a16="http://schemas.microsoft.com/office/drawing/2014/main" id="{7C9C788E-31CB-48DA-BCEB-4CCBBBCDE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3829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Rectangle 254">
            <a:extLst>
              <a:ext uri="{FF2B5EF4-FFF2-40B4-BE49-F238E27FC236}">
                <a16:creationId xmlns:a16="http://schemas.microsoft.com/office/drawing/2014/main" id="{DF32CDEF-328F-427E-A19E-F6DF2E2A8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2817" y="3835997"/>
            <a:ext cx="34523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Rectangle 255">
            <a:extLst>
              <a:ext uri="{FF2B5EF4-FFF2-40B4-BE49-F238E27FC236}">
                <a16:creationId xmlns:a16="http://schemas.microsoft.com/office/drawing/2014/main" id="{F666F77F-9940-4B4D-8E83-ABD679216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281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Rectangle 256">
            <a:extLst>
              <a:ext uri="{FF2B5EF4-FFF2-40B4-BE49-F238E27FC236}">
                <a16:creationId xmlns:a16="http://schemas.microsoft.com/office/drawing/2014/main" id="{128687A8-8B28-41CC-BEAF-37F7916BA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8665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Rectangle 257">
            <a:extLst>
              <a:ext uri="{FF2B5EF4-FFF2-40B4-BE49-F238E27FC236}">
                <a16:creationId xmlns:a16="http://schemas.microsoft.com/office/drawing/2014/main" id="{8961C9AC-D517-4A21-9909-0029DBA04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866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Rectangle 258">
            <a:extLst>
              <a:ext uri="{FF2B5EF4-FFF2-40B4-BE49-F238E27FC236}">
                <a16:creationId xmlns:a16="http://schemas.microsoft.com/office/drawing/2014/main" id="{2EB77781-477A-4512-8789-8490F01E9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50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Rectangle 259">
            <a:extLst>
              <a:ext uri="{FF2B5EF4-FFF2-40B4-BE49-F238E27FC236}">
                <a16:creationId xmlns:a16="http://schemas.microsoft.com/office/drawing/2014/main" id="{E24C624C-99F5-40AE-AA12-81AE2D90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5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A74C1E5F-C77B-4F2E-BFEA-E3B79A2476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87807" y="4834009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5E5EE1F9-62B4-40AA-88D1-ECD2DAAB49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0887" y="4834009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Freeform 295">
            <a:extLst>
              <a:ext uri="{FF2B5EF4-FFF2-40B4-BE49-F238E27FC236}">
                <a16:creationId xmlns:a16="http://schemas.microsoft.com/office/drawing/2014/main" id="{C48BDD10-EC20-4205-B013-8FDF877330B3}"/>
              </a:ext>
            </a:extLst>
          </p:cNvPr>
          <p:cNvSpPr>
            <a:spLocks noChangeAspect="1"/>
          </p:cNvSpPr>
          <p:nvPr/>
        </p:nvSpPr>
        <p:spPr bwMode="auto">
          <a:xfrm>
            <a:off x="6963420" y="4834009"/>
            <a:ext cx="62768" cy="75322"/>
          </a:xfrm>
          <a:custGeom>
            <a:avLst/>
            <a:gdLst>
              <a:gd name="T0" fmla="*/ 17 w 25"/>
              <a:gd name="T1" fmla="*/ 0 h 30"/>
              <a:gd name="T2" fmla="*/ 8 w 25"/>
              <a:gd name="T3" fmla="*/ 0 h 30"/>
              <a:gd name="T4" fmla="*/ 0 w 25"/>
              <a:gd name="T5" fmla="*/ 6 h 30"/>
              <a:gd name="T6" fmla="*/ 4 w 25"/>
              <a:gd name="T7" fmla="*/ 6 h 30"/>
              <a:gd name="T8" fmla="*/ 8 w 25"/>
              <a:gd name="T9" fmla="*/ 3 h 30"/>
              <a:gd name="T10" fmla="*/ 17 w 25"/>
              <a:gd name="T11" fmla="*/ 3 h 30"/>
              <a:gd name="T12" fmla="*/ 22 w 25"/>
              <a:gd name="T13" fmla="*/ 8 h 30"/>
              <a:gd name="T14" fmla="*/ 22 w 25"/>
              <a:gd name="T15" fmla="*/ 22 h 30"/>
              <a:gd name="T16" fmla="*/ 17 w 25"/>
              <a:gd name="T17" fmla="*/ 27 h 30"/>
              <a:gd name="T18" fmla="*/ 8 w 25"/>
              <a:gd name="T19" fmla="*/ 27 h 30"/>
              <a:gd name="T20" fmla="*/ 3 w 25"/>
              <a:gd name="T21" fmla="*/ 22 h 30"/>
              <a:gd name="T22" fmla="*/ 3 w 25"/>
              <a:gd name="T23" fmla="*/ 13 h 30"/>
              <a:gd name="T24" fmla="*/ 0 w 25"/>
              <a:gd name="T25" fmla="*/ 13 h 30"/>
              <a:gd name="T26" fmla="*/ 0 w 25"/>
              <a:gd name="T27" fmla="*/ 22 h 30"/>
              <a:gd name="T28" fmla="*/ 8 w 25"/>
              <a:gd name="T29" fmla="*/ 30 h 30"/>
              <a:gd name="T30" fmla="*/ 17 w 25"/>
              <a:gd name="T31" fmla="*/ 30 h 30"/>
              <a:gd name="T32" fmla="*/ 25 w 25"/>
              <a:gd name="T33" fmla="*/ 22 h 30"/>
              <a:gd name="T34" fmla="*/ 25 w 25"/>
              <a:gd name="T35" fmla="*/ 13 h 30"/>
              <a:gd name="T36" fmla="*/ 24 w 25"/>
              <a:gd name="T37" fmla="*/ 13 h 30"/>
              <a:gd name="T38" fmla="*/ 24 w 25"/>
              <a:gd name="T39" fmla="*/ 6 h 30"/>
              <a:gd name="T40" fmla="*/ 25 w 25"/>
              <a:gd name="T41" fmla="*/ 6 h 30"/>
              <a:gd name="T42" fmla="*/ 17 w 25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30"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4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27"/>
                  <a:pt x="3" y="25"/>
                  <a:pt x="3" y="22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6"/>
                  <a:pt x="24" y="6"/>
                  <a:pt x="24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2"/>
                  <a:pt x="21" y="0"/>
                  <a:pt x="17" y="0"/>
                </a:cubicBezTo>
              </a:path>
            </a:pathLst>
          </a:custGeom>
          <a:solidFill>
            <a:srgbClr val="21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reeform 296">
            <a:extLst>
              <a:ext uri="{FF2B5EF4-FFF2-40B4-BE49-F238E27FC236}">
                <a16:creationId xmlns:a16="http://schemas.microsoft.com/office/drawing/2014/main" id="{9091F55B-D3E1-4EA4-A128-462D7C1DC0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63420" y="4849700"/>
            <a:ext cx="62768" cy="15693"/>
          </a:xfrm>
          <a:custGeom>
            <a:avLst/>
            <a:gdLst>
              <a:gd name="T0" fmla="*/ 4 w 25"/>
              <a:gd name="T1" fmla="*/ 0 h 7"/>
              <a:gd name="T2" fmla="*/ 0 w 25"/>
              <a:gd name="T3" fmla="*/ 0 h 7"/>
              <a:gd name="T4" fmla="*/ 0 w 25"/>
              <a:gd name="T5" fmla="*/ 2 h 7"/>
              <a:gd name="T6" fmla="*/ 0 w 25"/>
              <a:gd name="T7" fmla="*/ 7 h 7"/>
              <a:gd name="T8" fmla="*/ 3 w 25"/>
              <a:gd name="T9" fmla="*/ 7 h 7"/>
              <a:gd name="T10" fmla="*/ 3 w 25"/>
              <a:gd name="T11" fmla="*/ 2 h 7"/>
              <a:gd name="T12" fmla="*/ 4 w 25"/>
              <a:gd name="T13" fmla="*/ 0 h 7"/>
              <a:gd name="T14" fmla="*/ 25 w 25"/>
              <a:gd name="T15" fmla="*/ 0 h 7"/>
              <a:gd name="T16" fmla="*/ 24 w 25"/>
              <a:gd name="T17" fmla="*/ 0 h 7"/>
              <a:gd name="T18" fmla="*/ 24 w 25"/>
              <a:gd name="T19" fmla="*/ 7 h 7"/>
              <a:gd name="T20" fmla="*/ 25 w 25"/>
              <a:gd name="T21" fmla="*/ 7 h 7"/>
              <a:gd name="T22" fmla="*/ 25 w 25"/>
              <a:gd name="T23" fmla="*/ 2 h 7"/>
              <a:gd name="T24" fmla="*/ 25 w 25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7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4" y="0"/>
                </a:cubicBezTo>
                <a:moveTo>
                  <a:pt x="25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5" y="1"/>
                  <a:pt x="25" y="0"/>
                </a:cubicBezTo>
              </a:path>
            </a:pathLst>
          </a:custGeom>
          <a:solidFill>
            <a:srgbClr val="C1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reeform 297">
            <a:extLst>
              <a:ext uri="{FF2B5EF4-FFF2-40B4-BE49-F238E27FC236}">
                <a16:creationId xmlns:a16="http://schemas.microsoft.com/office/drawing/2014/main" id="{6DDD1B3C-53C6-4AEB-92AF-A2A41DD838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86812" y="4834009"/>
            <a:ext cx="62768" cy="75322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2 w 26"/>
              <a:gd name="T11" fmla="*/ 6 h 30"/>
              <a:gd name="T12" fmla="*/ 22 w 26"/>
              <a:gd name="T13" fmla="*/ 6 h 30"/>
              <a:gd name="T14" fmla="*/ 22 w 26"/>
              <a:gd name="T15" fmla="*/ 7 h 30"/>
              <a:gd name="T16" fmla="*/ 22 w 26"/>
              <a:gd name="T17" fmla="*/ 8 h 30"/>
              <a:gd name="T18" fmla="*/ 22 w 26"/>
              <a:gd name="T19" fmla="*/ 22 h 30"/>
              <a:gd name="T20" fmla="*/ 18 w 26"/>
              <a:gd name="T21" fmla="*/ 27 h 30"/>
              <a:gd name="T22" fmla="*/ 9 w 26"/>
              <a:gd name="T23" fmla="*/ 27 h 30"/>
              <a:gd name="T24" fmla="*/ 18 w 26"/>
              <a:gd name="T25" fmla="*/ 0 h 30"/>
              <a:gd name="T26" fmla="*/ 9 w 26"/>
              <a:gd name="T27" fmla="*/ 0 h 30"/>
              <a:gd name="T28" fmla="*/ 0 w 26"/>
              <a:gd name="T29" fmla="*/ 8 h 30"/>
              <a:gd name="T30" fmla="*/ 0 w 26"/>
              <a:gd name="T31" fmla="*/ 22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18 w 26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1" y="4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36A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reeform 298">
            <a:extLst>
              <a:ext uri="{FF2B5EF4-FFF2-40B4-BE49-F238E27FC236}">
                <a16:creationId xmlns:a16="http://schemas.microsoft.com/office/drawing/2014/main" id="{1B709229-37C0-48D9-93A5-CAEEB07D5B09}"/>
              </a:ext>
            </a:extLst>
          </p:cNvPr>
          <p:cNvSpPr>
            <a:spLocks noChangeAspect="1"/>
          </p:cNvSpPr>
          <p:nvPr/>
        </p:nvSpPr>
        <p:spPr bwMode="auto">
          <a:xfrm>
            <a:off x="6640166" y="4849700"/>
            <a:ext cx="0" cy="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DC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reeform 299">
            <a:extLst>
              <a:ext uri="{FF2B5EF4-FFF2-40B4-BE49-F238E27FC236}">
                <a16:creationId xmlns:a16="http://schemas.microsoft.com/office/drawing/2014/main" id="{CE0A2D2E-0E63-4F91-B13A-DE904829CD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89522" y="4834009"/>
            <a:ext cx="65907" cy="75322"/>
          </a:xfrm>
          <a:custGeom>
            <a:avLst/>
            <a:gdLst>
              <a:gd name="T0" fmla="*/ 4 w 26"/>
              <a:gd name="T1" fmla="*/ 6 h 30"/>
              <a:gd name="T2" fmla="*/ 9 w 26"/>
              <a:gd name="T3" fmla="*/ 3 h 30"/>
              <a:gd name="T4" fmla="*/ 18 w 26"/>
              <a:gd name="T5" fmla="*/ 3 h 30"/>
              <a:gd name="T6" fmla="*/ 22 w 26"/>
              <a:gd name="T7" fmla="*/ 8 h 30"/>
              <a:gd name="T8" fmla="*/ 22 w 26"/>
              <a:gd name="T9" fmla="*/ 22 h 30"/>
              <a:gd name="T10" fmla="*/ 18 w 26"/>
              <a:gd name="T11" fmla="*/ 27 h 30"/>
              <a:gd name="T12" fmla="*/ 9 w 26"/>
              <a:gd name="T13" fmla="*/ 27 h 30"/>
              <a:gd name="T14" fmla="*/ 4 w 26"/>
              <a:gd name="T15" fmla="*/ 22 h 30"/>
              <a:gd name="T16" fmla="*/ 4 w 26"/>
              <a:gd name="T17" fmla="*/ 13 h 30"/>
              <a:gd name="T18" fmla="*/ 1 w 26"/>
              <a:gd name="T19" fmla="*/ 13 h 30"/>
              <a:gd name="T20" fmla="*/ 1 w 26"/>
              <a:gd name="T21" fmla="*/ 6 h 30"/>
              <a:gd name="T22" fmla="*/ 4 w 26"/>
              <a:gd name="T23" fmla="*/ 6 h 30"/>
              <a:gd name="T24" fmla="*/ 18 w 26"/>
              <a:gd name="T25" fmla="*/ 0 h 30"/>
              <a:gd name="T26" fmla="*/ 9 w 26"/>
              <a:gd name="T27" fmla="*/ 0 h 30"/>
              <a:gd name="T28" fmla="*/ 0 w 26"/>
              <a:gd name="T29" fmla="*/ 8 h 30"/>
              <a:gd name="T30" fmla="*/ 0 w 26"/>
              <a:gd name="T31" fmla="*/ 22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18 w 26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0">
                <a:moveTo>
                  <a:pt x="4" y="6"/>
                </a:moveTo>
                <a:cubicBezTo>
                  <a:pt x="5" y="4"/>
                  <a:pt x="7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6" y="27"/>
                  <a:pt x="4" y="25"/>
                  <a:pt x="4" y="22"/>
                </a:cubicBezTo>
                <a:cubicBezTo>
                  <a:pt x="4" y="13"/>
                  <a:pt x="4" y="13"/>
                  <a:pt x="4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6"/>
                  <a:pt x="1" y="6"/>
                  <a:pt x="1" y="6"/>
                </a:cubicBezTo>
                <a:cubicBezTo>
                  <a:pt x="4" y="6"/>
                  <a:pt x="4" y="6"/>
                  <a:pt x="4" y="6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3AA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reeform 300">
            <a:extLst>
              <a:ext uri="{FF2B5EF4-FFF2-40B4-BE49-F238E27FC236}">
                <a16:creationId xmlns:a16="http://schemas.microsoft.com/office/drawing/2014/main" id="{8D96A14C-9423-4249-A0C0-4EC0E7A596C6}"/>
              </a:ext>
            </a:extLst>
          </p:cNvPr>
          <p:cNvSpPr>
            <a:spLocks noChangeAspect="1"/>
          </p:cNvSpPr>
          <p:nvPr/>
        </p:nvSpPr>
        <p:spPr bwMode="auto">
          <a:xfrm>
            <a:off x="6492660" y="4849700"/>
            <a:ext cx="6277" cy="15693"/>
          </a:xfrm>
          <a:custGeom>
            <a:avLst/>
            <a:gdLst>
              <a:gd name="T0" fmla="*/ 3 w 3"/>
              <a:gd name="T1" fmla="*/ 0 h 7"/>
              <a:gd name="T2" fmla="*/ 0 w 3"/>
              <a:gd name="T3" fmla="*/ 0 h 7"/>
              <a:gd name="T4" fmla="*/ 0 w 3"/>
              <a:gd name="T5" fmla="*/ 7 h 7"/>
              <a:gd name="T6" fmla="*/ 3 w 3"/>
              <a:gd name="T7" fmla="*/ 7 h 7"/>
              <a:gd name="T8" fmla="*/ 3 w 3"/>
              <a:gd name="T9" fmla="*/ 2 h 7"/>
              <a:gd name="T10" fmla="*/ 3 w 3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7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rgbClr val="6FC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01">
            <a:extLst>
              <a:ext uri="{FF2B5EF4-FFF2-40B4-BE49-F238E27FC236}">
                <a16:creationId xmlns:a16="http://schemas.microsoft.com/office/drawing/2014/main" id="{45E02C04-556C-488B-A1D8-7B1C956719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06500" y="4834009"/>
            <a:ext cx="59631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8 w 25"/>
              <a:gd name="T27" fmla="*/ 30 h 30"/>
              <a:gd name="T28" fmla="*/ 17 w 25"/>
              <a:gd name="T29" fmla="*/ 30 h 30"/>
              <a:gd name="T30" fmla="*/ 25 w 25"/>
              <a:gd name="T31" fmla="*/ 22 h 30"/>
              <a:gd name="T32" fmla="*/ 25 w 25"/>
              <a:gd name="T33" fmla="*/ 8 h 30"/>
              <a:gd name="T34" fmla="*/ 17 w 25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29A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Freeform 302">
            <a:extLst>
              <a:ext uri="{FF2B5EF4-FFF2-40B4-BE49-F238E27FC236}">
                <a16:creationId xmlns:a16="http://schemas.microsoft.com/office/drawing/2014/main" id="{294C5F9B-A53E-422C-B978-116E0470BA4A}"/>
              </a:ext>
            </a:extLst>
          </p:cNvPr>
          <p:cNvSpPr>
            <a:spLocks noChangeAspect="1"/>
          </p:cNvSpPr>
          <p:nvPr/>
        </p:nvSpPr>
        <p:spPr bwMode="auto">
          <a:xfrm>
            <a:off x="6900652" y="4834009"/>
            <a:ext cx="28247" cy="75322"/>
          </a:xfrm>
          <a:custGeom>
            <a:avLst/>
            <a:gdLst>
              <a:gd name="T0" fmla="*/ 9 w 9"/>
              <a:gd name="T1" fmla="*/ 0 h 24"/>
              <a:gd name="T2" fmla="*/ 4 w 9"/>
              <a:gd name="T3" fmla="*/ 0 h 24"/>
              <a:gd name="T4" fmla="*/ 0 w 9"/>
              <a:gd name="T5" fmla="*/ 5 h 24"/>
              <a:gd name="T6" fmla="*/ 2 w 9"/>
              <a:gd name="T7" fmla="*/ 5 h 24"/>
              <a:gd name="T8" fmla="*/ 2 w 9"/>
              <a:gd name="T9" fmla="*/ 6 h 24"/>
              <a:gd name="T10" fmla="*/ 2 w 9"/>
              <a:gd name="T11" fmla="*/ 6 h 24"/>
              <a:gd name="T12" fmla="*/ 6 w 9"/>
              <a:gd name="T13" fmla="*/ 3 h 24"/>
              <a:gd name="T14" fmla="*/ 6 w 9"/>
              <a:gd name="T15" fmla="*/ 24 h 24"/>
              <a:gd name="T16" fmla="*/ 8 w 9"/>
              <a:gd name="T17" fmla="*/ 24 h 24"/>
              <a:gd name="T18" fmla="*/ 8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4" y="0"/>
                </a:lnTo>
                <a:lnTo>
                  <a:pt x="0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6" y="3"/>
                </a:lnTo>
                <a:lnTo>
                  <a:pt x="6" y="24"/>
                </a:lnTo>
                <a:lnTo>
                  <a:pt x="8" y="24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25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reeform 303">
            <a:extLst>
              <a:ext uri="{FF2B5EF4-FFF2-40B4-BE49-F238E27FC236}">
                <a16:creationId xmlns:a16="http://schemas.microsoft.com/office/drawing/2014/main" id="{FB3B6507-F76E-4291-8C21-9096459A7516}"/>
              </a:ext>
            </a:extLst>
          </p:cNvPr>
          <p:cNvSpPr>
            <a:spLocks noChangeAspect="1"/>
          </p:cNvSpPr>
          <p:nvPr/>
        </p:nvSpPr>
        <p:spPr bwMode="auto">
          <a:xfrm>
            <a:off x="6900652" y="4834009"/>
            <a:ext cx="28247" cy="75322"/>
          </a:xfrm>
          <a:custGeom>
            <a:avLst/>
            <a:gdLst>
              <a:gd name="T0" fmla="*/ 9 w 9"/>
              <a:gd name="T1" fmla="*/ 0 h 24"/>
              <a:gd name="T2" fmla="*/ 4 w 9"/>
              <a:gd name="T3" fmla="*/ 0 h 24"/>
              <a:gd name="T4" fmla="*/ 0 w 9"/>
              <a:gd name="T5" fmla="*/ 5 h 24"/>
              <a:gd name="T6" fmla="*/ 2 w 9"/>
              <a:gd name="T7" fmla="*/ 5 h 24"/>
              <a:gd name="T8" fmla="*/ 2 w 9"/>
              <a:gd name="T9" fmla="*/ 6 h 24"/>
              <a:gd name="T10" fmla="*/ 2 w 9"/>
              <a:gd name="T11" fmla="*/ 6 h 24"/>
              <a:gd name="T12" fmla="*/ 6 w 9"/>
              <a:gd name="T13" fmla="*/ 3 h 24"/>
              <a:gd name="T14" fmla="*/ 6 w 9"/>
              <a:gd name="T15" fmla="*/ 24 h 24"/>
              <a:gd name="T16" fmla="*/ 8 w 9"/>
              <a:gd name="T17" fmla="*/ 24 h 24"/>
              <a:gd name="T18" fmla="*/ 8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4" y="0"/>
                </a:lnTo>
                <a:lnTo>
                  <a:pt x="0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6" y="3"/>
                </a:lnTo>
                <a:lnTo>
                  <a:pt x="6" y="24"/>
                </a:lnTo>
                <a:lnTo>
                  <a:pt x="8" y="24"/>
                </a:lnTo>
                <a:lnTo>
                  <a:pt x="8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Freeform 304">
            <a:extLst>
              <a:ext uri="{FF2B5EF4-FFF2-40B4-BE49-F238E27FC236}">
                <a16:creationId xmlns:a16="http://schemas.microsoft.com/office/drawing/2014/main" id="{8AC0CE43-22C3-45BF-9DF9-AA4581BC8DC9}"/>
              </a:ext>
            </a:extLst>
          </p:cNvPr>
          <p:cNvSpPr>
            <a:spLocks noChangeAspect="1"/>
          </p:cNvSpPr>
          <p:nvPr/>
        </p:nvSpPr>
        <p:spPr bwMode="auto">
          <a:xfrm>
            <a:off x="6894375" y="4849700"/>
            <a:ext cx="12554" cy="3139"/>
          </a:xfrm>
          <a:custGeom>
            <a:avLst/>
            <a:gdLst>
              <a:gd name="T0" fmla="*/ 4 w 4"/>
              <a:gd name="T1" fmla="*/ 0 h 1"/>
              <a:gd name="T2" fmla="*/ 2 w 4"/>
              <a:gd name="T3" fmla="*/ 0 h 1"/>
              <a:gd name="T4" fmla="*/ 0 w 4"/>
              <a:gd name="T5" fmla="*/ 1 h 1"/>
              <a:gd name="T6" fmla="*/ 4 w 4"/>
              <a:gd name="T7" fmla="*/ 1 h 1"/>
              <a:gd name="T8" fmla="*/ 4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B4DE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Freeform 305">
            <a:extLst>
              <a:ext uri="{FF2B5EF4-FFF2-40B4-BE49-F238E27FC236}">
                <a16:creationId xmlns:a16="http://schemas.microsoft.com/office/drawing/2014/main" id="{A8701713-074E-43D1-8B51-2800FAC25DD1}"/>
              </a:ext>
            </a:extLst>
          </p:cNvPr>
          <p:cNvSpPr>
            <a:spLocks noChangeAspect="1"/>
          </p:cNvSpPr>
          <p:nvPr/>
        </p:nvSpPr>
        <p:spPr bwMode="auto">
          <a:xfrm>
            <a:off x="6894375" y="4849700"/>
            <a:ext cx="12554" cy="3139"/>
          </a:xfrm>
          <a:custGeom>
            <a:avLst/>
            <a:gdLst>
              <a:gd name="T0" fmla="*/ 4 w 4"/>
              <a:gd name="T1" fmla="*/ 0 h 1"/>
              <a:gd name="T2" fmla="*/ 2 w 4"/>
              <a:gd name="T3" fmla="*/ 0 h 1"/>
              <a:gd name="T4" fmla="*/ 0 w 4"/>
              <a:gd name="T5" fmla="*/ 1 h 1"/>
              <a:gd name="T6" fmla="*/ 4 w 4"/>
              <a:gd name="T7" fmla="*/ 1 h 1"/>
              <a:gd name="T8" fmla="*/ 4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4" y="1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Freeform 306">
            <a:extLst>
              <a:ext uri="{FF2B5EF4-FFF2-40B4-BE49-F238E27FC236}">
                <a16:creationId xmlns:a16="http://schemas.microsoft.com/office/drawing/2014/main" id="{7E2578B9-D952-44F3-8FFF-39B963AAB1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40595" y="4834009"/>
            <a:ext cx="31384" cy="75322"/>
          </a:xfrm>
          <a:custGeom>
            <a:avLst/>
            <a:gdLst>
              <a:gd name="T0" fmla="*/ 10 w 10"/>
              <a:gd name="T1" fmla="*/ 10 h 24"/>
              <a:gd name="T2" fmla="*/ 7 w 10"/>
              <a:gd name="T3" fmla="*/ 10 h 24"/>
              <a:gd name="T4" fmla="*/ 7 w 10"/>
              <a:gd name="T5" fmla="*/ 24 h 24"/>
              <a:gd name="T6" fmla="*/ 10 w 10"/>
              <a:gd name="T7" fmla="*/ 24 h 24"/>
              <a:gd name="T8" fmla="*/ 10 w 10"/>
              <a:gd name="T9" fmla="*/ 10 h 24"/>
              <a:gd name="T10" fmla="*/ 10 w 10"/>
              <a:gd name="T11" fmla="*/ 0 h 24"/>
              <a:gd name="T12" fmla="*/ 7 w 10"/>
              <a:gd name="T13" fmla="*/ 0 h 24"/>
              <a:gd name="T14" fmla="*/ 0 w 10"/>
              <a:gd name="T15" fmla="*/ 6 h 24"/>
              <a:gd name="T16" fmla="*/ 4 w 10"/>
              <a:gd name="T17" fmla="*/ 6 h 24"/>
              <a:gd name="T18" fmla="*/ 5 w 10"/>
              <a:gd name="T19" fmla="*/ 5 h 24"/>
              <a:gd name="T20" fmla="*/ 5 w 10"/>
              <a:gd name="T21" fmla="*/ 5 h 24"/>
              <a:gd name="T22" fmla="*/ 6 w 10"/>
              <a:gd name="T23" fmla="*/ 5 h 24"/>
              <a:gd name="T24" fmla="*/ 7 w 10"/>
              <a:gd name="T25" fmla="*/ 3 h 24"/>
              <a:gd name="T26" fmla="*/ 7 w 10"/>
              <a:gd name="T27" fmla="*/ 5 h 24"/>
              <a:gd name="T28" fmla="*/ 10 w 10"/>
              <a:gd name="T29" fmla="*/ 5 h 24"/>
              <a:gd name="T30" fmla="*/ 10 w 10"/>
              <a:gd name="T31" fmla="*/ 0 h 24"/>
              <a:gd name="T32" fmla="*/ 10 w 10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4">
                <a:moveTo>
                  <a:pt x="10" y="10"/>
                </a:moveTo>
                <a:lnTo>
                  <a:pt x="7" y="10"/>
                </a:lnTo>
                <a:lnTo>
                  <a:pt x="7" y="24"/>
                </a:lnTo>
                <a:lnTo>
                  <a:pt x="10" y="24"/>
                </a:lnTo>
                <a:lnTo>
                  <a:pt x="10" y="10"/>
                </a:lnTo>
                <a:close/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5" y="5"/>
                </a:lnTo>
                <a:lnTo>
                  <a:pt x="5" y="5"/>
                </a:lnTo>
                <a:lnTo>
                  <a:pt x="6" y="5"/>
                </a:lnTo>
                <a:lnTo>
                  <a:pt x="7" y="3"/>
                </a:lnTo>
                <a:lnTo>
                  <a:pt x="7" y="5"/>
                </a:lnTo>
                <a:lnTo>
                  <a:pt x="10" y="5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2DA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Freeform 307">
            <a:extLst>
              <a:ext uri="{FF2B5EF4-FFF2-40B4-BE49-F238E27FC236}">
                <a16:creationId xmlns:a16="http://schemas.microsoft.com/office/drawing/2014/main" id="{5C1FEC3D-7C5F-48CC-9B41-8B3B872AAD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40595" y="4834009"/>
            <a:ext cx="31384" cy="75322"/>
          </a:xfrm>
          <a:custGeom>
            <a:avLst/>
            <a:gdLst>
              <a:gd name="T0" fmla="*/ 10 w 10"/>
              <a:gd name="T1" fmla="*/ 10 h 24"/>
              <a:gd name="T2" fmla="*/ 7 w 10"/>
              <a:gd name="T3" fmla="*/ 10 h 24"/>
              <a:gd name="T4" fmla="*/ 7 w 10"/>
              <a:gd name="T5" fmla="*/ 24 h 24"/>
              <a:gd name="T6" fmla="*/ 10 w 10"/>
              <a:gd name="T7" fmla="*/ 24 h 24"/>
              <a:gd name="T8" fmla="*/ 10 w 10"/>
              <a:gd name="T9" fmla="*/ 10 h 24"/>
              <a:gd name="T10" fmla="*/ 10 w 10"/>
              <a:gd name="T11" fmla="*/ 0 h 24"/>
              <a:gd name="T12" fmla="*/ 7 w 10"/>
              <a:gd name="T13" fmla="*/ 0 h 24"/>
              <a:gd name="T14" fmla="*/ 0 w 10"/>
              <a:gd name="T15" fmla="*/ 6 h 24"/>
              <a:gd name="T16" fmla="*/ 4 w 10"/>
              <a:gd name="T17" fmla="*/ 6 h 24"/>
              <a:gd name="T18" fmla="*/ 5 w 10"/>
              <a:gd name="T19" fmla="*/ 5 h 24"/>
              <a:gd name="T20" fmla="*/ 5 w 10"/>
              <a:gd name="T21" fmla="*/ 5 h 24"/>
              <a:gd name="T22" fmla="*/ 6 w 10"/>
              <a:gd name="T23" fmla="*/ 5 h 24"/>
              <a:gd name="T24" fmla="*/ 7 w 10"/>
              <a:gd name="T25" fmla="*/ 3 h 24"/>
              <a:gd name="T26" fmla="*/ 7 w 10"/>
              <a:gd name="T27" fmla="*/ 5 h 24"/>
              <a:gd name="T28" fmla="*/ 10 w 10"/>
              <a:gd name="T29" fmla="*/ 5 h 24"/>
              <a:gd name="T30" fmla="*/ 10 w 10"/>
              <a:gd name="T31" fmla="*/ 0 h 24"/>
              <a:gd name="T32" fmla="*/ 10 w 10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4">
                <a:moveTo>
                  <a:pt x="10" y="10"/>
                </a:moveTo>
                <a:lnTo>
                  <a:pt x="7" y="10"/>
                </a:lnTo>
                <a:lnTo>
                  <a:pt x="7" y="24"/>
                </a:lnTo>
                <a:lnTo>
                  <a:pt x="10" y="24"/>
                </a:lnTo>
                <a:lnTo>
                  <a:pt x="10" y="10"/>
                </a:lnTo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5" y="5"/>
                </a:lnTo>
                <a:lnTo>
                  <a:pt x="5" y="5"/>
                </a:lnTo>
                <a:lnTo>
                  <a:pt x="6" y="5"/>
                </a:lnTo>
                <a:lnTo>
                  <a:pt x="7" y="3"/>
                </a:lnTo>
                <a:lnTo>
                  <a:pt x="7" y="5"/>
                </a:lnTo>
                <a:lnTo>
                  <a:pt x="10" y="5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Freeform 308">
            <a:extLst>
              <a:ext uri="{FF2B5EF4-FFF2-40B4-BE49-F238E27FC236}">
                <a16:creationId xmlns:a16="http://schemas.microsoft.com/office/drawing/2014/main" id="{CEBB0CD3-6287-45AB-8C8D-A974E269BA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56286" y="4849700"/>
            <a:ext cx="15693" cy="15693"/>
          </a:xfrm>
          <a:custGeom>
            <a:avLst/>
            <a:gdLst>
              <a:gd name="T0" fmla="*/ 1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1 w 5"/>
              <a:gd name="T7" fmla="*/ 0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5 h 5"/>
              <a:gd name="T14" fmla="*/ 5 w 5"/>
              <a:gd name="T15" fmla="*/ 5 h 5"/>
              <a:gd name="T16" fmla="*/ 5 w 5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  <a:moveTo>
                  <a:pt x="5" y="0"/>
                </a:moveTo>
                <a:lnTo>
                  <a:pt x="2" y="0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8D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reeform 309">
            <a:extLst>
              <a:ext uri="{FF2B5EF4-FFF2-40B4-BE49-F238E27FC236}">
                <a16:creationId xmlns:a16="http://schemas.microsoft.com/office/drawing/2014/main" id="{1D807006-40FE-4770-ACE1-6644201548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56286" y="4849700"/>
            <a:ext cx="15693" cy="15693"/>
          </a:xfrm>
          <a:custGeom>
            <a:avLst/>
            <a:gdLst>
              <a:gd name="T0" fmla="*/ 1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1 w 5"/>
              <a:gd name="T7" fmla="*/ 0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5 h 5"/>
              <a:gd name="T14" fmla="*/ 5 w 5"/>
              <a:gd name="T15" fmla="*/ 5 h 5"/>
              <a:gd name="T16" fmla="*/ 5 w 5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moveTo>
                  <a:pt x="5" y="0"/>
                </a:moveTo>
                <a:lnTo>
                  <a:pt x="2" y="0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Freeform 310">
            <a:extLst>
              <a:ext uri="{FF2B5EF4-FFF2-40B4-BE49-F238E27FC236}">
                <a16:creationId xmlns:a16="http://schemas.microsoft.com/office/drawing/2014/main" id="{FA5B4A4D-CA03-466A-9398-357C810AAA4C}"/>
              </a:ext>
            </a:extLst>
          </p:cNvPr>
          <p:cNvSpPr>
            <a:spLocks noChangeAspect="1"/>
          </p:cNvSpPr>
          <p:nvPr/>
        </p:nvSpPr>
        <p:spPr bwMode="auto">
          <a:xfrm>
            <a:off x="6677827" y="4834009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4 w 11"/>
              <a:gd name="T9" fmla="*/ 5 h 24"/>
              <a:gd name="T10" fmla="*/ 6 w 11"/>
              <a:gd name="T11" fmla="*/ 5 h 24"/>
              <a:gd name="T12" fmla="*/ 8 w 11"/>
              <a:gd name="T13" fmla="*/ 3 h 24"/>
              <a:gd name="T14" fmla="*/ 8 w 11"/>
              <a:gd name="T15" fmla="*/ 5 h 24"/>
              <a:gd name="T16" fmla="*/ 9 w 11"/>
              <a:gd name="T17" fmla="*/ 5 h 24"/>
              <a:gd name="T18" fmla="*/ 9 w 11"/>
              <a:gd name="T19" fmla="*/ 10 h 24"/>
              <a:gd name="T20" fmla="*/ 8 w 11"/>
              <a:gd name="T21" fmla="*/ 10 h 24"/>
              <a:gd name="T22" fmla="*/ 8 w 11"/>
              <a:gd name="T23" fmla="*/ 24 h 24"/>
              <a:gd name="T24" fmla="*/ 11 w 11"/>
              <a:gd name="T25" fmla="*/ 24 h 24"/>
              <a:gd name="T26" fmla="*/ 11 w 11"/>
              <a:gd name="T27" fmla="*/ 0 h 24"/>
              <a:gd name="T28" fmla="*/ 11 w 11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6" y="5"/>
                </a:lnTo>
                <a:lnTo>
                  <a:pt x="8" y="3"/>
                </a:lnTo>
                <a:lnTo>
                  <a:pt x="8" y="5"/>
                </a:lnTo>
                <a:lnTo>
                  <a:pt x="9" y="5"/>
                </a:lnTo>
                <a:lnTo>
                  <a:pt x="9" y="10"/>
                </a:lnTo>
                <a:lnTo>
                  <a:pt x="8" y="10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2A6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Freeform 311">
            <a:extLst>
              <a:ext uri="{FF2B5EF4-FFF2-40B4-BE49-F238E27FC236}">
                <a16:creationId xmlns:a16="http://schemas.microsoft.com/office/drawing/2014/main" id="{9BE8CE7F-57A0-4FA2-96B3-C67FDD119BE1}"/>
              </a:ext>
            </a:extLst>
          </p:cNvPr>
          <p:cNvSpPr>
            <a:spLocks noChangeAspect="1"/>
          </p:cNvSpPr>
          <p:nvPr/>
        </p:nvSpPr>
        <p:spPr bwMode="auto">
          <a:xfrm>
            <a:off x="6677827" y="4834009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4 w 11"/>
              <a:gd name="T9" fmla="*/ 5 h 24"/>
              <a:gd name="T10" fmla="*/ 6 w 11"/>
              <a:gd name="T11" fmla="*/ 5 h 24"/>
              <a:gd name="T12" fmla="*/ 8 w 11"/>
              <a:gd name="T13" fmla="*/ 3 h 24"/>
              <a:gd name="T14" fmla="*/ 8 w 11"/>
              <a:gd name="T15" fmla="*/ 5 h 24"/>
              <a:gd name="T16" fmla="*/ 9 w 11"/>
              <a:gd name="T17" fmla="*/ 5 h 24"/>
              <a:gd name="T18" fmla="*/ 9 w 11"/>
              <a:gd name="T19" fmla="*/ 10 h 24"/>
              <a:gd name="T20" fmla="*/ 8 w 11"/>
              <a:gd name="T21" fmla="*/ 10 h 24"/>
              <a:gd name="T22" fmla="*/ 8 w 11"/>
              <a:gd name="T23" fmla="*/ 24 h 24"/>
              <a:gd name="T24" fmla="*/ 11 w 11"/>
              <a:gd name="T25" fmla="*/ 24 h 24"/>
              <a:gd name="T26" fmla="*/ 11 w 11"/>
              <a:gd name="T27" fmla="*/ 0 h 24"/>
              <a:gd name="T28" fmla="*/ 11 w 11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6" y="5"/>
                </a:lnTo>
                <a:lnTo>
                  <a:pt x="8" y="3"/>
                </a:lnTo>
                <a:lnTo>
                  <a:pt x="8" y="5"/>
                </a:lnTo>
                <a:lnTo>
                  <a:pt x="9" y="5"/>
                </a:lnTo>
                <a:lnTo>
                  <a:pt x="9" y="10"/>
                </a:lnTo>
                <a:lnTo>
                  <a:pt x="8" y="10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Freeform 312">
            <a:extLst>
              <a:ext uri="{FF2B5EF4-FFF2-40B4-BE49-F238E27FC236}">
                <a16:creationId xmlns:a16="http://schemas.microsoft.com/office/drawing/2014/main" id="{FA55C173-DEC6-49F3-9E29-24B9BD9508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90380" y="4849700"/>
            <a:ext cx="15693" cy="15693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1 h 5"/>
              <a:gd name="T6" fmla="*/ 1 w 5"/>
              <a:gd name="T7" fmla="*/ 1 h 5"/>
              <a:gd name="T8" fmla="*/ 2 w 5"/>
              <a:gd name="T9" fmla="*/ 0 h 5"/>
              <a:gd name="T10" fmla="*/ 5 w 5"/>
              <a:gd name="T11" fmla="*/ 0 h 5"/>
              <a:gd name="T12" fmla="*/ 4 w 5"/>
              <a:gd name="T13" fmla="*/ 0 h 5"/>
              <a:gd name="T14" fmla="*/ 4 w 5"/>
              <a:gd name="T15" fmla="*/ 5 h 5"/>
              <a:gd name="T16" fmla="*/ 5 w 5"/>
              <a:gd name="T17" fmla="*/ 5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close/>
                <a:moveTo>
                  <a:pt x="5" y="0"/>
                </a:move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8AC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Freeform 313">
            <a:extLst>
              <a:ext uri="{FF2B5EF4-FFF2-40B4-BE49-F238E27FC236}">
                <a16:creationId xmlns:a16="http://schemas.microsoft.com/office/drawing/2014/main" id="{DECF46E8-6B20-4423-81E6-446E7D8FA6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90380" y="4849700"/>
            <a:ext cx="15693" cy="15693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1 h 5"/>
              <a:gd name="T6" fmla="*/ 1 w 5"/>
              <a:gd name="T7" fmla="*/ 1 h 5"/>
              <a:gd name="T8" fmla="*/ 2 w 5"/>
              <a:gd name="T9" fmla="*/ 0 h 5"/>
              <a:gd name="T10" fmla="*/ 5 w 5"/>
              <a:gd name="T11" fmla="*/ 0 h 5"/>
              <a:gd name="T12" fmla="*/ 4 w 5"/>
              <a:gd name="T13" fmla="*/ 0 h 5"/>
              <a:gd name="T14" fmla="*/ 4 w 5"/>
              <a:gd name="T15" fmla="*/ 5 h 5"/>
              <a:gd name="T16" fmla="*/ 5 w 5"/>
              <a:gd name="T17" fmla="*/ 5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moveTo>
                  <a:pt x="5" y="0"/>
                </a:move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Freeform 314">
            <a:extLst>
              <a:ext uri="{FF2B5EF4-FFF2-40B4-BE49-F238E27FC236}">
                <a16:creationId xmlns:a16="http://schemas.microsoft.com/office/drawing/2014/main" id="{157C1951-2E36-45CD-8B73-DC7AF7A24139}"/>
              </a:ext>
            </a:extLst>
          </p:cNvPr>
          <p:cNvSpPr>
            <a:spLocks noChangeAspect="1"/>
          </p:cNvSpPr>
          <p:nvPr/>
        </p:nvSpPr>
        <p:spPr bwMode="auto">
          <a:xfrm>
            <a:off x="6439308" y="4834009"/>
            <a:ext cx="21970" cy="75322"/>
          </a:xfrm>
          <a:custGeom>
            <a:avLst/>
            <a:gdLst>
              <a:gd name="T0" fmla="*/ 9 w 9"/>
              <a:gd name="T1" fmla="*/ 0 h 30"/>
              <a:gd name="T2" fmla="*/ 4 w 9"/>
              <a:gd name="T3" fmla="*/ 0 h 30"/>
              <a:gd name="T4" fmla="*/ 0 w 9"/>
              <a:gd name="T5" fmla="*/ 3 h 30"/>
              <a:gd name="T6" fmla="*/ 3 w 9"/>
              <a:gd name="T7" fmla="*/ 4 h 30"/>
              <a:gd name="T8" fmla="*/ 2 w 9"/>
              <a:gd name="T9" fmla="*/ 7 h 30"/>
              <a:gd name="T10" fmla="*/ 5 w 9"/>
              <a:gd name="T11" fmla="*/ 4 h 30"/>
              <a:gd name="T12" fmla="*/ 5 w 9"/>
              <a:gd name="T13" fmla="*/ 30 h 30"/>
              <a:gd name="T14" fmla="*/ 9 w 9"/>
              <a:gd name="T15" fmla="*/ 30 h 30"/>
              <a:gd name="T16" fmla="*/ 9 w 9"/>
              <a:gd name="T17" fmla="*/ 0 h 30"/>
              <a:gd name="T18" fmla="*/ 9 w 9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0">
                <a:moveTo>
                  <a:pt x="9" y="0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2" y="4"/>
                  <a:pt x="3" y="4"/>
                </a:cubicBezTo>
                <a:cubicBezTo>
                  <a:pt x="2" y="7"/>
                  <a:pt x="2" y="7"/>
                  <a:pt x="2" y="7"/>
                </a:cubicBezTo>
                <a:cubicBezTo>
                  <a:pt x="5" y="4"/>
                  <a:pt x="5" y="4"/>
                  <a:pt x="5" y="4"/>
                </a:cubicBezTo>
                <a:cubicBezTo>
                  <a:pt x="5" y="30"/>
                  <a:pt x="5" y="30"/>
                  <a:pt x="5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3EA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Freeform 315">
            <a:extLst>
              <a:ext uri="{FF2B5EF4-FFF2-40B4-BE49-F238E27FC236}">
                <a16:creationId xmlns:a16="http://schemas.microsoft.com/office/drawing/2014/main" id="{37ACEF8E-228D-489A-BB1F-D4502CA6FF56}"/>
              </a:ext>
            </a:extLst>
          </p:cNvPr>
          <p:cNvSpPr>
            <a:spLocks noChangeAspect="1"/>
          </p:cNvSpPr>
          <p:nvPr/>
        </p:nvSpPr>
        <p:spPr bwMode="auto">
          <a:xfrm>
            <a:off x="6426754" y="4840286"/>
            <a:ext cx="18830" cy="12554"/>
          </a:xfrm>
          <a:custGeom>
            <a:avLst/>
            <a:gdLst>
              <a:gd name="T0" fmla="*/ 4 w 7"/>
              <a:gd name="T1" fmla="*/ 0 h 5"/>
              <a:gd name="T2" fmla="*/ 0 w 7"/>
              <a:gd name="T3" fmla="*/ 5 h 5"/>
              <a:gd name="T4" fmla="*/ 5 w 7"/>
              <a:gd name="T5" fmla="*/ 5 h 5"/>
              <a:gd name="T6" fmla="*/ 6 w 7"/>
              <a:gd name="T7" fmla="*/ 4 h 5"/>
              <a:gd name="T8" fmla="*/ 7 w 7"/>
              <a:gd name="T9" fmla="*/ 1 h 5"/>
              <a:gd name="T10" fmla="*/ 4 w 7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4" y="0"/>
                </a:cubicBezTo>
              </a:path>
            </a:pathLst>
          </a:custGeom>
          <a:solidFill>
            <a:srgbClr val="61BE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Freeform 316">
            <a:extLst>
              <a:ext uri="{FF2B5EF4-FFF2-40B4-BE49-F238E27FC236}">
                <a16:creationId xmlns:a16="http://schemas.microsoft.com/office/drawing/2014/main" id="{E1C5F590-35B0-4A2D-AE10-B9A4CF7CA10F}"/>
              </a:ext>
            </a:extLst>
          </p:cNvPr>
          <p:cNvSpPr>
            <a:spLocks noChangeAspect="1"/>
          </p:cNvSpPr>
          <p:nvPr/>
        </p:nvSpPr>
        <p:spPr bwMode="auto">
          <a:xfrm>
            <a:off x="6269834" y="4834009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Freeform 317">
            <a:extLst>
              <a:ext uri="{FF2B5EF4-FFF2-40B4-BE49-F238E27FC236}">
                <a16:creationId xmlns:a16="http://schemas.microsoft.com/office/drawing/2014/main" id="{BA17F8FF-53E3-4154-AC2B-9DCDB4C7BCAC}"/>
              </a:ext>
            </a:extLst>
          </p:cNvPr>
          <p:cNvSpPr>
            <a:spLocks noChangeAspect="1"/>
          </p:cNvSpPr>
          <p:nvPr/>
        </p:nvSpPr>
        <p:spPr bwMode="auto">
          <a:xfrm>
            <a:off x="6021900" y="4834009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Freeform 318">
            <a:extLst>
              <a:ext uri="{FF2B5EF4-FFF2-40B4-BE49-F238E27FC236}">
                <a16:creationId xmlns:a16="http://schemas.microsoft.com/office/drawing/2014/main" id="{148892B7-4DAA-4025-BE9A-4C8D69F448D8}"/>
              </a:ext>
            </a:extLst>
          </p:cNvPr>
          <p:cNvSpPr>
            <a:spLocks noChangeAspect="1"/>
          </p:cNvSpPr>
          <p:nvPr/>
        </p:nvSpPr>
        <p:spPr bwMode="auto">
          <a:xfrm>
            <a:off x="5874396" y="4834009"/>
            <a:ext cx="25107" cy="59631"/>
          </a:xfrm>
          <a:custGeom>
            <a:avLst/>
            <a:gdLst>
              <a:gd name="T0" fmla="*/ 8 w 8"/>
              <a:gd name="T1" fmla="*/ 0 h 19"/>
              <a:gd name="T2" fmla="*/ 4 w 8"/>
              <a:gd name="T3" fmla="*/ 0 h 19"/>
              <a:gd name="T4" fmla="*/ 0 w 8"/>
              <a:gd name="T5" fmla="*/ 4 h 19"/>
              <a:gd name="T6" fmla="*/ 1 w 8"/>
              <a:gd name="T7" fmla="*/ 6 h 19"/>
              <a:gd name="T8" fmla="*/ 2 w 8"/>
              <a:gd name="T9" fmla="*/ 6 h 19"/>
              <a:gd name="T10" fmla="*/ 5 w 8"/>
              <a:gd name="T11" fmla="*/ 3 h 19"/>
              <a:gd name="T12" fmla="*/ 5 w 8"/>
              <a:gd name="T13" fmla="*/ 14 h 19"/>
              <a:gd name="T14" fmla="*/ 8 w 8"/>
              <a:gd name="T15" fmla="*/ 19 h 19"/>
              <a:gd name="T16" fmla="*/ 8 w 8"/>
              <a:gd name="T17" fmla="*/ 0 h 19"/>
              <a:gd name="T18" fmla="*/ 8 w 8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9">
                <a:moveTo>
                  <a:pt x="8" y="0"/>
                </a:moveTo>
                <a:lnTo>
                  <a:pt x="4" y="0"/>
                </a:lnTo>
                <a:lnTo>
                  <a:pt x="0" y="4"/>
                </a:lnTo>
                <a:lnTo>
                  <a:pt x="1" y="6"/>
                </a:lnTo>
                <a:lnTo>
                  <a:pt x="2" y="6"/>
                </a:lnTo>
                <a:lnTo>
                  <a:pt x="5" y="3"/>
                </a:lnTo>
                <a:lnTo>
                  <a:pt x="5" y="14"/>
                </a:lnTo>
                <a:lnTo>
                  <a:pt x="8" y="19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Freeform 319">
            <a:extLst>
              <a:ext uri="{FF2B5EF4-FFF2-40B4-BE49-F238E27FC236}">
                <a16:creationId xmlns:a16="http://schemas.microsoft.com/office/drawing/2014/main" id="{BD475FDA-1B07-4642-A947-6CFDAA105A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35740" y="4834009"/>
            <a:ext cx="65907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42B0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Freeform 320">
            <a:extLst>
              <a:ext uri="{FF2B5EF4-FFF2-40B4-BE49-F238E27FC236}">
                <a16:creationId xmlns:a16="http://schemas.microsoft.com/office/drawing/2014/main" id="{5426B022-006A-4600-8BE8-40752644EB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8820" y="4834009"/>
            <a:ext cx="65907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Freeform 321">
            <a:extLst>
              <a:ext uri="{FF2B5EF4-FFF2-40B4-BE49-F238E27FC236}">
                <a16:creationId xmlns:a16="http://schemas.microsoft.com/office/drawing/2014/main" id="{06F8E3C3-C4A5-428B-A6DC-7A16C3E5FAB8}"/>
              </a:ext>
            </a:extLst>
          </p:cNvPr>
          <p:cNvSpPr>
            <a:spLocks noChangeAspect="1"/>
          </p:cNvSpPr>
          <p:nvPr/>
        </p:nvSpPr>
        <p:spPr bwMode="auto">
          <a:xfrm>
            <a:off x="6527183" y="5797498"/>
            <a:ext cx="69045" cy="134952"/>
          </a:xfrm>
          <a:custGeom>
            <a:avLst/>
            <a:gdLst>
              <a:gd name="T0" fmla="*/ 0 w 22"/>
              <a:gd name="T1" fmla="*/ 0 h 43"/>
              <a:gd name="T2" fmla="*/ 22 w 22"/>
              <a:gd name="T3" fmla="*/ 22 h 43"/>
              <a:gd name="T4" fmla="*/ 0 w 22"/>
              <a:gd name="T5" fmla="*/ 43 h 43"/>
              <a:gd name="T6" fmla="*/ 0 w 2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0" y="0"/>
                </a:moveTo>
                <a:lnTo>
                  <a:pt x="22" y="22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Freeform 322">
            <a:extLst>
              <a:ext uri="{FF2B5EF4-FFF2-40B4-BE49-F238E27FC236}">
                <a16:creationId xmlns:a16="http://schemas.microsoft.com/office/drawing/2014/main" id="{A133A920-6303-410B-8C1E-462AF6EC4EF1}"/>
              </a:ext>
            </a:extLst>
          </p:cNvPr>
          <p:cNvSpPr>
            <a:spLocks noChangeAspect="1"/>
          </p:cNvSpPr>
          <p:nvPr/>
        </p:nvSpPr>
        <p:spPr bwMode="auto">
          <a:xfrm>
            <a:off x="6615059" y="5797498"/>
            <a:ext cx="69045" cy="134952"/>
          </a:xfrm>
          <a:custGeom>
            <a:avLst/>
            <a:gdLst>
              <a:gd name="T0" fmla="*/ 0 w 22"/>
              <a:gd name="T1" fmla="*/ 0 h 43"/>
              <a:gd name="T2" fmla="*/ 22 w 22"/>
              <a:gd name="T3" fmla="*/ 22 h 43"/>
              <a:gd name="T4" fmla="*/ 0 w 22"/>
              <a:gd name="T5" fmla="*/ 43 h 43"/>
              <a:gd name="T6" fmla="*/ 0 w 2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0" y="0"/>
                </a:moveTo>
                <a:lnTo>
                  <a:pt x="22" y="22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Freeform 323">
            <a:extLst>
              <a:ext uri="{FF2B5EF4-FFF2-40B4-BE49-F238E27FC236}">
                <a16:creationId xmlns:a16="http://schemas.microsoft.com/office/drawing/2014/main" id="{A21C5E0C-58A7-4325-911D-36E44EB68758}"/>
              </a:ext>
            </a:extLst>
          </p:cNvPr>
          <p:cNvSpPr>
            <a:spLocks noChangeAspect="1"/>
          </p:cNvSpPr>
          <p:nvPr/>
        </p:nvSpPr>
        <p:spPr bwMode="auto">
          <a:xfrm>
            <a:off x="9514942" y="546169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Freeform 324">
            <a:extLst>
              <a:ext uri="{FF2B5EF4-FFF2-40B4-BE49-F238E27FC236}">
                <a16:creationId xmlns:a16="http://schemas.microsoft.com/office/drawing/2014/main" id="{612C9374-C7BC-4E54-A42B-B27C78D6E4B7}"/>
              </a:ext>
            </a:extLst>
          </p:cNvPr>
          <p:cNvSpPr>
            <a:spLocks noChangeAspect="1"/>
          </p:cNvSpPr>
          <p:nvPr/>
        </p:nvSpPr>
        <p:spPr bwMode="auto">
          <a:xfrm>
            <a:off x="9427067" y="546169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Freeform 325">
            <a:extLst>
              <a:ext uri="{FF2B5EF4-FFF2-40B4-BE49-F238E27FC236}">
                <a16:creationId xmlns:a16="http://schemas.microsoft.com/office/drawing/2014/main" id="{0714B073-6A41-4DE5-8C53-28D10EF9BBD8}"/>
              </a:ext>
            </a:extLst>
          </p:cNvPr>
          <p:cNvSpPr>
            <a:spLocks noChangeAspect="1"/>
          </p:cNvSpPr>
          <p:nvPr/>
        </p:nvSpPr>
        <p:spPr bwMode="auto">
          <a:xfrm>
            <a:off x="10403109" y="5653131"/>
            <a:ext cx="81598" cy="163197"/>
          </a:xfrm>
          <a:custGeom>
            <a:avLst/>
            <a:gdLst>
              <a:gd name="T0" fmla="*/ 26 w 26"/>
              <a:gd name="T1" fmla="*/ 52 h 52"/>
              <a:gd name="T2" fmla="*/ 0 w 26"/>
              <a:gd name="T3" fmla="*/ 26 h 52"/>
              <a:gd name="T4" fmla="*/ 26 w 26"/>
              <a:gd name="T5" fmla="*/ 0 h 52"/>
              <a:gd name="T6" fmla="*/ 26 w 26"/>
              <a:gd name="T7" fmla="*/ 16 h 52"/>
              <a:gd name="T8" fmla="*/ 26 w 26"/>
              <a:gd name="T9" fmla="*/ 34 h 52"/>
              <a:gd name="T10" fmla="*/ 26 w 26"/>
              <a:gd name="T1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2">
                <a:moveTo>
                  <a:pt x="26" y="52"/>
                </a:moveTo>
                <a:lnTo>
                  <a:pt x="0" y="26"/>
                </a:lnTo>
                <a:lnTo>
                  <a:pt x="26" y="0"/>
                </a:lnTo>
                <a:lnTo>
                  <a:pt x="26" y="16"/>
                </a:lnTo>
                <a:lnTo>
                  <a:pt x="26" y="34"/>
                </a:lnTo>
                <a:lnTo>
                  <a:pt x="26" y="52"/>
                </a:lnTo>
                <a:close/>
              </a:path>
            </a:pathLst>
          </a:cu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26">
            <a:extLst>
              <a:ext uri="{FF2B5EF4-FFF2-40B4-BE49-F238E27FC236}">
                <a16:creationId xmlns:a16="http://schemas.microsoft.com/office/drawing/2014/main" id="{3B1294F0-807C-4B8E-81D7-7091A1882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06677" y="5703346"/>
            <a:ext cx="62768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val 327">
            <a:extLst>
              <a:ext uri="{FF2B5EF4-FFF2-40B4-BE49-F238E27FC236}">
                <a16:creationId xmlns:a16="http://schemas.microsoft.com/office/drawing/2014/main" id="{01DECFEF-35AA-473A-A76E-E673CF5FF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4552" y="5703346"/>
            <a:ext cx="56491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Oval 328">
            <a:extLst>
              <a:ext uri="{FF2B5EF4-FFF2-40B4-BE49-F238E27FC236}">
                <a16:creationId xmlns:a16="http://schemas.microsoft.com/office/drawing/2014/main" id="{15FF967D-9F6C-4E8A-B3A0-EDDFD8791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79288" y="5703346"/>
            <a:ext cx="62768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Freeform 329">
            <a:extLst>
              <a:ext uri="{FF2B5EF4-FFF2-40B4-BE49-F238E27FC236}">
                <a16:creationId xmlns:a16="http://schemas.microsoft.com/office/drawing/2014/main" id="{11A00BFE-EE06-4653-B6D1-E487B64966B4}"/>
              </a:ext>
            </a:extLst>
          </p:cNvPr>
          <p:cNvSpPr>
            <a:spLocks noChangeAspect="1"/>
          </p:cNvSpPr>
          <p:nvPr/>
        </p:nvSpPr>
        <p:spPr bwMode="auto">
          <a:xfrm>
            <a:off x="7958295" y="4052546"/>
            <a:ext cx="81598" cy="163197"/>
          </a:xfrm>
          <a:custGeom>
            <a:avLst/>
            <a:gdLst>
              <a:gd name="T0" fmla="*/ 0 w 26"/>
              <a:gd name="T1" fmla="*/ 52 h 52"/>
              <a:gd name="T2" fmla="*/ 26 w 26"/>
              <a:gd name="T3" fmla="*/ 26 h 52"/>
              <a:gd name="T4" fmla="*/ 0 w 26"/>
              <a:gd name="T5" fmla="*/ 0 h 52"/>
              <a:gd name="T6" fmla="*/ 0 w 26"/>
              <a:gd name="T7" fmla="*/ 17 h 52"/>
              <a:gd name="T8" fmla="*/ 0 w 26"/>
              <a:gd name="T9" fmla="*/ 35 h 52"/>
              <a:gd name="T10" fmla="*/ 0 w 26"/>
              <a:gd name="T1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2">
                <a:moveTo>
                  <a:pt x="0" y="52"/>
                </a:moveTo>
                <a:lnTo>
                  <a:pt x="26" y="26"/>
                </a:lnTo>
                <a:lnTo>
                  <a:pt x="0" y="0"/>
                </a:lnTo>
                <a:lnTo>
                  <a:pt x="0" y="17"/>
                </a:lnTo>
                <a:lnTo>
                  <a:pt x="0" y="35"/>
                </a:lnTo>
                <a:lnTo>
                  <a:pt x="0" y="52"/>
                </a:lnTo>
                <a:close/>
              </a:path>
            </a:pathLst>
          </a:cu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Oval 330">
            <a:extLst>
              <a:ext uri="{FF2B5EF4-FFF2-40B4-BE49-F238E27FC236}">
                <a16:creationId xmlns:a16="http://schemas.microsoft.com/office/drawing/2014/main" id="{9CAFACEC-D736-4838-A1F6-45FEBE7389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6696" y="4105900"/>
            <a:ext cx="5963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Oval 331">
            <a:extLst>
              <a:ext uri="{FF2B5EF4-FFF2-40B4-BE49-F238E27FC236}">
                <a16:creationId xmlns:a16="http://schemas.microsoft.com/office/drawing/2014/main" id="{BE902A7D-E5C6-4955-8107-D1528ECA6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91958" y="4105900"/>
            <a:ext cx="5963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val 332">
            <a:extLst>
              <a:ext uri="{FF2B5EF4-FFF2-40B4-BE49-F238E27FC236}">
                <a16:creationId xmlns:a16="http://schemas.microsoft.com/office/drawing/2014/main" id="{3B169A18-B18C-4FF6-A2F8-29686852B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07222" y="4105900"/>
            <a:ext cx="5649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Freeform 333">
            <a:extLst>
              <a:ext uri="{FF2B5EF4-FFF2-40B4-BE49-F238E27FC236}">
                <a16:creationId xmlns:a16="http://schemas.microsoft.com/office/drawing/2014/main" id="{082DF4A8-E24B-48E3-9E20-D98E17C00D85}"/>
              </a:ext>
            </a:extLst>
          </p:cNvPr>
          <p:cNvSpPr>
            <a:spLocks noChangeAspect="1"/>
          </p:cNvSpPr>
          <p:nvPr/>
        </p:nvSpPr>
        <p:spPr bwMode="auto">
          <a:xfrm>
            <a:off x="6975974" y="3085918"/>
            <a:ext cx="81598" cy="160059"/>
          </a:xfrm>
          <a:custGeom>
            <a:avLst/>
            <a:gdLst>
              <a:gd name="T0" fmla="*/ 0 w 26"/>
              <a:gd name="T1" fmla="*/ 51 h 51"/>
              <a:gd name="T2" fmla="*/ 26 w 26"/>
              <a:gd name="T3" fmla="*/ 25 h 51"/>
              <a:gd name="T4" fmla="*/ 0 w 26"/>
              <a:gd name="T5" fmla="*/ 0 h 51"/>
              <a:gd name="T6" fmla="*/ 0 w 26"/>
              <a:gd name="T7" fmla="*/ 17 h 51"/>
              <a:gd name="T8" fmla="*/ 0 w 26"/>
              <a:gd name="T9" fmla="*/ 35 h 51"/>
              <a:gd name="T10" fmla="*/ 0 w 26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1">
                <a:moveTo>
                  <a:pt x="0" y="51"/>
                </a:moveTo>
                <a:lnTo>
                  <a:pt x="26" y="25"/>
                </a:lnTo>
                <a:lnTo>
                  <a:pt x="0" y="0"/>
                </a:lnTo>
                <a:lnTo>
                  <a:pt x="0" y="17"/>
                </a:lnTo>
                <a:lnTo>
                  <a:pt x="0" y="35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val 334">
            <a:extLst>
              <a:ext uri="{FF2B5EF4-FFF2-40B4-BE49-F238E27FC236}">
                <a16:creationId xmlns:a16="http://schemas.microsoft.com/office/drawing/2014/main" id="{0C0BB9E6-0637-4C13-93AD-11183EF2DE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1238" y="3136133"/>
            <a:ext cx="62768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Oval 335">
            <a:extLst>
              <a:ext uri="{FF2B5EF4-FFF2-40B4-BE49-F238E27FC236}">
                <a16:creationId xmlns:a16="http://schemas.microsoft.com/office/drawing/2014/main" id="{49D4D36A-0C74-44E8-A116-6DE48AB2A0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6500" y="3136133"/>
            <a:ext cx="59631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Oval 336">
            <a:extLst>
              <a:ext uri="{FF2B5EF4-FFF2-40B4-BE49-F238E27FC236}">
                <a16:creationId xmlns:a16="http://schemas.microsoft.com/office/drawing/2014/main" id="{9E6F30AD-968F-4E43-9C1A-F27BA766C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1764" y="3136133"/>
            <a:ext cx="59631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Rectangle 337">
            <a:extLst>
              <a:ext uri="{FF2B5EF4-FFF2-40B4-BE49-F238E27FC236}">
                <a16:creationId xmlns:a16="http://schemas.microsoft.com/office/drawing/2014/main" id="{DC37408A-3726-4F28-A2A0-8B534E6F4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6365" y="5838298"/>
            <a:ext cx="37661" cy="37661"/>
          </a:xfrm>
          <a:prstGeom prst="rect">
            <a:avLst/>
          </a:prstGeom>
          <a:solidFill>
            <a:srgbClr val="1D93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Rectangle 338">
            <a:extLst>
              <a:ext uri="{FF2B5EF4-FFF2-40B4-BE49-F238E27FC236}">
                <a16:creationId xmlns:a16="http://schemas.microsoft.com/office/drawing/2014/main" id="{482879EF-9EE3-437B-BC64-CB3C39C7E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6365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Rectangle 339">
            <a:extLst>
              <a:ext uri="{FF2B5EF4-FFF2-40B4-BE49-F238E27FC236}">
                <a16:creationId xmlns:a16="http://schemas.microsoft.com/office/drawing/2014/main" id="{7BF19101-B47C-4374-AF2C-B5711E846F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97377" y="5838298"/>
            <a:ext cx="37661" cy="37661"/>
          </a:xfrm>
          <a:prstGeom prst="rect">
            <a:avLst/>
          </a:prstGeom>
          <a:solidFill>
            <a:srgbClr val="1C8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Rectangle 340">
            <a:extLst>
              <a:ext uri="{FF2B5EF4-FFF2-40B4-BE49-F238E27FC236}">
                <a16:creationId xmlns:a16="http://schemas.microsoft.com/office/drawing/2014/main" id="{BAE571A0-DCF2-49A1-B641-1ED8ED5A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9737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341">
            <a:extLst>
              <a:ext uri="{FF2B5EF4-FFF2-40B4-BE49-F238E27FC236}">
                <a16:creationId xmlns:a16="http://schemas.microsoft.com/office/drawing/2014/main" id="{9CC7751C-39F9-4963-8C14-80C426D99A88}"/>
              </a:ext>
            </a:extLst>
          </p:cNvPr>
          <p:cNvSpPr>
            <a:spLocks noChangeAspect="1"/>
          </p:cNvSpPr>
          <p:nvPr/>
        </p:nvSpPr>
        <p:spPr bwMode="auto">
          <a:xfrm>
            <a:off x="7691529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8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342">
            <a:extLst>
              <a:ext uri="{FF2B5EF4-FFF2-40B4-BE49-F238E27FC236}">
                <a16:creationId xmlns:a16="http://schemas.microsoft.com/office/drawing/2014/main" id="{F21F66B6-97BC-404D-BAEE-75D7757440C7}"/>
              </a:ext>
            </a:extLst>
          </p:cNvPr>
          <p:cNvSpPr>
            <a:spLocks noChangeAspect="1"/>
          </p:cNvSpPr>
          <p:nvPr/>
        </p:nvSpPr>
        <p:spPr bwMode="auto">
          <a:xfrm>
            <a:off x="7691529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343">
            <a:extLst>
              <a:ext uri="{FF2B5EF4-FFF2-40B4-BE49-F238E27FC236}">
                <a16:creationId xmlns:a16="http://schemas.microsoft.com/office/drawing/2014/main" id="{E83D5147-3A23-4F85-92CD-6ACD60459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2544" y="5838298"/>
            <a:ext cx="37661" cy="37661"/>
          </a:xfrm>
          <a:prstGeom prst="rect">
            <a:avLst/>
          </a:prstGeom>
          <a:solidFill>
            <a:srgbClr val="1C82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Rectangle 344">
            <a:extLst>
              <a:ext uri="{FF2B5EF4-FFF2-40B4-BE49-F238E27FC236}">
                <a16:creationId xmlns:a16="http://schemas.microsoft.com/office/drawing/2014/main" id="{A0D95D75-B9E4-4A65-8ECC-8456DD1F5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2544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Rectangle 345">
            <a:extLst>
              <a:ext uri="{FF2B5EF4-FFF2-40B4-BE49-F238E27FC236}">
                <a16:creationId xmlns:a16="http://schemas.microsoft.com/office/drawing/2014/main" id="{8877B54C-F8CD-465B-8868-7A9BD3BFC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3557" y="5838298"/>
            <a:ext cx="37661" cy="37661"/>
          </a:xfrm>
          <a:prstGeom prst="rect">
            <a:avLst/>
          </a:prstGeom>
          <a:solidFill>
            <a:srgbClr val="1B7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Rectangle 346">
            <a:extLst>
              <a:ext uri="{FF2B5EF4-FFF2-40B4-BE49-F238E27FC236}">
                <a16:creationId xmlns:a16="http://schemas.microsoft.com/office/drawing/2014/main" id="{A5F0099F-4DB4-42AB-AFA7-B8ADA31F38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355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Rectangle 347">
            <a:extLst>
              <a:ext uri="{FF2B5EF4-FFF2-40B4-BE49-F238E27FC236}">
                <a16:creationId xmlns:a16="http://schemas.microsoft.com/office/drawing/2014/main" id="{94B13761-E6DC-4E67-93EC-3DDEEED48A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4571" y="5838298"/>
            <a:ext cx="37661" cy="37661"/>
          </a:xfrm>
          <a:prstGeom prst="rect">
            <a:avLst/>
          </a:prstGeom>
          <a:solidFill>
            <a:srgbClr val="1B7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Rectangle 348">
            <a:extLst>
              <a:ext uri="{FF2B5EF4-FFF2-40B4-BE49-F238E27FC236}">
                <a16:creationId xmlns:a16="http://schemas.microsoft.com/office/drawing/2014/main" id="{7ADB5EB7-CE54-4BAE-A480-BBF333FD0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4571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Rectangle 349">
            <a:extLst>
              <a:ext uri="{FF2B5EF4-FFF2-40B4-BE49-F238E27FC236}">
                <a16:creationId xmlns:a16="http://schemas.microsoft.com/office/drawing/2014/main" id="{584CCBF9-5307-4F1A-8F27-1F9184894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8723" y="5838298"/>
            <a:ext cx="34523" cy="37661"/>
          </a:xfrm>
          <a:prstGeom prst="rect">
            <a:avLst/>
          </a:prstGeom>
          <a:solidFill>
            <a:srgbClr val="1B7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Rectangle 350">
            <a:extLst>
              <a:ext uri="{FF2B5EF4-FFF2-40B4-BE49-F238E27FC236}">
                <a16:creationId xmlns:a16="http://schemas.microsoft.com/office/drawing/2014/main" id="{5A3AB05B-2BC5-4C6A-BD00-9771E4D93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8723" y="583829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51">
            <a:extLst>
              <a:ext uri="{FF2B5EF4-FFF2-40B4-BE49-F238E27FC236}">
                <a16:creationId xmlns:a16="http://schemas.microsoft.com/office/drawing/2014/main" id="{B182FBF1-D214-49F2-807E-3FE502317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9736" y="5838298"/>
            <a:ext cx="37661" cy="37661"/>
          </a:xfrm>
          <a:prstGeom prst="rect">
            <a:avLst/>
          </a:prstGeom>
          <a:solidFill>
            <a:srgbClr val="1A6C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Rectangle 352">
            <a:extLst>
              <a:ext uri="{FF2B5EF4-FFF2-40B4-BE49-F238E27FC236}">
                <a16:creationId xmlns:a16="http://schemas.microsoft.com/office/drawing/2014/main" id="{2204BA14-32B5-4421-8870-0A27380B9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9736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ectangle 353">
            <a:extLst>
              <a:ext uri="{FF2B5EF4-FFF2-40B4-BE49-F238E27FC236}">
                <a16:creationId xmlns:a16="http://schemas.microsoft.com/office/drawing/2014/main" id="{738C41B5-0C2D-4E11-A9DD-846824146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0751" y="5838298"/>
            <a:ext cx="37661" cy="37661"/>
          </a:xfrm>
          <a:prstGeom prst="rect">
            <a:avLst/>
          </a:prstGeom>
          <a:solidFill>
            <a:srgbClr val="1A6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ectangle 354">
            <a:extLst>
              <a:ext uri="{FF2B5EF4-FFF2-40B4-BE49-F238E27FC236}">
                <a16:creationId xmlns:a16="http://schemas.microsoft.com/office/drawing/2014/main" id="{4DE23A6F-F15A-4EDC-99E9-EC027B5E1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0751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ectangle 355">
            <a:extLst>
              <a:ext uri="{FF2B5EF4-FFF2-40B4-BE49-F238E27FC236}">
                <a16:creationId xmlns:a16="http://schemas.microsoft.com/office/drawing/2014/main" id="{FBD61448-BDF6-4446-83AD-367DACB62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1763" y="5838298"/>
            <a:ext cx="37661" cy="37661"/>
          </a:xfrm>
          <a:prstGeom prst="rect">
            <a:avLst/>
          </a:prstGeom>
          <a:solidFill>
            <a:srgbClr val="196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ectangle 356">
            <a:extLst>
              <a:ext uri="{FF2B5EF4-FFF2-40B4-BE49-F238E27FC236}">
                <a16:creationId xmlns:a16="http://schemas.microsoft.com/office/drawing/2014/main" id="{A6658DF5-4D36-44A1-BA5D-D40E64408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1763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ectangle 357">
            <a:extLst>
              <a:ext uri="{FF2B5EF4-FFF2-40B4-BE49-F238E27FC236}">
                <a16:creationId xmlns:a16="http://schemas.microsoft.com/office/drawing/2014/main" id="{09C6B32C-21A3-4684-8616-221A0DC11D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2778" y="5838298"/>
            <a:ext cx="37661" cy="37661"/>
          </a:xfrm>
          <a:prstGeom prst="rect">
            <a:avLst/>
          </a:prstGeom>
          <a:solidFill>
            <a:srgbClr val="195B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 358">
            <a:extLst>
              <a:ext uri="{FF2B5EF4-FFF2-40B4-BE49-F238E27FC236}">
                <a16:creationId xmlns:a16="http://schemas.microsoft.com/office/drawing/2014/main" id="{2365F936-9D9F-4972-8D5E-5F38BEB94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2778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 359">
            <a:extLst>
              <a:ext uri="{FF2B5EF4-FFF2-40B4-BE49-F238E27FC236}">
                <a16:creationId xmlns:a16="http://schemas.microsoft.com/office/drawing/2014/main" id="{14794A0D-9928-4F3C-BC49-A6B8AB0EAC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0" y="5838298"/>
            <a:ext cx="37661" cy="37661"/>
          </a:xfrm>
          <a:prstGeom prst="rect">
            <a:avLst/>
          </a:prstGeom>
          <a:solidFill>
            <a:srgbClr val="1955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ectangle 360">
            <a:extLst>
              <a:ext uri="{FF2B5EF4-FFF2-40B4-BE49-F238E27FC236}">
                <a16:creationId xmlns:a16="http://schemas.microsoft.com/office/drawing/2014/main" id="{D03460EB-A720-4C23-B6E1-5FDF6CFE7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0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ectangle 361">
            <a:extLst>
              <a:ext uri="{FF2B5EF4-FFF2-40B4-BE49-F238E27FC236}">
                <a16:creationId xmlns:a16="http://schemas.microsoft.com/office/drawing/2014/main" id="{CA6BE650-DEDA-4594-AB96-AB860AF65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7943" y="5838298"/>
            <a:ext cx="37661" cy="37661"/>
          </a:xfrm>
          <a:prstGeom prst="rect">
            <a:avLst/>
          </a:prstGeom>
          <a:solidFill>
            <a:srgbClr val="184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Rectangle 362">
            <a:extLst>
              <a:ext uri="{FF2B5EF4-FFF2-40B4-BE49-F238E27FC236}">
                <a16:creationId xmlns:a16="http://schemas.microsoft.com/office/drawing/2014/main" id="{8F9732CD-9C72-4A3C-8ECB-375E4B1D9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7943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ectangle 363">
            <a:extLst>
              <a:ext uri="{FF2B5EF4-FFF2-40B4-BE49-F238E27FC236}">
                <a16:creationId xmlns:a16="http://schemas.microsoft.com/office/drawing/2014/main" id="{DFD3A84D-E7D5-44FD-8D58-038FC67484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8957" y="5838298"/>
            <a:ext cx="37661" cy="37661"/>
          </a:xfrm>
          <a:prstGeom prst="rect">
            <a:avLst/>
          </a:prstGeom>
          <a:solidFill>
            <a:srgbClr val="184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Rectangle 364">
            <a:extLst>
              <a:ext uri="{FF2B5EF4-FFF2-40B4-BE49-F238E27FC236}">
                <a16:creationId xmlns:a16="http://schemas.microsoft.com/office/drawing/2014/main" id="{1BACCFE4-8B61-42F6-9EDE-BC5B23A83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895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Rectangle 365">
            <a:extLst>
              <a:ext uri="{FF2B5EF4-FFF2-40B4-BE49-F238E27FC236}">
                <a16:creationId xmlns:a16="http://schemas.microsoft.com/office/drawing/2014/main" id="{C2AEC949-029D-4C6B-852F-CAC66E467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9970" y="5838298"/>
            <a:ext cx="37661" cy="37661"/>
          </a:xfrm>
          <a:prstGeom prst="rect">
            <a:avLst/>
          </a:prstGeom>
          <a:solidFill>
            <a:srgbClr val="18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Rectangle 366">
            <a:extLst>
              <a:ext uri="{FF2B5EF4-FFF2-40B4-BE49-F238E27FC236}">
                <a16:creationId xmlns:a16="http://schemas.microsoft.com/office/drawing/2014/main" id="{7CEEEAF8-A821-424B-9792-48FE6D10B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9970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Freeform 367">
            <a:extLst>
              <a:ext uri="{FF2B5EF4-FFF2-40B4-BE49-F238E27FC236}">
                <a16:creationId xmlns:a16="http://schemas.microsoft.com/office/drawing/2014/main" id="{F771DA05-4C96-4F2B-9B93-59564D670AC4}"/>
              </a:ext>
            </a:extLst>
          </p:cNvPr>
          <p:cNvSpPr>
            <a:spLocks noChangeAspect="1"/>
          </p:cNvSpPr>
          <p:nvPr/>
        </p:nvSpPr>
        <p:spPr bwMode="auto">
          <a:xfrm>
            <a:off x="8884122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Freeform 368">
            <a:extLst>
              <a:ext uri="{FF2B5EF4-FFF2-40B4-BE49-F238E27FC236}">
                <a16:creationId xmlns:a16="http://schemas.microsoft.com/office/drawing/2014/main" id="{064A2F01-E604-479B-B2E9-23E521604FF9}"/>
              </a:ext>
            </a:extLst>
          </p:cNvPr>
          <p:cNvSpPr>
            <a:spLocks noChangeAspect="1"/>
          </p:cNvSpPr>
          <p:nvPr/>
        </p:nvSpPr>
        <p:spPr bwMode="auto">
          <a:xfrm>
            <a:off x="8884122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Rectangle 369">
            <a:extLst>
              <a:ext uri="{FF2B5EF4-FFF2-40B4-BE49-F238E27FC236}">
                <a16:creationId xmlns:a16="http://schemas.microsoft.com/office/drawing/2014/main" id="{B16F606A-15C7-4EB8-A5DF-019DE7CCF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5137" y="5838298"/>
            <a:ext cx="37661" cy="37661"/>
          </a:xfrm>
          <a:prstGeom prst="rect">
            <a:avLst/>
          </a:prstGeom>
          <a:solidFill>
            <a:srgbClr val="17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Rectangle 370">
            <a:extLst>
              <a:ext uri="{FF2B5EF4-FFF2-40B4-BE49-F238E27FC236}">
                <a16:creationId xmlns:a16="http://schemas.microsoft.com/office/drawing/2014/main" id="{F52874BB-A87A-493D-A8DE-F2F0EEF19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513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Rectangle 371">
            <a:extLst>
              <a:ext uri="{FF2B5EF4-FFF2-40B4-BE49-F238E27FC236}">
                <a16:creationId xmlns:a16="http://schemas.microsoft.com/office/drawing/2014/main" id="{4E2366C1-0639-4768-9D67-2292FE16A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6149" y="5838298"/>
            <a:ext cx="37661" cy="37661"/>
          </a:xfrm>
          <a:prstGeom prst="rect">
            <a:avLst/>
          </a:prstGeom>
          <a:solidFill>
            <a:srgbClr val="173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Rectangle 372">
            <a:extLst>
              <a:ext uri="{FF2B5EF4-FFF2-40B4-BE49-F238E27FC236}">
                <a16:creationId xmlns:a16="http://schemas.microsoft.com/office/drawing/2014/main" id="{85CBA3BA-BC5B-4FF8-BADB-F69978FAE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6149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Rectangle 373">
            <a:extLst>
              <a:ext uri="{FF2B5EF4-FFF2-40B4-BE49-F238E27FC236}">
                <a16:creationId xmlns:a16="http://schemas.microsoft.com/office/drawing/2014/main" id="{8FB2D51E-E246-4419-BD90-7999D3FDE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57164" y="5838298"/>
            <a:ext cx="37661" cy="37661"/>
          </a:xfrm>
          <a:prstGeom prst="rect">
            <a:avLst/>
          </a:prstGeom>
          <a:solidFill>
            <a:srgbClr val="162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Rectangle 374">
            <a:extLst>
              <a:ext uri="{FF2B5EF4-FFF2-40B4-BE49-F238E27FC236}">
                <a16:creationId xmlns:a16="http://schemas.microsoft.com/office/drawing/2014/main" id="{60F1451B-8F07-408E-AA41-E0965F76D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57164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Freeform 375">
            <a:extLst>
              <a:ext uri="{FF2B5EF4-FFF2-40B4-BE49-F238E27FC236}">
                <a16:creationId xmlns:a16="http://schemas.microsoft.com/office/drawing/2014/main" id="{5CFD079A-E216-4BB0-AF68-099C38B310F1}"/>
              </a:ext>
            </a:extLst>
          </p:cNvPr>
          <p:cNvSpPr>
            <a:spLocks noChangeAspect="1"/>
          </p:cNvSpPr>
          <p:nvPr/>
        </p:nvSpPr>
        <p:spPr bwMode="auto">
          <a:xfrm>
            <a:off x="9248177" y="5838298"/>
            <a:ext cx="37661" cy="37661"/>
          </a:xfrm>
          <a:custGeom>
            <a:avLst/>
            <a:gdLst>
              <a:gd name="T0" fmla="*/ 12 w 12"/>
              <a:gd name="T1" fmla="*/ 12 h 12"/>
              <a:gd name="T2" fmla="*/ 0 w 12"/>
              <a:gd name="T3" fmla="*/ 12 h 12"/>
              <a:gd name="T4" fmla="*/ 1 w 12"/>
              <a:gd name="T5" fmla="*/ 0 h 12"/>
              <a:gd name="T6" fmla="*/ 12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1" y="0"/>
                </a:lnTo>
                <a:lnTo>
                  <a:pt x="12" y="0"/>
                </a:lnTo>
                <a:lnTo>
                  <a:pt x="12" y="12"/>
                </a:lnTo>
                <a:close/>
              </a:path>
            </a:pathLst>
          </a:cu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Rectangle 376">
            <a:extLst>
              <a:ext uri="{FF2B5EF4-FFF2-40B4-BE49-F238E27FC236}">
                <a16:creationId xmlns:a16="http://schemas.microsoft.com/office/drawing/2014/main" id="{945E1EF4-448D-4FE2-BFBB-2FE01D7DF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42329" y="5838298"/>
            <a:ext cx="37661" cy="37661"/>
          </a:xfrm>
          <a:prstGeom prst="rect">
            <a:avLst/>
          </a:pr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Rectangle 377">
            <a:extLst>
              <a:ext uri="{FF2B5EF4-FFF2-40B4-BE49-F238E27FC236}">
                <a16:creationId xmlns:a16="http://schemas.microsoft.com/office/drawing/2014/main" id="{1A6DD31D-183F-4A19-A661-6FA57FCE0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33343" y="5838298"/>
            <a:ext cx="37661" cy="37661"/>
          </a:xfrm>
          <a:prstGeom prst="rect">
            <a:avLst/>
          </a:pr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Freeform 378">
            <a:extLst>
              <a:ext uri="{FF2B5EF4-FFF2-40B4-BE49-F238E27FC236}">
                <a16:creationId xmlns:a16="http://schemas.microsoft.com/office/drawing/2014/main" id="{DE16C009-4CAB-4EAD-89CC-0F6BDC98A1AE}"/>
              </a:ext>
            </a:extLst>
          </p:cNvPr>
          <p:cNvSpPr>
            <a:spLocks noChangeAspect="1"/>
          </p:cNvSpPr>
          <p:nvPr/>
        </p:nvSpPr>
        <p:spPr bwMode="auto">
          <a:xfrm>
            <a:off x="9521219" y="5810051"/>
            <a:ext cx="62768" cy="94152"/>
          </a:xfrm>
          <a:custGeom>
            <a:avLst/>
            <a:gdLst>
              <a:gd name="T0" fmla="*/ 20 w 20"/>
              <a:gd name="T1" fmla="*/ 15 h 30"/>
              <a:gd name="T2" fmla="*/ 0 w 20"/>
              <a:gd name="T3" fmla="*/ 30 h 30"/>
              <a:gd name="T4" fmla="*/ 0 w 20"/>
              <a:gd name="T5" fmla="*/ 0 h 30"/>
              <a:gd name="T6" fmla="*/ 20 w 20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0">
                <a:moveTo>
                  <a:pt x="20" y="15"/>
                </a:moveTo>
                <a:lnTo>
                  <a:pt x="0" y="30"/>
                </a:lnTo>
                <a:lnTo>
                  <a:pt x="0" y="0"/>
                </a:lnTo>
                <a:lnTo>
                  <a:pt x="20" y="15"/>
                </a:lnTo>
                <a:close/>
              </a:path>
            </a:pathLst>
          </a:cu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Rectangle 379">
            <a:extLst>
              <a:ext uri="{FF2B5EF4-FFF2-40B4-BE49-F238E27FC236}">
                <a16:creationId xmlns:a16="http://schemas.microsoft.com/office/drawing/2014/main" id="{08A2263D-9A60-4639-99E5-C32D6B551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3051" y="6371826"/>
            <a:ext cx="37661" cy="37661"/>
          </a:xfrm>
          <a:prstGeom prst="rect">
            <a:avLst/>
          </a:pr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Rectangle 380">
            <a:extLst>
              <a:ext uri="{FF2B5EF4-FFF2-40B4-BE49-F238E27FC236}">
                <a16:creationId xmlns:a16="http://schemas.microsoft.com/office/drawing/2014/main" id="{1386ECE4-5E19-49BB-9A8A-4C5854841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3051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ectangle 381">
            <a:extLst>
              <a:ext uri="{FF2B5EF4-FFF2-40B4-BE49-F238E27FC236}">
                <a16:creationId xmlns:a16="http://schemas.microsoft.com/office/drawing/2014/main" id="{C34FB16A-80E0-4272-9479-3E8304677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6371826"/>
            <a:ext cx="34523" cy="37661"/>
          </a:xfrm>
          <a:prstGeom prst="rect">
            <a:avLst/>
          </a:pr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Rectangle 382">
            <a:extLst>
              <a:ext uri="{FF2B5EF4-FFF2-40B4-BE49-F238E27FC236}">
                <a16:creationId xmlns:a16="http://schemas.microsoft.com/office/drawing/2014/main" id="{49B8FE3B-6E1F-4F33-A33F-5B78AA0AF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6371826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Rectangle 383">
            <a:extLst>
              <a:ext uri="{FF2B5EF4-FFF2-40B4-BE49-F238E27FC236}">
                <a16:creationId xmlns:a16="http://schemas.microsoft.com/office/drawing/2014/main" id="{E808C4A7-8034-4AA5-9F10-F7F57746E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6371826"/>
            <a:ext cx="37661" cy="37661"/>
          </a:xfrm>
          <a:prstGeom prst="rect">
            <a:avLst/>
          </a:pr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Rectangle 384">
            <a:extLst>
              <a:ext uri="{FF2B5EF4-FFF2-40B4-BE49-F238E27FC236}">
                <a16:creationId xmlns:a16="http://schemas.microsoft.com/office/drawing/2014/main" id="{4182E210-89E2-4944-B725-CCC25DEEB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Rectangle 385">
            <a:extLst>
              <a:ext uri="{FF2B5EF4-FFF2-40B4-BE49-F238E27FC236}">
                <a16:creationId xmlns:a16="http://schemas.microsoft.com/office/drawing/2014/main" id="{4FFCCDDE-7957-4902-B8FC-BB497451B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9230" y="6371826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Rectangle 386">
            <a:extLst>
              <a:ext uri="{FF2B5EF4-FFF2-40B4-BE49-F238E27FC236}">
                <a16:creationId xmlns:a16="http://schemas.microsoft.com/office/drawing/2014/main" id="{55B73F23-5DD1-4210-A39E-A8ADAD6D3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923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" name="Rectangle 387">
            <a:extLst>
              <a:ext uri="{FF2B5EF4-FFF2-40B4-BE49-F238E27FC236}">
                <a16:creationId xmlns:a16="http://schemas.microsoft.com/office/drawing/2014/main" id="{4D8B66F0-28DD-4E3A-B1C0-439F40EB04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243" y="6371826"/>
            <a:ext cx="37661" cy="37661"/>
          </a:xfrm>
          <a:prstGeom prst="rect">
            <a:avLst/>
          </a:pr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Rectangle 388">
            <a:extLst>
              <a:ext uri="{FF2B5EF4-FFF2-40B4-BE49-F238E27FC236}">
                <a16:creationId xmlns:a16="http://schemas.microsoft.com/office/drawing/2014/main" id="{3AC41D79-C0B5-43D8-BE9A-3F3B295D6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24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Freeform 389">
            <a:extLst>
              <a:ext uri="{FF2B5EF4-FFF2-40B4-BE49-F238E27FC236}">
                <a16:creationId xmlns:a16="http://schemas.microsoft.com/office/drawing/2014/main" id="{123C9926-DF00-459E-BC0D-F24FF926BC6C}"/>
              </a:ext>
            </a:extLst>
          </p:cNvPr>
          <p:cNvSpPr>
            <a:spLocks noChangeAspect="1"/>
          </p:cNvSpPr>
          <p:nvPr/>
        </p:nvSpPr>
        <p:spPr bwMode="auto">
          <a:xfrm>
            <a:off x="7481257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Freeform 390">
            <a:extLst>
              <a:ext uri="{FF2B5EF4-FFF2-40B4-BE49-F238E27FC236}">
                <a16:creationId xmlns:a16="http://schemas.microsoft.com/office/drawing/2014/main" id="{1A415308-6C0F-4B9F-98F5-3E8DB7DF78EB}"/>
              </a:ext>
            </a:extLst>
          </p:cNvPr>
          <p:cNvSpPr>
            <a:spLocks noChangeAspect="1"/>
          </p:cNvSpPr>
          <p:nvPr/>
        </p:nvSpPr>
        <p:spPr bwMode="auto">
          <a:xfrm>
            <a:off x="7481257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Rectangle 391">
            <a:extLst>
              <a:ext uri="{FF2B5EF4-FFF2-40B4-BE49-F238E27FC236}">
                <a16:creationId xmlns:a16="http://schemas.microsoft.com/office/drawing/2014/main" id="{A1EFFEFE-DE1E-494F-975A-CE336FE8D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6371826"/>
            <a:ext cx="37661" cy="37661"/>
          </a:xfrm>
          <a:prstGeom prst="rect">
            <a:avLst/>
          </a:pr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ectangle 392">
            <a:extLst>
              <a:ext uri="{FF2B5EF4-FFF2-40B4-BE49-F238E27FC236}">
                <a16:creationId xmlns:a16="http://schemas.microsoft.com/office/drawing/2014/main" id="{1D38DCCD-1EEA-40A8-ADFF-171C6BD1D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Rectangle 393">
            <a:extLst>
              <a:ext uri="{FF2B5EF4-FFF2-40B4-BE49-F238E27FC236}">
                <a16:creationId xmlns:a16="http://schemas.microsoft.com/office/drawing/2014/main" id="{D270C65A-9759-4CCE-8C01-B48A95795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6371826"/>
            <a:ext cx="37661" cy="37661"/>
          </a:xfrm>
          <a:prstGeom prst="rect">
            <a:avLst/>
          </a:pr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Rectangle 394">
            <a:extLst>
              <a:ext uri="{FF2B5EF4-FFF2-40B4-BE49-F238E27FC236}">
                <a16:creationId xmlns:a16="http://schemas.microsoft.com/office/drawing/2014/main" id="{32940B68-55BE-48D3-8B0C-F46C3476B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Rectangle 395">
            <a:extLst>
              <a:ext uri="{FF2B5EF4-FFF2-40B4-BE49-F238E27FC236}">
                <a16:creationId xmlns:a16="http://schemas.microsoft.com/office/drawing/2014/main" id="{7460F798-6548-4944-9C9A-D5C98218FB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7437" y="6371826"/>
            <a:ext cx="37661" cy="37661"/>
          </a:xfrm>
          <a:prstGeom prst="rect">
            <a:avLst/>
          </a:pr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Rectangle 396">
            <a:extLst>
              <a:ext uri="{FF2B5EF4-FFF2-40B4-BE49-F238E27FC236}">
                <a16:creationId xmlns:a16="http://schemas.microsoft.com/office/drawing/2014/main" id="{22740CB1-C762-4D86-A431-7757A904E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743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Rectangle 397">
            <a:extLst>
              <a:ext uri="{FF2B5EF4-FFF2-40B4-BE49-F238E27FC236}">
                <a16:creationId xmlns:a16="http://schemas.microsoft.com/office/drawing/2014/main" id="{6C38737B-7991-44F9-801C-0170D1B17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449" y="6371826"/>
            <a:ext cx="37661" cy="37661"/>
          </a:xfrm>
          <a:prstGeom prst="rect">
            <a:avLst/>
          </a:pr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Rectangle 398">
            <a:extLst>
              <a:ext uri="{FF2B5EF4-FFF2-40B4-BE49-F238E27FC236}">
                <a16:creationId xmlns:a16="http://schemas.microsoft.com/office/drawing/2014/main" id="{F1C6447C-9B68-4232-ACB0-1201004F9E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449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Freeform 399">
            <a:extLst>
              <a:ext uri="{FF2B5EF4-FFF2-40B4-BE49-F238E27FC236}">
                <a16:creationId xmlns:a16="http://schemas.microsoft.com/office/drawing/2014/main" id="{C8B89409-9C4A-49A6-B934-AB1CFC21F50C}"/>
              </a:ext>
            </a:extLst>
          </p:cNvPr>
          <p:cNvSpPr>
            <a:spLocks noChangeAspect="1"/>
          </p:cNvSpPr>
          <p:nvPr/>
        </p:nvSpPr>
        <p:spPr bwMode="auto">
          <a:xfrm>
            <a:off x="7942602" y="6371826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Freeform 400">
            <a:extLst>
              <a:ext uri="{FF2B5EF4-FFF2-40B4-BE49-F238E27FC236}">
                <a16:creationId xmlns:a16="http://schemas.microsoft.com/office/drawing/2014/main" id="{E9C16161-981F-4AED-9894-379391E88E7A}"/>
              </a:ext>
            </a:extLst>
          </p:cNvPr>
          <p:cNvSpPr>
            <a:spLocks noChangeAspect="1"/>
          </p:cNvSpPr>
          <p:nvPr/>
        </p:nvSpPr>
        <p:spPr bwMode="auto">
          <a:xfrm>
            <a:off x="7942602" y="6371826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Rectangle 401">
            <a:extLst>
              <a:ext uri="{FF2B5EF4-FFF2-40B4-BE49-F238E27FC236}">
                <a16:creationId xmlns:a16="http://schemas.microsoft.com/office/drawing/2014/main" id="{C9B75040-D9CA-42CE-818B-C95D6B8FD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6371826"/>
            <a:ext cx="37661" cy="37661"/>
          </a:xfrm>
          <a:prstGeom prst="rect">
            <a:avLst/>
          </a:pr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Rectangle 402">
            <a:extLst>
              <a:ext uri="{FF2B5EF4-FFF2-40B4-BE49-F238E27FC236}">
                <a16:creationId xmlns:a16="http://schemas.microsoft.com/office/drawing/2014/main" id="{E7564903-1131-40A5-93FF-B90B534C5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Rectangle 403">
            <a:extLst>
              <a:ext uri="{FF2B5EF4-FFF2-40B4-BE49-F238E27FC236}">
                <a16:creationId xmlns:a16="http://schemas.microsoft.com/office/drawing/2014/main" id="{E8D8A168-06E9-43D2-A0C4-C785531B5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4629" y="6371826"/>
            <a:ext cx="37661" cy="37661"/>
          </a:xfrm>
          <a:prstGeom prst="rect">
            <a:avLst/>
          </a:pr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Rectangle 404">
            <a:extLst>
              <a:ext uri="{FF2B5EF4-FFF2-40B4-BE49-F238E27FC236}">
                <a16:creationId xmlns:a16="http://schemas.microsoft.com/office/drawing/2014/main" id="{3EC7CEE5-BD88-40B3-9087-E7AEE3E1C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4629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" name="Rectangle 405">
            <a:extLst>
              <a:ext uri="{FF2B5EF4-FFF2-40B4-BE49-F238E27FC236}">
                <a16:creationId xmlns:a16="http://schemas.microsoft.com/office/drawing/2014/main" id="{0867567A-5CC2-4BE4-908C-2D3E5FDCA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5644" y="6371826"/>
            <a:ext cx="37661" cy="37661"/>
          </a:xfrm>
          <a:prstGeom prst="rect">
            <a:avLst/>
          </a:pr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Rectangle 406">
            <a:extLst>
              <a:ext uri="{FF2B5EF4-FFF2-40B4-BE49-F238E27FC236}">
                <a16:creationId xmlns:a16="http://schemas.microsoft.com/office/drawing/2014/main" id="{AEB28263-95B1-4455-B976-A3675555C2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564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" name="Freeform 408">
            <a:extLst>
              <a:ext uri="{FF2B5EF4-FFF2-40B4-BE49-F238E27FC236}">
                <a16:creationId xmlns:a16="http://schemas.microsoft.com/office/drawing/2014/main" id="{F9838DF5-15A9-4C1F-8619-1586AE3C05E1}"/>
              </a:ext>
            </a:extLst>
          </p:cNvPr>
          <p:cNvSpPr>
            <a:spLocks noChangeAspect="1"/>
          </p:cNvSpPr>
          <p:nvPr/>
        </p:nvSpPr>
        <p:spPr bwMode="auto">
          <a:xfrm>
            <a:off x="8306656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Freeform 409">
            <a:extLst>
              <a:ext uri="{FF2B5EF4-FFF2-40B4-BE49-F238E27FC236}">
                <a16:creationId xmlns:a16="http://schemas.microsoft.com/office/drawing/2014/main" id="{71E4A42C-5FE3-47EC-97E1-C0C5E7361120}"/>
              </a:ext>
            </a:extLst>
          </p:cNvPr>
          <p:cNvSpPr>
            <a:spLocks noChangeAspect="1"/>
          </p:cNvSpPr>
          <p:nvPr/>
        </p:nvSpPr>
        <p:spPr bwMode="auto">
          <a:xfrm>
            <a:off x="8306656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Rectangle 410">
            <a:extLst>
              <a:ext uri="{FF2B5EF4-FFF2-40B4-BE49-F238E27FC236}">
                <a16:creationId xmlns:a16="http://schemas.microsoft.com/office/drawing/2014/main" id="{91DAA0B8-E19A-41CB-B622-29EACB834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0808" y="6371826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Rectangle 411">
            <a:extLst>
              <a:ext uri="{FF2B5EF4-FFF2-40B4-BE49-F238E27FC236}">
                <a16:creationId xmlns:a16="http://schemas.microsoft.com/office/drawing/2014/main" id="{CB8D4B36-E3C2-4BC1-830E-371C1963A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080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Rectangle 412">
            <a:extLst>
              <a:ext uri="{FF2B5EF4-FFF2-40B4-BE49-F238E27FC236}">
                <a16:creationId xmlns:a16="http://schemas.microsoft.com/office/drawing/2014/main" id="{6A66EDC1-51F6-4AAC-8768-AC524673DB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1823" y="6371826"/>
            <a:ext cx="37661" cy="37661"/>
          </a:xfrm>
          <a:prstGeom prst="rect">
            <a:avLst/>
          </a:pr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Rectangle 413">
            <a:extLst>
              <a:ext uri="{FF2B5EF4-FFF2-40B4-BE49-F238E27FC236}">
                <a16:creationId xmlns:a16="http://schemas.microsoft.com/office/drawing/2014/main" id="{BF76EFB8-0B94-4A9D-91BF-E66CAB59E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182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Rectangle 414">
            <a:extLst>
              <a:ext uri="{FF2B5EF4-FFF2-40B4-BE49-F238E27FC236}">
                <a16:creationId xmlns:a16="http://schemas.microsoft.com/office/drawing/2014/main" id="{AC5026D4-15ED-419F-ACF7-2D8E140D4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2836" y="6371826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Rectangle 415">
            <a:extLst>
              <a:ext uri="{FF2B5EF4-FFF2-40B4-BE49-F238E27FC236}">
                <a16:creationId xmlns:a16="http://schemas.microsoft.com/office/drawing/2014/main" id="{4D9DF0F9-5C23-451F-9C8A-A17C060E8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2836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Rectangle 416">
            <a:extLst>
              <a:ext uri="{FF2B5EF4-FFF2-40B4-BE49-F238E27FC236}">
                <a16:creationId xmlns:a16="http://schemas.microsoft.com/office/drawing/2014/main" id="{6C2E7320-4B69-47D3-9216-102DA3223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73850" y="6371826"/>
            <a:ext cx="37661" cy="37661"/>
          </a:xfrm>
          <a:prstGeom prst="rect">
            <a:avLst/>
          </a:pr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Rectangle 417">
            <a:extLst>
              <a:ext uri="{FF2B5EF4-FFF2-40B4-BE49-F238E27FC236}">
                <a16:creationId xmlns:a16="http://schemas.microsoft.com/office/drawing/2014/main" id="{D1D3A3D4-F08B-49B3-A7D0-CF75955D14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7385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Freeform 418">
            <a:extLst>
              <a:ext uri="{FF2B5EF4-FFF2-40B4-BE49-F238E27FC236}">
                <a16:creationId xmlns:a16="http://schemas.microsoft.com/office/drawing/2014/main" id="{BD86E359-D283-4F4B-80E7-A2F247CC4BA2}"/>
              </a:ext>
            </a:extLst>
          </p:cNvPr>
          <p:cNvSpPr>
            <a:spLocks noChangeAspect="1"/>
          </p:cNvSpPr>
          <p:nvPr/>
        </p:nvSpPr>
        <p:spPr bwMode="auto">
          <a:xfrm>
            <a:off x="8768002" y="6371826"/>
            <a:ext cx="37661" cy="37661"/>
          </a:xfrm>
          <a:custGeom>
            <a:avLst/>
            <a:gdLst>
              <a:gd name="T0" fmla="*/ 11 w 12"/>
              <a:gd name="T1" fmla="*/ 12 h 12"/>
              <a:gd name="T2" fmla="*/ 0 w 12"/>
              <a:gd name="T3" fmla="*/ 12 h 12"/>
              <a:gd name="T4" fmla="*/ 0 w 12"/>
              <a:gd name="T5" fmla="*/ 0 h 12"/>
              <a:gd name="T6" fmla="*/ 12 w 12"/>
              <a:gd name="T7" fmla="*/ 0 h 12"/>
              <a:gd name="T8" fmla="*/ 11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12"/>
                </a:move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lnTo>
                  <a:pt x="1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" name="Rectangle 419">
            <a:extLst>
              <a:ext uri="{FF2B5EF4-FFF2-40B4-BE49-F238E27FC236}">
                <a16:creationId xmlns:a16="http://schemas.microsoft.com/office/drawing/2014/main" id="{4A6166AE-11EB-4D78-91F6-29CAAED20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59015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Rectangle 420">
            <a:extLst>
              <a:ext uri="{FF2B5EF4-FFF2-40B4-BE49-F238E27FC236}">
                <a16:creationId xmlns:a16="http://schemas.microsoft.com/office/drawing/2014/main" id="{53905E72-A7CB-4C90-B698-8ADC0697F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50030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Rectangle 421">
            <a:extLst>
              <a:ext uri="{FF2B5EF4-FFF2-40B4-BE49-F238E27FC236}">
                <a16:creationId xmlns:a16="http://schemas.microsoft.com/office/drawing/2014/main" id="{65EF3F7D-06B8-4DF3-B966-61CE956EE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4884" y="6371826"/>
            <a:ext cx="37661" cy="37661"/>
          </a:xfrm>
          <a:prstGeom prst="rect">
            <a:avLst/>
          </a:pr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Rectangle 422">
            <a:extLst>
              <a:ext uri="{FF2B5EF4-FFF2-40B4-BE49-F238E27FC236}">
                <a16:creationId xmlns:a16="http://schemas.microsoft.com/office/drawing/2014/main" id="{031954EC-A379-4C7B-A28B-995E1BD3D6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488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423">
            <a:extLst>
              <a:ext uri="{FF2B5EF4-FFF2-40B4-BE49-F238E27FC236}">
                <a16:creationId xmlns:a16="http://schemas.microsoft.com/office/drawing/2014/main" id="{E0FDD549-73AE-47D9-B3C6-6308BBA32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869" y="6371826"/>
            <a:ext cx="34523" cy="37661"/>
          </a:xfrm>
          <a:prstGeom prst="rect">
            <a:avLst/>
          </a:pr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Rectangle 424">
            <a:extLst>
              <a:ext uri="{FF2B5EF4-FFF2-40B4-BE49-F238E27FC236}">
                <a16:creationId xmlns:a16="http://schemas.microsoft.com/office/drawing/2014/main" id="{FFC54C2F-E686-4D65-9C05-D30AB1F2B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869" y="6371826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Rectangle 425">
            <a:extLst>
              <a:ext uri="{FF2B5EF4-FFF2-40B4-BE49-F238E27FC236}">
                <a16:creationId xmlns:a16="http://schemas.microsoft.com/office/drawing/2014/main" id="{80608AD4-CA6C-498F-8D95-7F3871184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9717" y="6371826"/>
            <a:ext cx="37661" cy="37661"/>
          </a:xfrm>
          <a:prstGeom prst="rect">
            <a:avLst/>
          </a:pr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Rectangle 426">
            <a:extLst>
              <a:ext uri="{FF2B5EF4-FFF2-40B4-BE49-F238E27FC236}">
                <a16:creationId xmlns:a16="http://schemas.microsoft.com/office/drawing/2014/main" id="{9724C51C-5F56-460F-ACBB-9095B26E6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971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0" name="Rectangle 427">
            <a:extLst>
              <a:ext uri="{FF2B5EF4-FFF2-40B4-BE49-F238E27FC236}">
                <a16:creationId xmlns:a16="http://schemas.microsoft.com/office/drawing/2014/main" id="{63D19882-9F15-4A52-ABBE-57F8F2AC5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8704" y="6371826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Rectangle 428">
            <a:extLst>
              <a:ext uri="{FF2B5EF4-FFF2-40B4-BE49-F238E27FC236}">
                <a16:creationId xmlns:a16="http://schemas.microsoft.com/office/drawing/2014/main" id="{E6A38F63-EED3-4E8D-8180-596D1F218F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870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Rectangle 429">
            <a:extLst>
              <a:ext uri="{FF2B5EF4-FFF2-40B4-BE49-F238E27FC236}">
                <a16:creationId xmlns:a16="http://schemas.microsoft.com/office/drawing/2014/main" id="{CBF6C01D-7254-44BA-9F9C-A63F2A4D8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7690" y="6371826"/>
            <a:ext cx="37661" cy="37661"/>
          </a:xfrm>
          <a:prstGeom prst="rect">
            <a:avLst/>
          </a:pr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Rectangle 430">
            <a:extLst>
              <a:ext uri="{FF2B5EF4-FFF2-40B4-BE49-F238E27FC236}">
                <a16:creationId xmlns:a16="http://schemas.microsoft.com/office/drawing/2014/main" id="{10D52730-1709-40BD-9D22-12E7679BD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769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4" name="Freeform 431">
            <a:extLst>
              <a:ext uri="{FF2B5EF4-FFF2-40B4-BE49-F238E27FC236}">
                <a16:creationId xmlns:a16="http://schemas.microsoft.com/office/drawing/2014/main" id="{2219A8C8-E243-4BE2-95BF-966B6DA00C7C}"/>
              </a:ext>
            </a:extLst>
          </p:cNvPr>
          <p:cNvSpPr>
            <a:spLocks noChangeAspect="1"/>
          </p:cNvSpPr>
          <p:nvPr/>
        </p:nvSpPr>
        <p:spPr bwMode="auto">
          <a:xfrm>
            <a:off x="10506677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5" name="Freeform 432">
            <a:extLst>
              <a:ext uri="{FF2B5EF4-FFF2-40B4-BE49-F238E27FC236}">
                <a16:creationId xmlns:a16="http://schemas.microsoft.com/office/drawing/2014/main" id="{5FD9046D-ECBD-44E2-96A9-CEDA320C02C4}"/>
              </a:ext>
            </a:extLst>
          </p:cNvPr>
          <p:cNvSpPr>
            <a:spLocks noChangeAspect="1"/>
          </p:cNvSpPr>
          <p:nvPr/>
        </p:nvSpPr>
        <p:spPr bwMode="auto">
          <a:xfrm>
            <a:off x="10506677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Rectangle 433">
            <a:extLst>
              <a:ext uri="{FF2B5EF4-FFF2-40B4-BE49-F238E27FC236}">
                <a16:creationId xmlns:a16="http://schemas.microsoft.com/office/drawing/2014/main" id="{5DCD2416-7349-4A1A-B633-F21A79E14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525" y="6371826"/>
            <a:ext cx="37661" cy="37661"/>
          </a:xfrm>
          <a:prstGeom prst="rect">
            <a:avLst/>
          </a:pr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7" name="Rectangle 434">
            <a:extLst>
              <a:ext uri="{FF2B5EF4-FFF2-40B4-BE49-F238E27FC236}">
                <a16:creationId xmlns:a16="http://schemas.microsoft.com/office/drawing/2014/main" id="{1D1A0E68-7D04-4FBA-9178-1255E328A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525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Rectangle 435">
            <a:extLst>
              <a:ext uri="{FF2B5EF4-FFF2-40B4-BE49-F238E27FC236}">
                <a16:creationId xmlns:a16="http://schemas.microsoft.com/office/drawing/2014/main" id="{F00C1DB2-F0EC-434B-9B5E-EC1EB4CC6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21510" y="6371826"/>
            <a:ext cx="37661" cy="37661"/>
          </a:xfrm>
          <a:prstGeom prst="rect">
            <a:avLst/>
          </a:pr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" name="Rectangle 436">
            <a:extLst>
              <a:ext uri="{FF2B5EF4-FFF2-40B4-BE49-F238E27FC236}">
                <a16:creationId xmlns:a16="http://schemas.microsoft.com/office/drawing/2014/main" id="{E26E51FC-ADA2-4F77-A092-395A0AB8E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2151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Rectangle 437">
            <a:extLst>
              <a:ext uri="{FF2B5EF4-FFF2-40B4-BE49-F238E27FC236}">
                <a16:creationId xmlns:a16="http://schemas.microsoft.com/office/drawing/2014/main" id="{E7C5FBF9-1A2D-4725-A560-B25740999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0498" y="6371826"/>
            <a:ext cx="37661" cy="37661"/>
          </a:xfrm>
          <a:prstGeom prst="rect">
            <a:avLst/>
          </a:pr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" name="Rectangle 438">
            <a:extLst>
              <a:ext uri="{FF2B5EF4-FFF2-40B4-BE49-F238E27FC236}">
                <a16:creationId xmlns:a16="http://schemas.microsoft.com/office/drawing/2014/main" id="{A3C4C571-CB52-4A33-811F-1FCF54885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049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2" name="Rectangle 439">
            <a:extLst>
              <a:ext uri="{FF2B5EF4-FFF2-40B4-BE49-F238E27FC236}">
                <a16:creationId xmlns:a16="http://schemas.microsoft.com/office/drawing/2014/main" id="{57A28D25-1960-46C7-A1A0-6EF03FECC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9483" y="6371826"/>
            <a:ext cx="37661" cy="37661"/>
          </a:xfrm>
          <a:prstGeom prst="rect">
            <a:avLst/>
          </a:pr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Rectangle 440">
            <a:extLst>
              <a:ext uri="{FF2B5EF4-FFF2-40B4-BE49-F238E27FC236}">
                <a16:creationId xmlns:a16="http://schemas.microsoft.com/office/drawing/2014/main" id="{DEDD018B-1242-460E-A3EC-CF1E15D3A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948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4" name="Freeform 441">
            <a:extLst>
              <a:ext uri="{FF2B5EF4-FFF2-40B4-BE49-F238E27FC236}">
                <a16:creationId xmlns:a16="http://schemas.microsoft.com/office/drawing/2014/main" id="{13AB6B65-3FB0-4880-9645-272908E8D07C}"/>
              </a:ext>
            </a:extLst>
          </p:cNvPr>
          <p:cNvSpPr>
            <a:spLocks noChangeAspect="1"/>
          </p:cNvSpPr>
          <p:nvPr/>
        </p:nvSpPr>
        <p:spPr bwMode="auto">
          <a:xfrm>
            <a:off x="10045331" y="6371826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442">
            <a:extLst>
              <a:ext uri="{FF2B5EF4-FFF2-40B4-BE49-F238E27FC236}">
                <a16:creationId xmlns:a16="http://schemas.microsoft.com/office/drawing/2014/main" id="{8DFEC273-F2B0-40E0-A24E-02B386611FC9}"/>
              </a:ext>
            </a:extLst>
          </p:cNvPr>
          <p:cNvSpPr>
            <a:spLocks noChangeAspect="1"/>
          </p:cNvSpPr>
          <p:nvPr/>
        </p:nvSpPr>
        <p:spPr bwMode="auto">
          <a:xfrm>
            <a:off x="10045331" y="6371826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Rectangle 443">
            <a:extLst>
              <a:ext uri="{FF2B5EF4-FFF2-40B4-BE49-F238E27FC236}">
                <a16:creationId xmlns:a16="http://schemas.microsoft.com/office/drawing/2014/main" id="{CB731349-6357-4C6F-B997-F842F7C50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54318" y="6371826"/>
            <a:ext cx="37661" cy="37661"/>
          </a:xfrm>
          <a:prstGeom prst="rect">
            <a:avLst/>
          </a:pr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7" name="Rectangle 444">
            <a:extLst>
              <a:ext uri="{FF2B5EF4-FFF2-40B4-BE49-F238E27FC236}">
                <a16:creationId xmlns:a16="http://schemas.microsoft.com/office/drawing/2014/main" id="{23EE3C27-0F8F-41F5-ACCA-6293EB98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5431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Rectangle 445">
            <a:extLst>
              <a:ext uri="{FF2B5EF4-FFF2-40B4-BE49-F238E27FC236}">
                <a16:creationId xmlns:a16="http://schemas.microsoft.com/office/drawing/2014/main" id="{1DB2267F-08D1-4458-9FE9-C525CC8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3304" y="6371826"/>
            <a:ext cx="37661" cy="37661"/>
          </a:xfrm>
          <a:prstGeom prst="rect">
            <a:avLst/>
          </a:pr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Rectangle 446">
            <a:extLst>
              <a:ext uri="{FF2B5EF4-FFF2-40B4-BE49-F238E27FC236}">
                <a16:creationId xmlns:a16="http://schemas.microsoft.com/office/drawing/2014/main" id="{C05B0D31-4CB2-492F-AE4F-683D7AF65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330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Rectangle 447">
            <a:extLst>
              <a:ext uri="{FF2B5EF4-FFF2-40B4-BE49-F238E27FC236}">
                <a16:creationId xmlns:a16="http://schemas.microsoft.com/office/drawing/2014/main" id="{42F45F4E-39B5-4A64-B07E-1032454E5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72291" y="6371826"/>
            <a:ext cx="37661" cy="37661"/>
          </a:xfrm>
          <a:prstGeom prst="rect">
            <a:avLst/>
          </a:pr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Rectangle 448">
            <a:extLst>
              <a:ext uri="{FF2B5EF4-FFF2-40B4-BE49-F238E27FC236}">
                <a16:creationId xmlns:a16="http://schemas.microsoft.com/office/drawing/2014/main" id="{4F803DC9-0A0D-469F-88A4-2866AA0D3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72291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Freeform 449">
            <a:extLst>
              <a:ext uri="{FF2B5EF4-FFF2-40B4-BE49-F238E27FC236}">
                <a16:creationId xmlns:a16="http://schemas.microsoft.com/office/drawing/2014/main" id="{CB55F23B-B0E9-4511-A148-939821E28A72}"/>
              </a:ext>
            </a:extLst>
          </p:cNvPr>
          <p:cNvSpPr>
            <a:spLocks noChangeAspect="1"/>
          </p:cNvSpPr>
          <p:nvPr/>
        </p:nvSpPr>
        <p:spPr bwMode="auto">
          <a:xfrm>
            <a:off x="9681276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3" name="Freeform 450">
            <a:extLst>
              <a:ext uri="{FF2B5EF4-FFF2-40B4-BE49-F238E27FC236}">
                <a16:creationId xmlns:a16="http://schemas.microsoft.com/office/drawing/2014/main" id="{5469F360-D41F-47D2-818D-C6891110D823}"/>
              </a:ext>
            </a:extLst>
          </p:cNvPr>
          <p:cNvSpPr>
            <a:spLocks noChangeAspect="1"/>
          </p:cNvSpPr>
          <p:nvPr/>
        </p:nvSpPr>
        <p:spPr bwMode="auto">
          <a:xfrm>
            <a:off x="9681276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451">
            <a:extLst>
              <a:ext uri="{FF2B5EF4-FFF2-40B4-BE49-F238E27FC236}">
                <a16:creationId xmlns:a16="http://schemas.microsoft.com/office/drawing/2014/main" id="{78E07598-A757-4DA0-8A5B-B8C79E564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7124" y="6371826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ectangle 452">
            <a:extLst>
              <a:ext uri="{FF2B5EF4-FFF2-40B4-BE49-F238E27FC236}">
                <a16:creationId xmlns:a16="http://schemas.microsoft.com/office/drawing/2014/main" id="{1DA1B9D3-0889-4686-BA4F-867348C95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712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Rectangle 453">
            <a:extLst>
              <a:ext uri="{FF2B5EF4-FFF2-40B4-BE49-F238E27FC236}">
                <a16:creationId xmlns:a16="http://schemas.microsoft.com/office/drawing/2014/main" id="{D977BEDB-C3B7-4CC7-B52E-0C77C077F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6112" y="6371826"/>
            <a:ext cx="37661" cy="37661"/>
          </a:xfrm>
          <a:prstGeom prst="rect">
            <a:avLst/>
          </a:pr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Rectangle 454">
            <a:extLst>
              <a:ext uri="{FF2B5EF4-FFF2-40B4-BE49-F238E27FC236}">
                <a16:creationId xmlns:a16="http://schemas.microsoft.com/office/drawing/2014/main" id="{3B52E6B1-B6E3-4E8F-B59B-123DA9263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6112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55">
            <a:extLst>
              <a:ext uri="{FF2B5EF4-FFF2-40B4-BE49-F238E27FC236}">
                <a16:creationId xmlns:a16="http://schemas.microsoft.com/office/drawing/2014/main" id="{C6B98938-6F0C-4BE6-9BF9-79F19E72C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5097" y="6371826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Rectangle 456">
            <a:extLst>
              <a:ext uri="{FF2B5EF4-FFF2-40B4-BE49-F238E27FC236}">
                <a16:creationId xmlns:a16="http://schemas.microsoft.com/office/drawing/2014/main" id="{17824DC8-3730-4A99-9DCF-6142699D4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509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Rectangle 457">
            <a:extLst>
              <a:ext uri="{FF2B5EF4-FFF2-40B4-BE49-F238E27FC236}">
                <a16:creationId xmlns:a16="http://schemas.microsoft.com/office/drawing/2014/main" id="{25DAFD05-2C0C-4FE4-8D44-68147C7E9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14084" y="6371826"/>
            <a:ext cx="37661" cy="37661"/>
          </a:xfrm>
          <a:prstGeom prst="rect">
            <a:avLst/>
          </a:pr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Rectangle 458">
            <a:extLst>
              <a:ext uri="{FF2B5EF4-FFF2-40B4-BE49-F238E27FC236}">
                <a16:creationId xmlns:a16="http://schemas.microsoft.com/office/drawing/2014/main" id="{E30A6839-BF29-4596-B6B4-4180F97DB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1408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Freeform 459">
            <a:extLst>
              <a:ext uri="{FF2B5EF4-FFF2-40B4-BE49-F238E27FC236}">
                <a16:creationId xmlns:a16="http://schemas.microsoft.com/office/drawing/2014/main" id="{5B366442-5025-4D44-AA5E-65808724DFF4}"/>
              </a:ext>
            </a:extLst>
          </p:cNvPr>
          <p:cNvSpPr>
            <a:spLocks noChangeAspect="1"/>
          </p:cNvSpPr>
          <p:nvPr/>
        </p:nvSpPr>
        <p:spPr bwMode="auto">
          <a:xfrm>
            <a:off x="9219932" y="6371826"/>
            <a:ext cx="37661" cy="37661"/>
          </a:xfrm>
          <a:custGeom>
            <a:avLst/>
            <a:gdLst>
              <a:gd name="T0" fmla="*/ 1 w 12"/>
              <a:gd name="T1" fmla="*/ 12 h 12"/>
              <a:gd name="T2" fmla="*/ 12 w 12"/>
              <a:gd name="T3" fmla="*/ 12 h 12"/>
              <a:gd name="T4" fmla="*/ 12 w 12"/>
              <a:gd name="T5" fmla="*/ 0 h 12"/>
              <a:gd name="T6" fmla="*/ 0 w 12"/>
              <a:gd name="T7" fmla="*/ 0 h 12"/>
              <a:gd name="T8" fmla="*/ 1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12"/>
                </a:move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Rectangle 460">
            <a:extLst>
              <a:ext uri="{FF2B5EF4-FFF2-40B4-BE49-F238E27FC236}">
                <a16:creationId xmlns:a16="http://schemas.microsoft.com/office/drawing/2014/main" id="{80906B9F-F208-4B09-ADA3-F338EF41B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28918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Rectangle 461">
            <a:extLst>
              <a:ext uri="{FF2B5EF4-FFF2-40B4-BE49-F238E27FC236}">
                <a16:creationId xmlns:a16="http://schemas.microsoft.com/office/drawing/2014/main" id="{348B3CA1-AA11-48A9-9B44-D5CF5D86F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37905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5" name="Rectangle 462">
            <a:extLst>
              <a:ext uri="{FF2B5EF4-FFF2-40B4-BE49-F238E27FC236}">
                <a16:creationId xmlns:a16="http://schemas.microsoft.com/office/drawing/2014/main" id="{95F354F2-23A5-4D99-9AD7-B6F65FA782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5304769"/>
            <a:ext cx="37661" cy="37661"/>
          </a:xfrm>
          <a:prstGeom prst="rect">
            <a:avLst/>
          </a:prstGeom>
          <a:solidFill>
            <a:srgbClr val="23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6" name="Rectangle 463">
            <a:extLst>
              <a:ext uri="{FF2B5EF4-FFF2-40B4-BE49-F238E27FC236}">
                <a16:creationId xmlns:a16="http://schemas.microsoft.com/office/drawing/2014/main" id="{EF0F089D-627D-45D7-AA19-3FBE47CCF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Rectangle 464">
            <a:extLst>
              <a:ext uri="{FF2B5EF4-FFF2-40B4-BE49-F238E27FC236}">
                <a16:creationId xmlns:a16="http://schemas.microsoft.com/office/drawing/2014/main" id="{3167FD52-FC49-42A0-9636-AB1F87E67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5304769"/>
            <a:ext cx="34523" cy="37661"/>
          </a:xfrm>
          <a:prstGeom prst="rect">
            <a:avLst/>
          </a:prstGeom>
          <a:solidFill>
            <a:srgbClr val="2A9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8" name="Rectangle 465">
            <a:extLst>
              <a:ext uri="{FF2B5EF4-FFF2-40B4-BE49-F238E27FC236}">
                <a16:creationId xmlns:a16="http://schemas.microsoft.com/office/drawing/2014/main" id="{22965ED5-1BAB-4B7B-84A9-FD9D34975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Freeform 466">
            <a:extLst>
              <a:ext uri="{FF2B5EF4-FFF2-40B4-BE49-F238E27FC236}">
                <a16:creationId xmlns:a16="http://schemas.microsoft.com/office/drawing/2014/main" id="{359180B8-3751-4A0A-9A99-40949729385D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5304769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Freeform 467">
            <a:extLst>
              <a:ext uri="{FF2B5EF4-FFF2-40B4-BE49-F238E27FC236}">
                <a16:creationId xmlns:a16="http://schemas.microsoft.com/office/drawing/2014/main" id="{05EF5EA8-6A58-4A4C-9948-0F2D38EBB77A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5304769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1" name="Rectangle 468">
            <a:extLst>
              <a:ext uri="{FF2B5EF4-FFF2-40B4-BE49-F238E27FC236}">
                <a16:creationId xmlns:a16="http://schemas.microsoft.com/office/drawing/2014/main" id="{9B483CD2-103E-486B-B3A9-CB17128EA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5304769"/>
            <a:ext cx="37661" cy="37661"/>
          </a:xfrm>
          <a:prstGeom prst="rect">
            <a:avLst/>
          </a:prstGeom>
          <a:solidFill>
            <a:srgbClr val="37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2" name="Rectangle 469">
            <a:extLst>
              <a:ext uri="{FF2B5EF4-FFF2-40B4-BE49-F238E27FC236}">
                <a16:creationId xmlns:a16="http://schemas.microsoft.com/office/drawing/2014/main" id="{E8A856E8-0183-47AF-91DC-8D3026253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Rectangle 470">
            <a:extLst>
              <a:ext uri="{FF2B5EF4-FFF2-40B4-BE49-F238E27FC236}">
                <a16:creationId xmlns:a16="http://schemas.microsoft.com/office/drawing/2014/main" id="{1A447A6A-4B39-492C-9824-35BB81789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5304769"/>
            <a:ext cx="34523" cy="37661"/>
          </a:xfrm>
          <a:prstGeom prst="rect">
            <a:avLst/>
          </a:prstGeom>
          <a:solidFill>
            <a:srgbClr val="3D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4" name="Rectangle 471">
            <a:extLst>
              <a:ext uri="{FF2B5EF4-FFF2-40B4-BE49-F238E27FC236}">
                <a16:creationId xmlns:a16="http://schemas.microsoft.com/office/drawing/2014/main" id="{BA2FA2A6-C8DB-49F7-A685-C9806BDF1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5" name="Rectangle 472">
            <a:extLst>
              <a:ext uri="{FF2B5EF4-FFF2-40B4-BE49-F238E27FC236}">
                <a16:creationId xmlns:a16="http://schemas.microsoft.com/office/drawing/2014/main" id="{D2493B03-338B-4186-B0F1-BF76B4EB70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5304769"/>
            <a:ext cx="34523" cy="37661"/>
          </a:xfrm>
          <a:prstGeom prst="rect">
            <a:avLst/>
          </a:prstGeom>
          <a:solidFill>
            <a:srgbClr val="43AA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6" name="Rectangle 473">
            <a:extLst>
              <a:ext uri="{FF2B5EF4-FFF2-40B4-BE49-F238E27FC236}">
                <a16:creationId xmlns:a16="http://schemas.microsoft.com/office/drawing/2014/main" id="{8CBA5004-7623-4CCE-BD15-0A7264000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7" name="Rectangle 474">
            <a:extLst>
              <a:ext uri="{FF2B5EF4-FFF2-40B4-BE49-F238E27FC236}">
                <a16:creationId xmlns:a16="http://schemas.microsoft.com/office/drawing/2014/main" id="{5D5C585F-FFBE-4422-AA9C-E5E96CDFD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5304769"/>
            <a:ext cx="34523" cy="37661"/>
          </a:xfrm>
          <a:prstGeom prst="rect">
            <a:avLst/>
          </a:prstGeom>
          <a:solidFill>
            <a:srgbClr val="49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Rectangle 475">
            <a:extLst>
              <a:ext uri="{FF2B5EF4-FFF2-40B4-BE49-F238E27FC236}">
                <a16:creationId xmlns:a16="http://schemas.microsoft.com/office/drawing/2014/main" id="{F6BF9BC5-0E20-4944-B902-41DD47A40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9" name="Rectangle 476">
            <a:extLst>
              <a:ext uri="{FF2B5EF4-FFF2-40B4-BE49-F238E27FC236}">
                <a16:creationId xmlns:a16="http://schemas.microsoft.com/office/drawing/2014/main" id="{54F460C1-8862-44DE-8A87-E83DBCD8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5304769"/>
            <a:ext cx="34523" cy="37661"/>
          </a:xfrm>
          <a:prstGeom prst="rect">
            <a:avLst/>
          </a:prstGeom>
          <a:solidFill>
            <a:srgbClr val="4F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Rectangle 477">
            <a:extLst>
              <a:ext uri="{FF2B5EF4-FFF2-40B4-BE49-F238E27FC236}">
                <a16:creationId xmlns:a16="http://schemas.microsoft.com/office/drawing/2014/main" id="{5F9C3B62-E0B0-4B9A-8B30-7301EBC68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Rectangle 478">
            <a:extLst>
              <a:ext uri="{FF2B5EF4-FFF2-40B4-BE49-F238E27FC236}">
                <a16:creationId xmlns:a16="http://schemas.microsoft.com/office/drawing/2014/main" id="{0E9B1839-B602-4D9E-B051-E79EE1A07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5304769"/>
            <a:ext cx="34523" cy="37661"/>
          </a:xfrm>
          <a:prstGeom prst="rect">
            <a:avLst/>
          </a:prstGeom>
          <a:solidFill>
            <a:srgbClr val="56B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2" name="Rectangle 479">
            <a:extLst>
              <a:ext uri="{FF2B5EF4-FFF2-40B4-BE49-F238E27FC236}">
                <a16:creationId xmlns:a16="http://schemas.microsoft.com/office/drawing/2014/main" id="{BDB6C4DB-B82C-44CE-A16A-0CC7EA0BD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Rectangle 480">
            <a:extLst>
              <a:ext uri="{FF2B5EF4-FFF2-40B4-BE49-F238E27FC236}">
                <a16:creationId xmlns:a16="http://schemas.microsoft.com/office/drawing/2014/main" id="{0B93E1DC-E558-418F-AF3D-41C1A81EE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5304769"/>
            <a:ext cx="34523" cy="37661"/>
          </a:xfrm>
          <a:prstGeom prst="rect">
            <a:avLst/>
          </a:prstGeom>
          <a:solidFill>
            <a:srgbClr val="5DB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4" name="Rectangle 481">
            <a:extLst>
              <a:ext uri="{FF2B5EF4-FFF2-40B4-BE49-F238E27FC236}">
                <a16:creationId xmlns:a16="http://schemas.microsoft.com/office/drawing/2014/main" id="{3F6CF3DE-F174-4F71-8345-EF7869023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5" name="Rectangle 482">
            <a:extLst>
              <a:ext uri="{FF2B5EF4-FFF2-40B4-BE49-F238E27FC236}">
                <a16:creationId xmlns:a16="http://schemas.microsoft.com/office/drawing/2014/main" id="{5DED12AD-81E8-4327-BC84-A181FBFCC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5304769"/>
            <a:ext cx="37661" cy="37661"/>
          </a:xfrm>
          <a:prstGeom prst="rect">
            <a:avLst/>
          </a:prstGeom>
          <a:solidFill>
            <a:srgbClr val="63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6" name="Rectangle 483">
            <a:extLst>
              <a:ext uri="{FF2B5EF4-FFF2-40B4-BE49-F238E27FC236}">
                <a16:creationId xmlns:a16="http://schemas.microsoft.com/office/drawing/2014/main" id="{76C61A4C-341A-4EA7-9B14-60566CD04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7" name="Rectangle 484">
            <a:extLst>
              <a:ext uri="{FF2B5EF4-FFF2-40B4-BE49-F238E27FC236}">
                <a16:creationId xmlns:a16="http://schemas.microsoft.com/office/drawing/2014/main" id="{149FD3D5-D8E6-49EB-99EF-B8D5CC470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5304769"/>
            <a:ext cx="34523" cy="37661"/>
          </a:xfrm>
          <a:prstGeom prst="rect">
            <a:avLst/>
          </a:prstGeom>
          <a:solidFill>
            <a:srgbClr val="69B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8" name="Rectangle 485">
            <a:extLst>
              <a:ext uri="{FF2B5EF4-FFF2-40B4-BE49-F238E27FC236}">
                <a16:creationId xmlns:a16="http://schemas.microsoft.com/office/drawing/2014/main" id="{6613C8F7-F751-4062-B569-E11943D475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9" name="Rectangle 486">
            <a:extLst>
              <a:ext uri="{FF2B5EF4-FFF2-40B4-BE49-F238E27FC236}">
                <a16:creationId xmlns:a16="http://schemas.microsoft.com/office/drawing/2014/main" id="{EF812576-7574-4A47-ADCE-8EA3F44FD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5304769"/>
            <a:ext cx="34523" cy="37661"/>
          </a:xfrm>
          <a:prstGeom prst="rect">
            <a:avLst/>
          </a:prstGeom>
          <a:solidFill>
            <a:srgbClr val="6F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0" name="Rectangle 487">
            <a:extLst>
              <a:ext uri="{FF2B5EF4-FFF2-40B4-BE49-F238E27FC236}">
                <a16:creationId xmlns:a16="http://schemas.microsoft.com/office/drawing/2014/main" id="{D0B3D66D-8E48-4A91-AF59-F9D675DF6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" name="Rectangle 488">
            <a:extLst>
              <a:ext uri="{FF2B5EF4-FFF2-40B4-BE49-F238E27FC236}">
                <a16:creationId xmlns:a16="http://schemas.microsoft.com/office/drawing/2014/main" id="{42D38251-008D-41DA-9B68-A156452CA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5304769"/>
            <a:ext cx="37661" cy="37661"/>
          </a:xfrm>
          <a:prstGeom prst="rect">
            <a:avLst/>
          </a:prstGeom>
          <a:solidFill>
            <a:srgbClr val="76C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Rectangle 489">
            <a:extLst>
              <a:ext uri="{FF2B5EF4-FFF2-40B4-BE49-F238E27FC236}">
                <a16:creationId xmlns:a16="http://schemas.microsoft.com/office/drawing/2014/main" id="{3B989D37-1706-4728-B64A-0CE208F06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3" name="Rectangle 490">
            <a:extLst>
              <a:ext uri="{FF2B5EF4-FFF2-40B4-BE49-F238E27FC236}">
                <a16:creationId xmlns:a16="http://schemas.microsoft.com/office/drawing/2014/main" id="{A883E168-BAB0-44AA-A0B6-636FDA46BF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5304769"/>
            <a:ext cx="37661" cy="37661"/>
          </a:xfrm>
          <a:prstGeom prst="rect">
            <a:avLst/>
          </a:prstGeom>
          <a:solidFill>
            <a:srgbClr val="7BC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4" name="Rectangle 491">
            <a:extLst>
              <a:ext uri="{FF2B5EF4-FFF2-40B4-BE49-F238E27FC236}">
                <a16:creationId xmlns:a16="http://schemas.microsoft.com/office/drawing/2014/main" id="{98DADB00-FF83-4CE5-B41F-1CC30DA7C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5" name="Freeform 492">
            <a:extLst>
              <a:ext uri="{FF2B5EF4-FFF2-40B4-BE49-F238E27FC236}">
                <a16:creationId xmlns:a16="http://schemas.microsoft.com/office/drawing/2014/main" id="{D92AB78A-13C6-4972-8349-AC3DFB83BC0D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5304769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6" name="Freeform 493">
            <a:extLst>
              <a:ext uri="{FF2B5EF4-FFF2-40B4-BE49-F238E27FC236}">
                <a16:creationId xmlns:a16="http://schemas.microsoft.com/office/drawing/2014/main" id="{99ACA42E-F466-4A5F-B4E6-B94E5B950B88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5304769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Rectangle 494">
            <a:extLst>
              <a:ext uri="{FF2B5EF4-FFF2-40B4-BE49-F238E27FC236}">
                <a16:creationId xmlns:a16="http://schemas.microsoft.com/office/drawing/2014/main" id="{8EC6B0BC-43C6-430B-B91E-3221B582F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5304769"/>
            <a:ext cx="37661" cy="37661"/>
          </a:xfrm>
          <a:prstGeom prst="rect">
            <a:avLst/>
          </a:prstGeom>
          <a:solidFill>
            <a:srgbClr val="89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Rectangle 495">
            <a:extLst>
              <a:ext uri="{FF2B5EF4-FFF2-40B4-BE49-F238E27FC236}">
                <a16:creationId xmlns:a16="http://schemas.microsoft.com/office/drawing/2014/main" id="{E66DD8A8-DDE9-4797-980D-2180C8D99D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Rectangle 496">
            <a:extLst>
              <a:ext uri="{FF2B5EF4-FFF2-40B4-BE49-F238E27FC236}">
                <a16:creationId xmlns:a16="http://schemas.microsoft.com/office/drawing/2014/main" id="{EEF9AA66-52B7-4229-8A33-E2B1ED675C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5304769"/>
            <a:ext cx="37661" cy="37661"/>
          </a:xfrm>
          <a:prstGeom prst="rect">
            <a:avLst/>
          </a:prstGeom>
          <a:solidFill>
            <a:srgbClr val="8F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Rectangle 497">
            <a:extLst>
              <a:ext uri="{FF2B5EF4-FFF2-40B4-BE49-F238E27FC236}">
                <a16:creationId xmlns:a16="http://schemas.microsoft.com/office/drawing/2014/main" id="{E7A37D57-DD4B-40D7-B38C-C09D09B24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" name="Rectangle 498">
            <a:extLst>
              <a:ext uri="{FF2B5EF4-FFF2-40B4-BE49-F238E27FC236}">
                <a16:creationId xmlns:a16="http://schemas.microsoft.com/office/drawing/2014/main" id="{11EC5E5F-1965-4384-AC0C-A06E66D87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5304769"/>
            <a:ext cx="37661" cy="37661"/>
          </a:xfrm>
          <a:prstGeom prst="rect">
            <a:avLst/>
          </a:prstGeom>
          <a:solidFill>
            <a:srgbClr val="95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Rectangle 499">
            <a:extLst>
              <a:ext uri="{FF2B5EF4-FFF2-40B4-BE49-F238E27FC236}">
                <a16:creationId xmlns:a16="http://schemas.microsoft.com/office/drawing/2014/main" id="{A0615950-4D54-47BB-90C4-FC63D0DFBE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Rectangle 500">
            <a:extLst>
              <a:ext uri="{FF2B5EF4-FFF2-40B4-BE49-F238E27FC236}">
                <a16:creationId xmlns:a16="http://schemas.microsoft.com/office/drawing/2014/main" id="{E95E6F31-EED2-4FDF-BAA8-7440937ED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Rectangle 501">
            <a:extLst>
              <a:ext uri="{FF2B5EF4-FFF2-40B4-BE49-F238E27FC236}">
                <a16:creationId xmlns:a16="http://schemas.microsoft.com/office/drawing/2014/main" id="{07019EAE-22B7-4A3A-8495-E8926BFC8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Rectangle 502">
            <a:extLst>
              <a:ext uri="{FF2B5EF4-FFF2-40B4-BE49-F238E27FC236}">
                <a16:creationId xmlns:a16="http://schemas.microsoft.com/office/drawing/2014/main" id="{526407D1-D15E-49F7-882E-BC8AE160A1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Rectangle 503">
            <a:extLst>
              <a:ext uri="{FF2B5EF4-FFF2-40B4-BE49-F238E27FC236}">
                <a16:creationId xmlns:a16="http://schemas.microsoft.com/office/drawing/2014/main" id="{EA85FC92-B445-4471-8D27-FF33ADA50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Rectangle 504">
            <a:extLst>
              <a:ext uri="{FF2B5EF4-FFF2-40B4-BE49-F238E27FC236}">
                <a16:creationId xmlns:a16="http://schemas.microsoft.com/office/drawing/2014/main" id="{9EE7B8BB-9490-4066-8F79-E5D9F995C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8" name="Rectangle 505">
            <a:extLst>
              <a:ext uri="{FF2B5EF4-FFF2-40B4-BE49-F238E27FC236}">
                <a16:creationId xmlns:a16="http://schemas.microsoft.com/office/drawing/2014/main" id="{4446C06C-43DF-4A36-82C0-9CCD35C62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9" name="Freeform 506">
            <a:extLst>
              <a:ext uri="{FF2B5EF4-FFF2-40B4-BE49-F238E27FC236}">
                <a16:creationId xmlns:a16="http://schemas.microsoft.com/office/drawing/2014/main" id="{D217B17B-6C36-488F-9DA2-C4E569A407BC}"/>
              </a:ext>
            </a:extLst>
          </p:cNvPr>
          <p:cNvSpPr>
            <a:spLocks noChangeAspect="1"/>
          </p:cNvSpPr>
          <p:nvPr/>
        </p:nvSpPr>
        <p:spPr bwMode="auto">
          <a:xfrm>
            <a:off x="838511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0" name="Freeform 507">
            <a:extLst>
              <a:ext uri="{FF2B5EF4-FFF2-40B4-BE49-F238E27FC236}">
                <a16:creationId xmlns:a16="http://schemas.microsoft.com/office/drawing/2014/main" id="{5A192CB6-BC82-43FC-80A6-2AE2A2D254CC}"/>
              </a:ext>
            </a:extLst>
          </p:cNvPr>
          <p:cNvSpPr>
            <a:spLocks noChangeAspect="1"/>
          </p:cNvSpPr>
          <p:nvPr/>
        </p:nvSpPr>
        <p:spPr bwMode="auto">
          <a:xfrm>
            <a:off x="838511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Freeform 508">
            <a:extLst>
              <a:ext uri="{FF2B5EF4-FFF2-40B4-BE49-F238E27FC236}">
                <a16:creationId xmlns:a16="http://schemas.microsoft.com/office/drawing/2014/main" id="{5DB52DC3-5317-4FD8-9959-D3C6825F1386}"/>
              </a:ext>
            </a:extLst>
          </p:cNvPr>
          <p:cNvSpPr>
            <a:spLocks noChangeAspect="1"/>
          </p:cNvSpPr>
          <p:nvPr/>
        </p:nvSpPr>
        <p:spPr bwMode="auto">
          <a:xfrm>
            <a:off x="829096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2" name="Freeform 509">
            <a:extLst>
              <a:ext uri="{FF2B5EF4-FFF2-40B4-BE49-F238E27FC236}">
                <a16:creationId xmlns:a16="http://schemas.microsoft.com/office/drawing/2014/main" id="{A0FE700A-6A65-4BAB-9467-24EC627B3068}"/>
              </a:ext>
            </a:extLst>
          </p:cNvPr>
          <p:cNvSpPr>
            <a:spLocks noChangeAspect="1"/>
          </p:cNvSpPr>
          <p:nvPr/>
        </p:nvSpPr>
        <p:spPr bwMode="auto">
          <a:xfrm>
            <a:off x="829096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3" name="Freeform 510">
            <a:extLst>
              <a:ext uri="{FF2B5EF4-FFF2-40B4-BE49-F238E27FC236}">
                <a16:creationId xmlns:a16="http://schemas.microsoft.com/office/drawing/2014/main" id="{7D58CA4C-E527-45CF-BC5C-0360E0E43F55}"/>
              </a:ext>
            </a:extLst>
          </p:cNvPr>
          <p:cNvSpPr>
            <a:spLocks noChangeAspect="1"/>
          </p:cNvSpPr>
          <p:nvPr/>
        </p:nvSpPr>
        <p:spPr bwMode="auto">
          <a:xfrm>
            <a:off x="819995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4" name="Freeform 511">
            <a:extLst>
              <a:ext uri="{FF2B5EF4-FFF2-40B4-BE49-F238E27FC236}">
                <a16:creationId xmlns:a16="http://schemas.microsoft.com/office/drawing/2014/main" id="{CD7B6A59-4D46-4219-85D5-035170F32302}"/>
              </a:ext>
            </a:extLst>
          </p:cNvPr>
          <p:cNvSpPr>
            <a:spLocks noChangeAspect="1"/>
          </p:cNvSpPr>
          <p:nvPr/>
        </p:nvSpPr>
        <p:spPr bwMode="auto">
          <a:xfrm>
            <a:off x="819995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5" name="Freeform 512">
            <a:extLst>
              <a:ext uri="{FF2B5EF4-FFF2-40B4-BE49-F238E27FC236}">
                <a16:creationId xmlns:a16="http://schemas.microsoft.com/office/drawing/2014/main" id="{DF9A751D-419B-40E6-B4F5-648B3B615702}"/>
              </a:ext>
            </a:extLst>
          </p:cNvPr>
          <p:cNvSpPr>
            <a:spLocks noChangeAspect="1"/>
          </p:cNvSpPr>
          <p:nvPr/>
        </p:nvSpPr>
        <p:spPr bwMode="auto">
          <a:xfrm>
            <a:off x="810893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Freeform 513">
            <a:extLst>
              <a:ext uri="{FF2B5EF4-FFF2-40B4-BE49-F238E27FC236}">
                <a16:creationId xmlns:a16="http://schemas.microsoft.com/office/drawing/2014/main" id="{19D55CE9-89F8-46D7-B2F9-73714FC7752B}"/>
              </a:ext>
            </a:extLst>
          </p:cNvPr>
          <p:cNvSpPr>
            <a:spLocks noChangeAspect="1"/>
          </p:cNvSpPr>
          <p:nvPr/>
        </p:nvSpPr>
        <p:spPr bwMode="auto">
          <a:xfrm>
            <a:off x="810893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Freeform 514">
            <a:extLst>
              <a:ext uri="{FF2B5EF4-FFF2-40B4-BE49-F238E27FC236}">
                <a16:creationId xmlns:a16="http://schemas.microsoft.com/office/drawing/2014/main" id="{D3C2D475-F67D-4CDE-A235-BD08F29FB37A}"/>
              </a:ext>
            </a:extLst>
          </p:cNvPr>
          <p:cNvSpPr>
            <a:spLocks noChangeAspect="1"/>
          </p:cNvSpPr>
          <p:nvPr/>
        </p:nvSpPr>
        <p:spPr bwMode="auto">
          <a:xfrm>
            <a:off x="8017923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8" name="Freeform 515">
            <a:extLst>
              <a:ext uri="{FF2B5EF4-FFF2-40B4-BE49-F238E27FC236}">
                <a16:creationId xmlns:a16="http://schemas.microsoft.com/office/drawing/2014/main" id="{0FBB2073-F25D-451D-BD4C-87938641A129}"/>
              </a:ext>
            </a:extLst>
          </p:cNvPr>
          <p:cNvSpPr>
            <a:spLocks noChangeAspect="1"/>
          </p:cNvSpPr>
          <p:nvPr/>
        </p:nvSpPr>
        <p:spPr bwMode="auto">
          <a:xfrm>
            <a:off x="8017923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9" name="Freeform 516">
            <a:extLst>
              <a:ext uri="{FF2B5EF4-FFF2-40B4-BE49-F238E27FC236}">
                <a16:creationId xmlns:a16="http://schemas.microsoft.com/office/drawing/2014/main" id="{890E0A87-2739-45DF-859B-1AC29FE288E9}"/>
              </a:ext>
            </a:extLst>
          </p:cNvPr>
          <p:cNvSpPr>
            <a:spLocks noChangeAspect="1"/>
          </p:cNvSpPr>
          <p:nvPr/>
        </p:nvSpPr>
        <p:spPr bwMode="auto">
          <a:xfrm>
            <a:off x="792377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Freeform 517">
            <a:extLst>
              <a:ext uri="{FF2B5EF4-FFF2-40B4-BE49-F238E27FC236}">
                <a16:creationId xmlns:a16="http://schemas.microsoft.com/office/drawing/2014/main" id="{DE2B4479-4284-4792-941D-3EB9723DAEB3}"/>
              </a:ext>
            </a:extLst>
          </p:cNvPr>
          <p:cNvSpPr>
            <a:spLocks noChangeAspect="1"/>
          </p:cNvSpPr>
          <p:nvPr/>
        </p:nvSpPr>
        <p:spPr bwMode="auto">
          <a:xfrm>
            <a:off x="792377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Freeform 518">
            <a:extLst>
              <a:ext uri="{FF2B5EF4-FFF2-40B4-BE49-F238E27FC236}">
                <a16:creationId xmlns:a16="http://schemas.microsoft.com/office/drawing/2014/main" id="{B3A7D2C8-99EC-4A98-9E02-F03B4C94DC23}"/>
              </a:ext>
            </a:extLst>
          </p:cNvPr>
          <p:cNvSpPr>
            <a:spLocks noChangeAspect="1"/>
          </p:cNvSpPr>
          <p:nvPr/>
        </p:nvSpPr>
        <p:spPr bwMode="auto">
          <a:xfrm>
            <a:off x="78327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" name="Freeform 519">
            <a:extLst>
              <a:ext uri="{FF2B5EF4-FFF2-40B4-BE49-F238E27FC236}">
                <a16:creationId xmlns:a16="http://schemas.microsoft.com/office/drawing/2014/main" id="{7E47B1CD-3EB0-481A-9E24-5CE72A7E1D45}"/>
              </a:ext>
            </a:extLst>
          </p:cNvPr>
          <p:cNvSpPr>
            <a:spLocks noChangeAspect="1"/>
          </p:cNvSpPr>
          <p:nvPr/>
        </p:nvSpPr>
        <p:spPr bwMode="auto">
          <a:xfrm>
            <a:off x="78327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Freeform 520">
            <a:extLst>
              <a:ext uri="{FF2B5EF4-FFF2-40B4-BE49-F238E27FC236}">
                <a16:creationId xmlns:a16="http://schemas.microsoft.com/office/drawing/2014/main" id="{993D17CA-1F20-41F4-9B35-2DCAC3010D93}"/>
              </a:ext>
            </a:extLst>
          </p:cNvPr>
          <p:cNvSpPr>
            <a:spLocks noChangeAspect="1"/>
          </p:cNvSpPr>
          <p:nvPr/>
        </p:nvSpPr>
        <p:spPr bwMode="auto">
          <a:xfrm>
            <a:off x="774174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" name="Freeform 521">
            <a:extLst>
              <a:ext uri="{FF2B5EF4-FFF2-40B4-BE49-F238E27FC236}">
                <a16:creationId xmlns:a16="http://schemas.microsoft.com/office/drawing/2014/main" id="{17EBBA78-CE45-4A6A-BC3E-6B33C62B3D44}"/>
              </a:ext>
            </a:extLst>
          </p:cNvPr>
          <p:cNvSpPr>
            <a:spLocks noChangeAspect="1"/>
          </p:cNvSpPr>
          <p:nvPr/>
        </p:nvSpPr>
        <p:spPr bwMode="auto">
          <a:xfrm>
            <a:off x="774174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Freeform 522">
            <a:extLst>
              <a:ext uri="{FF2B5EF4-FFF2-40B4-BE49-F238E27FC236}">
                <a16:creationId xmlns:a16="http://schemas.microsoft.com/office/drawing/2014/main" id="{05A43C46-1F23-43EC-A4D8-BECF9CBD40FF}"/>
              </a:ext>
            </a:extLst>
          </p:cNvPr>
          <p:cNvSpPr>
            <a:spLocks noChangeAspect="1"/>
          </p:cNvSpPr>
          <p:nvPr/>
        </p:nvSpPr>
        <p:spPr bwMode="auto">
          <a:xfrm>
            <a:off x="765073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Freeform 523">
            <a:extLst>
              <a:ext uri="{FF2B5EF4-FFF2-40B4-BE49-F238E27FC236}">
                <a16:creationId xmlns:a16="http://schemas.microsoft.com/office/drawing/2014/main" id="{8EF97F63-8F00-492A-B161-36194187B648}"/>
              </a:ext>
            </a:extLst>
          </p:cNvPr>
          <p:cNvSpPr>
            <a:spLocks noChangeAspect="1"/>
          </p:cNvSpPr>
          <p:nvPr/>
        </p:nvSpPr>
        <p:spPr bwMode="auto">
          <a:xfrm>
            <a:off x="765073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Freeform 524">
            <a:extLst>
              <a:ext uri="{FF2B5EF4-FFF2-40B4-BE49-F238E27FC236}">
                <a16:creationId xmlns:a16="http://schemas.microsoft.com/office/drawing/2014/main" id="{0C6EA195-B27B-4851-A609-9369505FA478}"/>
              </a:ext>
            </a:extLst>
          </p:cNvPr>
          <p:cNvSpPr>
            <a:spLocks noChangeAspect="1"/>
          </p:cNvSpPr>
          <p:nvPr/>
        </p:nvSpPr>
        <p:spPr bwMode="auto">
          <a:xfrm>
            <a:off x="7559717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  <a:close/>
              </a:path>
            </a:pathLst>
          </a:cu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" name="Freeform 525">
            <a:extLst>
              <a:ext uri="{FF2B5EF4-FFF2-40B4-BE49-F238E27FC236}">
                <a16:creationId xmlns:a16="http://schemas.microsoft.com/office/drawing/2014/main" id="{1420E166-08CB-4A77-A209-054B7ABD45E7}"/>
              </a:ext>
            </a:extLst>
          </p:cNvPr>
          <p:cNvSpPr>
            <a:spLocks noChangeAspect="1"/>
          </p:cNvSpPr>
          <p:nvPr/>
        </p:nvSpPr>
        <p:spPr bwMode="auto">
          <a:xfrm>
            <a:off x="7559717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9" name="Freeform 526">
            <a:extLst>
              <a:ext uri="{FF2B5EF4-FFF2-40B4-BE49-F238E27FC236}">
                <a16:creationId xmlns:a16="http://schemas.microsoft.com/office/drawing/2014/main" id="{0F38277C-203B-458F-A67A-956F1F52B7A7}"/>
              </a:ext>
            </a:extLst>
          </p:cNvPr>
          <p:cNvSpPr>
            <a:spLocks noChangeAspect="1"/>
          </p:cNvSpPr>
          <p:nvPr/>
        </p:nvSpPr>
        <p:spPr bwMode="auto">
          <a:xfrm>
            <a:off x="746556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0" name="Freeform 527">
            <a:extLst>
              <a:ext uri="{FF2B5EF4-FFF2-40B4-BE49-F238E27FC236}">
                <a16:creationId xmlns:a16="http://schemas.microsoft.com/office/drawing/2014/main" id="{FCC8A92C-ABEC-4E71-A31D-A25D3E5D6944}"/>
              </a:ext>
            </a:extLst>
          </p:cNvPr>
          <p:cNvSpPr>
            <a:spLocks noChangeAspect="1"/>
          </p:cNvSpPr>
          <p:nvPr/>
        </p:nvSpPr>
        <p:spPr bwMode="auto">
          <a:xfrm>
            <a:off x="746556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1" name="Freeform 528">
            <a:extLst>
              <a:ext uri="{FF2B5EF4-FFF2-40B4-BE49-F238E27FC236}">
                <a16:creationId xmlns:a16="http://schemas.microsoft.com/office/drawing/2014/main" id="{B7083DD8-E6B9-4BB8-81F3-BD88DAFC4300}"/>
              </a:ext>
            </a:extLst>
          </p:cNvPr>
          <p:cNvSpPr>
            <a:spLocks noChangeAspect="1"/>
          </p:cNvSpPr>
          <p:nvPr/>
        </p:nvSpPr>
        <p:spPr bwMode="auto">
          <a:xfrm>
            <a:off x="737455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" name="Freeform 529">
            <a:extLst>
              <a:ext uri="{FF2B5EF4-FFF2-40B4-BE49-F238E27FC236}">
                <a16:creationId xmlns:a16="http://schemas.microsoft.com/office/drawing/2014/main" id="{7E3F0820-4C29-44C6-8425-61B64CECAC15}"/>
              </a:ext>
            </a:extLst>
          </p:cNvPr>
          <p:cNvSpPr>
            <a:spLocks noChangeAspect="1"/>
          </p:cNvSpPr>
          <p:nvPr/>
        </p:nvSpPr>
        <p:spPr bwMode="auto">
          <a:xfrm>
            <a:off x="737455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3" name="Freeform 530">
            <a:extLst>
              <a:ext uri="{FF2B5EF4-FFF2-40B4-BE49-F238E27FC236}">
                <a16:creationId xmlns:a16="http://schemas.microsoft.com/office/drawing/2014/main" id="{E7A7CBA2-BBD9-4CEB-85F1-217A888BC6E3}"/>
              </a:ext>
            </a:extLst>
          </p:cNvPr>
          <p:cNvSpPr>
            <a:spLocks noChangeAspect="1"/>
          </p:cNvSpPr>
          <p:nvPr/>
        </p:nvSpPr>
        <p:spPr bwMode="auto">
          <a:xfrm>
            <a:off x="728353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4" name="Freeform 531">
            <a:extLst>
              <a:ext uri="{FF2B5EF4-FFF2-40B4-BE49-F238E27FC236}">
                <a16:creationId xmlns:a16="http://schemas.microsoft.com/office/drawing/2014/main" id="{E365C585-3D80-4CA0-A247-0BA3E8D1FE02}"/>
              </a:ext>
            </a:extLst>
          </p:cNvPr>
          <p:cNvSpPr>
            <a:spLocks noChangeAspect="1"/>
          </p:cNvSpPr>
          <p:nvPr/>
        </p:nvSpPr>
        <p:spPr bwMode="auto">
          <a:xfrm>
            <a:off x="728353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5" name="Freeform 532">
            <a:extLst>
              <a:ext uri="{FF2B5EF4-FFF2-40B4-BE49-F238E27FC236}">
                <a16:creationId xmlns:a16="http://schemas.microsoft.com/office/drawing/2014/main" id="{9A71FB0D-6204-476B-949A-C661D718E6BF}"/>
              </a:ext>
            </a:extLst>
          </p:cNvPr>
          <p:cNvSpPr>
            <a:spLocks noChangeAspect="1"/>
          </p:cNvSpPr>
          <p:nvPr/>
        </p:nvSpPr>
        <p:spPr bwMode="auto">
          <a:xfrm>
            <a:off x="719252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6" name="Freeform 533">
            <a:extLst>
              <a:ext uri="{FF2B5EF4-FFF2-40B4-BE49-F238E27FC236}">
                <a16:creationId xmlns:a16="http://schemas.microsoft.com/office/drawing/2014/main" id="{4B10C276-5ADA-456E-B88A-1DDB41A9DDAE}"/>
              </a:ext>
            </a:extLst>
          </p:cNvPr>
          <p:cNvSpPr>
            <a:spLocks noChangeAspect="1"/>
          </p:cNvSpPr>
          <p:nvPr/>
        </p:nvSpPr>
        <p:spPr bwMode="auto">
          <a:xfrm>
            <a:off x="719252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7" name="Freeform 534">
            <a:extLst>
              <a:ext uri="{FF2B5EF4-FFF2-40B4-BE49-F238E27FC236}">
                <a16:creationId xmlns:a16="http://schemas.microsoft.com/office/drawing/2014/main" id="{415530D8-6CFC-4BBF-826B-33B33AAA6723}"/>
              </a:ext>
            </a:extLst>
          </p:cNvPr>
          <p:cNvSpPr>
            <a:spLocks noChangeAspect="1"/>
          </p:cNvSpPr>
          <p:nvPr/>
        </p:nvSpPr>
        <p:spPr bwMode="auto">
          <a:xfrm>
            <a:off x="709837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8" name="Freeform 535">
            <a:extLst>
              <a:ext uri="{FF2B5EF4-FFF2-40B4-BE49-F238E27FC236}">
                <a16:creationId xmlns:a16="http://schemas.microsoft.com/office/drawing/2014/main" id="{4B15BA2E-41CA-4FEC-A78D-6DFC6686DFDE}"/>
              </a:ext>
            </a:extLst>
          </p:cNvPr>
          <p:cNvSpPr>
            <a:spLocks noChangeAspect="1"/>
          </p:cNvSpPr>
          <p:nvPr/>
        </p:nvSpPr>
        <p:spPr bwMode="auto">
          <a:xfrm>
            <a:off x="709837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9" name="Freeform 536">
            <a:extLst>
              <a:ext uri="{FF2B5EF4-FFF2-40B4-BE49-F238E27FC236}">
                <a16:creationId xmlns:a16="http://schemas.microsoft.com/office/drawing/2014/main" id="{079A0065-B025-4E1B-B867-1CF909725D58}"/>
              </a:ext>
            </a:extLst>
          </p:cNvPr>
          <p:cNvSpPr>
            <a:spLocks noChangeAspect="1"/>
          </p:cNvSpPr>
          <p:nvPr/>
        </p:nvSpPr>
        <p:spPr bwMode="auto">
          <a:xfrm>
            <a:off x="70073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0" name="Freeform 537">
            <a:extLst>
              <a:ext uri="{FF2B5EF4-FFF2-40B4-BE49-F238E27FC236}">
                <a16:creationId xmlns:a16="http://schemas.microsoft.com/office/drawing/2014/main" id="{CBF38DFB-C18C-45BD-953C-56FE8239444E}"/>
              </a:ext>
            </a:extLst>
          </p:cNvPr>
          <p:cNvSpPr>
            <a:spLocks noChangeAspect="1"/>
          </p:cNvSpPr>
          <p:nvPr/>
        </p:nvSpPr>
        <p:spPr bwMode="auto">
          <a:xfrm>
            <a:off x="70073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1" name="Freeform 538">
            <a:extLst>
              <a:ext uri="{FF2B5EF4-FFF2-40B4-BE49-F238E27FC236}">
                <a16:creationId xmlns:a16="http://schemas.microsoft.com/office/drawing/2014/main" id="{41E0723E-6CDB-46A0-AFA8-0354809238F0}"/>
              </a:ext>
            </a:extLst>
          </p:cNvPr>
          <p:cNvSpPr>
            <a:spLocks noChangeAspect="1"/>
          </p:cNvSpPr>
          <p:nvPr/>
        </p:nvSpPr>
        <p:spPr bwMode="auto">
          <a:xfrm>
            <a:off x="691634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" name="Freeform 539">
            <a:extLst>
              <a:ext uri="{FF2B5EF4-FFF2-40B4-BE49-F238E27FC236}">
                <a16:creationId xmlns:a16="http://schemas.microsoft.com/office/drawing/2014/main" id="{166021D3-7221-4E5C-A100-CBEE69EE2082}"/>
              </a:ext>
            </a:extLst>
          </p:cNvPr>
          <p:cNvSpPr>
            <a:spLocks noChangeAspect="1"/>
          </p:cNvSpPr>
          <p:nvPr/>
        </p:nvSpPr>
        <p:spPr bwMode="auto">
          <a:xfrm>
            <a:off x="691634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3" name="Freeform 540">
            <a:extLst>
              <a:ext uri="{FF2B5EF4-FFF2-40B4-BE49-F238E27FC236}">
                <a16:creationId xmlns:a16="http://schemas.microsoft.com/office/drawing/2014/main" id="{BD7730A2-1106-4E88-8C04-166C05FCBFD3}"/>
              </a:ext>
            </a:extLst>
          </p:cNvPr>
          <p:cNvSpPr>
            <a:spLocks noChangeAspect="1"/>
          </p:cNvSpPr>
          <p:nvPr/>
        </p:nvSpPr>
        <p:spPr bwMode="auto">
          <a:xfrm>
            <a:off x="6825330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4" name="Freeform 541">
            <a:extLst>
              <a:ext uri="{FF2B5EF4-FFF2-40B4-BE49-F238E27FC236}">
                <a16:creationId xmlns:a16="http://schemas.microsoft.com/office/drawing/2014/main" id="{7BE8AFF3-9EBA-451C-A5F1-FB09C0DCABC8}"/>
              </a:ext>
            </a:extLst>
          </p:cNvPr>
          <p:cNvSpPr>
            <a:spLocks noChangeAspect="1"/>
          </p:cNvSpPr>
          <p:nvPr/>
        </p:nvSpPr>
        <p:spPr bwMode="auto">
          <a:xfrm>
            <a:off x="6825330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5" name="Freeform 542">
            <a:extLst>
              <a:ext uri="{FF2B5EF4-FFF2-40B4-BE49-F238E27FC236}">
                <a16:creationId xmlns:a16="http://schemas.microsoft.com/office/drawing/2014/main" id="{C675C636-F4A8-46BA-871C-D9075AE443DE}"/>
              </a:ext>
            </a:extLst>
          </p:cNvPr>
          <p:cNvSpPr>
            <a:spLocks noChangeAspect="1"/>
          </p:cNvSpPr>
          <p:nvPr/>
        </p:nvSpPr>
        <p:spPr bwMode="auto">
          <a:xfrm>
            <a:off x="6734318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  <a:close/>
              </a:path>
            </a:pathLst>
          </a:cu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6" name="Freeform 543">
            <a:extLst>
              <a:ext uri="{FF2B5EF4-FFF2-40B4-BE49-F238E27FC236}">
                <a16:creationId xmlns:a16="http://schemas.microsoft.com/office/drawing/2014/main" id="{CBD932A8-1B7A-479F-8705-9E3F7B169EFF}"/>
              </a:ext>
            </a:extLst>
          </p:cNvPr>
          <p:cNvSpPr>
            <a:spLocks noChangeAspect="1"/>
          </p:cNvSpPr>
          <p:nvPr/>
        </p:nvSpPr>
        <p:spPr bwMode="auto">
          <a:xfrm>
            <a:off x="6734318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7" name="Freeform 544">
            <a:extLst>
              <a:ext uri="{FF2B5EF4-FFF2-40B4-BE49-F238E27FC236}">
                <a16:creationId xmlns:a16="http://schemas.microsoft.com/office/drawing/2014/main" id="{FB3E4AE4-DD21-420F-AFCA-B13F8B2CFF57}"/>
              </a:ext>
            </a:extLst>
          </p:cNvPr>
          <p:cNvSpPr>
            <a:spLocks noChangeAspect="1"/>
          </p:cNvSpPr>
          <p:nvPr/>
        </p:nvSpPr>
        <p:spPr bwMode="auto">
          <a:xfrm>
            <a:off x="6640166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8" name="Freeform 545">
            <a:extLst>
              <a:ext uri="{FF2B5EF4-FFF2-40B4-BE49-F238E27FC236}">
                <a16:creationId xmlns:a16="http://schemas.microsoft.com/office/drawing/2014/main" id="{4734B6D9-9F05-45F3-BD57-5E99C9CFA3DC}"/>
              </a:ext>
            </a:extLst>
          </p:cNvPr>
          <p:cNvSpPr>
            <a:spLocks noChangeAspect="1"/>
          </p:cNvSpPr>
          <p:nvPr/>
        </p:nvSpPr>
        <p:spPr bwMode="auto">
          <a:xfrm>
            <a:off x="6549151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9" name="Freeform 546">
            <a:extLst>
              <a:ext uri="{FF2B5EF4-FFF2-40B4-BE49-F238E27FC236}">
                <a16:creationId xmlns:a16="http://schemas.microsoft.com/office/drawing/2014/main" id="{FD9896FC-8F3E-4200-AB42-B6011527919C}"/>
              </a:ext>
            </a:extLst>
          </p:cNvPr>
          <p:cNvSpPr>
            <a:spLocks noChangeAspect="1"/>
          </p:cNvSpPr>
          <p:nvPr/>
        </p:nvSpPr>
        <p:spPr bwMode="auto">
          <a:xfrm>
            <a:off x="6458138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0" name="Freeform 547">
            <a:extLst>
              <a:ext uri="{FF2B5EF4-FFF2-40B4-BE49-F238E27FC236}">
                <a16:creationId xmlns:a16="http://schemas.microsoft.com/office/drawing/2014/main" id="{49F9797A-EE09-4DA3-ABF6-A7C96691C7C6}"/>
              </a:ext>
            </a:extLst>
          </p:cNvPr>
          <p:cNvSpPr>
            <a:spLocks noChangeAspect="1"/>
          </p:cNvSpPr>
          <p:nvPr/>
        </p:nvSpPr>
        <p:spPr bwMode="auto">
          <a:xfrm>
            <a:off x="6345156" y="2210305"/>
            <a:ext cx="62768" cy="94152"/>
          </a:xfrm>
          <a:custGeom>
            <a:avLst/>
            <a:gdLst>
              <a:gd name="T0" fmla="*/ 0 w 20"/>
              <a:gd name="T1" fmla="*/ 15 h 30"/>
              <a:gd name="T2" fmla="*/ 20 w 20"/>
              <a:gd name="T3" fmla="*/ 30 h 30"/>
              <a:gd name="T4" fmla="*/ 20 w 20"/>
              <a:gd name="T5" fmla="*/ 0 h 30"/>
              <a:gd name="T6" fmla="*/ 0 w 20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0">
                <a:moveTo>
                  <a:pt x="0" y="15"/>
                </a:moveTo>
                <a:lnTo>
                  <a:pt x="20" y="30"/>
                </a:lnTo>
                <a:lnTo>
                  <a:pt x="20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1" name="Rectangle 548">
            <a:extLst>
              <a:ext uri="{FF2B5EF4-FFF2-40B4-BE49-F238E27FC236}">
                <a16:creationId xmlns:a16="http://schemas.microsoft.com/office/drawing/2014/main" id="{D0FD6A7C-B015-463D-A733-3B98B7EA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674" y="2812878"/>
            <a:ext cx="37661" cy="37661"/>
          </a:xfrm>
          <a:prstGeom prst="rect">
            <a:avLst/>
          </a:prstGeom>
          <a:solidFill>
            <a:srgbClr val="28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" name="Rectangle 549">
            <a:extLst>
              <a:ext uri="{FF2B5EF4-FFF2-40B4-BE49-F238E27FC236}">
                <a16:creationId xmlns:a16="http://schemas.microsoft.com/office/drawing/2014/main" id="{47A30D14-6AC3-4636-94BB-1F10848922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67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3" name="Rectangle 550">
            <a:extLst>
              <a:ext uri="{FF2B5EF4-FFF2-40B4-BE49-F238E27FC236}">
                <a16:creationId xmlns:a16="http://schemas.microsoft.com/office/drawing/2014/main" id="{5C18E1EB-8854-459A-BD81-8A61E3057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4688" y="2812878"/>
            <a:ext cx="37661" cy="37661"/>
          </a:xfrm>
          <a:prstGeom prst="rect">
            <a:avLst/>
          </a:prstGeom>
          <a:solidFill>
            <a:srgbClr val="31A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4" name="Rectangle 551">
            <a:extLst>
              <a:ext uri="{FF2B5EF4-FFF2-40B4-BE49-F238E27FC236}">
                <a16:creationId xmlns:a16="http://schemas.microsoft.com/office/drawing/2014/main" id="{188027DA-05DC-4A66-824B-FB905C048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468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5" name="Rectangle 552">
            <a:extLst>
              <a:ext uri="{FF2B5EF4-FFF2-40B4-BE49-F238E27FC236}">
                <a16:creationId xmlns:a16="http://schemas.microsoft.com/office/drawing/2014/main" id="{F7C010C0-B1E9-450C-9B29-7C1F9A3385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8840" y="2812878"/>
            <a:ext cx="34523" cy="37661"/>
          </a:xfrm>
          <a:prstGeom prst="rect">
            <a:avLst/>
          </a:prstGeom>
          <a:solidFill>
            <a:srgbClr val="3BA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Rectangle 553">
            <a:extLst>
              <a:ext uri="{FF2B5EF4-FFF2-40B4-BE49-F238E27FC236}">
                <a16:creationId xmlns:a16="http://schemas.microsoft.com/office/drawing/2014/main" id="{EB6C5C70-F191-485A-AE2D-38ED07969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8840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7" name="Rectangle 554">
            <a:extLst>
              <a:ext uri="{FF2B5EF4-FFF2-40B4-BE49-F238E27FC236}">
                <a16:creationId xmlns:a16="http://schemas.microsoft.com/office/drawing/2014/main" id="{8A2B0040-B499-45B6-9B3D-61FAFFD9C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9853" y="2812878"/>
            <a:ext cx="37661" cy="37661"/>
          </a:xfrm>
          <a:prstGeom prst="rect">
            <a:avLst/>
          </a:prstGeom>
          <a:solidFill>
            <a:srgbClr val="46A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8" name="Rectangle 555">
            <a:extLst>
              <a:ext uri="{FF2B5EF4-FFF2-40B4-BE49-F238E27FC236}">
                <a16:creationId xmlns:a16="http://schemas.microsoft.com/office/drawing/2014/main" id="{6BC5DCD5-B0D0-4018-91B8-E95678BD6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985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9" name="Rectangle 556">
            <a:extLst>
              <a:ext uri="{FF2B5EF4-FFF2-40B4-BE49-F238E27FC236}">
                <a16:creationId xmlns:a16="http://schemas.microsoft.com/office/drawing/2014/main" id="{74592026-F699-44A1-84F9-C39E8ACB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0868" y="2812878"/>
            <a:ext cx="37661" cy="37661"/>
          </a:xfrm>
          <a:prstGeom prst="rect">
            <a:avLst/>
          </a:prstGeom>
          <a:solidFill>
            <a:srgbClr val="50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Rectangle 557">
            <a:extLst>
              <a:ext uri="{FF2B5EF4-FFF2-40B4-BE49-F238E27FC236}">
                <a16:creationId xmlns:a16="http://schemas.microsoft.com/office/drawing/2014/main" id="{7DCE1FB3-39CB-46BB-AF5F-F6A788C06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086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1" name="Rectangle 558">
            <a:extLst>
              <a:ext uri="{FF2B5EF4-FFF2-40B4-BE49-F238E27FC236}">
                <a16:creationId xmlns:a16="http://schemas.microsoft.com/office/drawing/2014/main" id="{94A58669-56DE-4C0A-AD0A-BB4B9F5AF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1880" y="2812878"/>
            <a:ext cx="37661" cy="37661"/>
          </a:xfrm>
          <a:prstGeom prst="rect">
            <a:avLst/>
          </a:prstGeom>
          <a:solidFill>
            <a:srgbClr val="5A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" name="Rectangle 559">
            <a:extLst>
              <a:ext uri="{FF2B5EF4-FFF2-40B4-BE49-F238E27FC236}">
                <a16:creationId xmlns:a16="http://schemas.microsoft.com/office/drawing/2014/main" id="{B88AE0C2-2A22-4ACC-8D26-5FEBD3EDE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188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" name="Freeform 560">
            <a:extLst>
              <a:ext uri="{FF2B5EF4-FFF2-40B4-BE49-F238E27FC236}">
                <a16:creationId xmlns:a16="http://schemas.microsoft.com/office/drawing/2014/main" id="{38F5E4AE-FBC5-4A47-BE19-D72B1CEE4F2A}"/>
              </a:ext>
            </a:extLst>
          </p:cNvPr>
          <p:cNvSpPr>
            <a:spLocks noChangeAspect="1"/>
          </p:cNvSpPr>
          <p:nvPr/>
        </p:nvSpPr>
        <p:spPr bwMode="auto">
          <a:xfrm>
            <a:off x="8742895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64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4" name="Freeform 561">
            <a:extLst>
              <a:ext uri="{FF2B5EF4-FFF2-40B4-BE49-F238E27FC236}">
                <a16:creationId xmlns:a16="http://schemas.microsoft.com/office/drawing/2014/main" id="{EB07CA77-C223-4180-9D8C-1BA2AC5C9F46}"/>
              </a:ext>
            </a:extLst>
          </p:cNvPr>
          <p:cNvSpPr>
            <a:spLocks noChangeAspect="1"/>
          </p:cNvSpPr>
          <p:nvPr/>
        </p:nvSpPr>
        <p:spPr bwMode="auto">
          <a:xfrm>
            <a:off x="8742895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5" name="Rectangle 562">
            <a:extLst>
              <a:ext uri="{FF2B5EF4-FFF2-40B4-BE49-F238E27FC236}">
                <a16:creationId xmlns:a16="http://schemas.microsoft.com/office/drawing/2014/main" id="{2B3C959C-51B4-4EDB-9387-6FD1845A5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7047" y="2812878"/>
            <a:ext cx="37661" cy="37661"/>
          </a:xfrm>
          <a:prstGeom prst="rect">
            <a:avLst/>
          </a:prstGeom>
          <a:solidFill>
            <a:srgbClr val="6E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6" name="Rectangle 563">
            <a:extLst>
              <a:ext uri="{FF2B5EF4-FFF2-40B4-BE49-F238E27FC236}">
                <a16:creationId xmlns:a16="http://schemas.microsoft.com/office/drawing/2014/main" id="{ECD1D47E-6376-4719-B931-77372655FF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704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7" name="Rectangle 564">
            <a:extLst>
              <a:ext uri="{FF2B5EF4-FFF2-40B4-BE49-F238E27FC236}">
                <a16:creationId xmlns:a16="http://schemas.microsoft.com/office/drawing/2014/main" id="{A0D08713-0C93-457F-872E-116C34248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8060" y="2812878"/>
            <a:ext cx="37661" cy="37661"/>
          </a:xfrm>
          <a:prstGeom prst="rect">
            <a:avLst/>
          </a:prstGeom>
          <a:solidFill>
            <a:srgbClr val="79C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8" name="Rectangle 565">
            <a:extLst>
              <a:ext uri="{FF2B5EF4-FFF2-40B4-BE49-F238E27FC236}">
                <a16:creationId xmlns:a16="http://schemas.microsoft.com/office/drawing/2014/main" id="{BF89BDC6-F3B4-40EB-8BEB-F7BEBA823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806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Rectangle 566">
            <a:extLst>
              <a:ext uri="{FF2B5EF4-FFF2-40B4-BE49-F238E27FC236}">
                <a16:creationId xmlns:a16="http://schemas.microsoft.com/office/drawing/2014/main" id="{D3DAE14B-B221-4A62-9651-052CF34BD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19074" y="2812878"/>
            <a:ext cx="37661" cy="37661"/>
          </a:xfrm>
          <a:prstGeom prst="rect">
            <a:avLst/>
          </a:pr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0" name="Rectangle 567">
            <a:extLst>
              <a:ext uri="{FF2B5EF4-FFF2-40B4-BE49-F238E27FC236}">
                <a16:creationId xmlns:a16="http://schemas.microsoft.com/office/drawing/2014/main" id="{B7005752-D459-472B-B638-9D8D5C7BFB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1907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1" name="Rectangle 568">
            <a:extLst>
              <a:ext uri="{FF2B5EF4-FFF2-40B4-BE49-F238E27FC236}">
                <a16:creationId xmlns:a16="http://schemas.microsoft.com/office/drawing/2014/main" id="{B388F078-DDDD-4110-91A5-A12526BB5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10087" y="2812878"/>
            <a:ext cx="37661" cy="37661"/>
          </a:xfrm>
          <a:prstGeom prst="rect">
            <a:avLst/>
          </a:prstGeom>
          <a:solidFill>
            <a:srgbClr val="8CC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2" name="Rectangle 569">
            <a:extLst>
              <a:ext uri="{FF2B5EF4-FFF2-40B4-BE49-F238E27FC236}">
                <a16:creationId xmlns:a16="http://schemas.microsoft.com/office/drawing/2014/main" id="{9EA56E64-49F0-42E1-8989-4C3717217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1008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" name="Freeform 570">
            <a:extLst>
              <a:ext uri="{FF2B5EF4-FFF2-40B4-BE49-F238E27FC236}">
                <a16:creationId xmlns:a16="http://schemas.microsoft.com/office/drawing/2014/main" id="{E309447F-3CC4-4BB0-AAD3-4A5CA4F78D41}"/>
              </a:ext>
            </a:extLst>
          </p:cNvPr>
          <p:cNvSpPr>
            <a:spLocks noChangeAspect="1"/>
          </p:cNvSpPr>
          <p:nvPr/>
        </p:nvSpPr>
        <p:spPr bwMode="auto">
          <a:xfrm>
            <a:off x="9204239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4" name="Freeform 571">
            <a:extLst>
              <a:ext uri="{FF2B5EF4-FFF2-40B4-BE49-F238E27FC236}">
                <a16:creationId xmlns:a16="http://schemas.microsoft.com/office/drawing/2014/main" id="{584AFB38-6CFE-4E6C-8B91-963D534BE498}"/>
              </a:ext>
            </a:extLst>
          </p:cNvPr>
          <p:cNvSpPr>
            <a:spLocks noChangeAspect="1"/>
          </p:cNvSpPr>
          <p:nvPr/>
        </p:nvSpPr>
        <p:spPr bwMode="auto">
          <a:xfrm>
            <a:off x="9204239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" name="Rectangle 572">
            <a:extLst>
              <a:ext uri="{FF2B5EF4-FFF2-40B4-BE49-F238E27FC236}">
                <a16:creationId xmlns:a16="http://schemas.microsoft.com/office/drawing/2014/main" id="{39DE78B6-5599-4293-9DD7-449E56AEA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5254" y="2812878"/>
            <a:ext cx="37661" cy="37661"/>
          </a:xfrm>
          <a:prstGeom prst="rect">
            <a:avLst/>
          </a:prstGeom>
          <a:solidFill>
            <a:srgbClr val="A1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6" name="Rectangle 573">
            <a:extLst>
              <a:ext uri="{FF2B5EF4-FFF2-40B4-BE49-F238E27FC236}">
                <a16:creationId xmlns:a16="http://schemas.microsoft.com/office/drawing/2014/main" id="{1FCBE571-EEE9-4473-A07E-11A1BB24E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525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7" name="Rectangle 574">
            <a:extLst>
              <a:ext uri="{FF2B5EF4-FFF2-40B4-BE49-F238E27FC236}">
                <a16:creationId xmlns:a16="http://schemas.microsoft.com/office/drawing/2014/main" id="{B399CAA6-3C35-43A2-AAE8-D720F8DDF9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6266" y="2812878"/>
            <a:ext cx="37661" cy="37661"/>
          </a:xfrm>
          <a:prstGeom prst="rect">
            <a:avLst/>
          </a:prstGeom>
          <a:solidFill>
            <a:srgbClr val="A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8" name="Rectangle 575">
            <a:extLst>
              <a:ext uri="{FF2B5EF4-FFF2-40B4-BE49-F238E27FC236}">
                <a16:creationId xmlns:a16="http://schemas.microsoft.com/office/drawing/2014/main" id="{531290BF-E93C-462C-9B5A-7DFB10B4E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6266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9" name="Rectangle 576">
            <a:extLst>
              <a:ext uri="{FF2B5EF4-FFF2-40B4-BE49-F238E27FC236}">
                <a16:creationId xmlns:a16="http://schemas.microsoft.com/office/drawing/2014/main" id="{C45F58D9-7A47-46F7-B5F7-2904128D8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281" y="2812878"/>
            <a:ext cx="37661" cy="37661"/>
          </a:xfrm>
          <a:prstGeom prst="rect">
            <a:avLst/>
          </a:prstGeom>
          <a:solidFill>
            <a:srgbClr val="B5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0" name="Rectangle 577">
            <a:extLst>
              <a:ext uri="{FF2B5EF4-FFF2-40B4-BE49-F238E27FC236}">
                <a16:creationId xmlns:a16="http://schemas.microsoft.com/office/drawing/2014/main" id="{30E9CAA6-D92A-4911-BECF-2723F9C0E2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28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1" name="Freeform 578">
            <a:extLst>
              <a:ext uri="{FF2B5EF4-FFF2-40B4-BE49-F238E27FC236}">
                <a16:creationId xmlns:a16="http://schemas.microsoft.com/office/drawing/2014/main" id="{4B4274E1-5CE0-4616-B2AB-0C02D5CD1CAB}"/>
              </a:ext>
            </a:extLst>
          </p:cNvPr>
          <p:cNvSpPr>
            <a:spLocks noChangeAspect="1"/>
          </p:cNvSpPr>
          <p:nvPr/>
        </p:nvSpPr>
        <p:spPr bwMode="auto">
          <a:xfrm>
            <a:off x="9568294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2" name="Freeform 579">
            <a:extLst>
              <a:ext uri="{FF2B5EF4-FFF2-40B4-BE49-F238E27FC236}">
                <a16:creationId xmlns:a16="http://schemas.microsoft.com/office/drawing/2014/main" id="{2446EDF0-F5B1-405E-92D5-30E3D785C456}"/>
              </a:ext>
            </a:extLst>
          </p:cNvPr>
          <p:cNvSpPr>
            <a:spLocks noChangeAspect="1"/>
          </p:cNvSpPr>
          <p:nvPr/>
        </p:nvSpPr>
        <p:spPr bwMode="auto">
          <a:xfrm>
            <a:off x="9568294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Rectangle 580">
            <a:extLst>
              <a:ext uri="{FF2B5EF4-FFF2-40B4-BE49-F238E27FC236}">
                <a16:creationId xmlns:a16="http://schemas.microsoft.com/office/drawing/2014/main" id="{0DFF1B21-8DAD-4CB6-A172-F387D997F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62446" y="2812878"/>
            <a:ext cx="37661" cy="37661"/>
          </a:xfrm>
          <a:prstGeom prst="rect">
            <a:avLst/>
          </a:prstGeom>
          <a:solidFill>
            <a:srgbClr val="CAE7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4" name="Rectangle 581">
            <a:extLst>
              <a:ext uri="{FF2B5EF4-FFF2-40B4-BE49-F238E27FC236}">
                <a16:creationId xmlns:a16="http://schemas.microsoft.com/office/drawing/2014/main" id="{A68E5521-BF6F-4258-99FF-7FF52E6AF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62446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5" name="Rectangle 582">
            <a:extLst>
              <a:ext uri="{FF2B5EF4-FFF2-40B4-BE49-F238E27FC236}">
                <a16:creationId xmlns:a16="http://schemas.microsoft.com/office/drawing/2014/main" id="{6365CF8A-8B98-476B-8922-3C5C7107D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3460" y="2812878"/>
            <a:ext cx="37661" cy="37661"/>
          </a:xfrm>
          <a:prstGeom prst="rect">
            <a:avLst/>
          </a:prstGeom>
          <a:solidFill>
            <a:srgbClr val="D4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6" name="Rectangle 583">
            <a:extLst>
              <a:ext uri="{FF2B5EF4-FFF2-40B4-BE49-F238E27FC236}">
                <a16:creationId xmlns:a16="http://schemas.microsoft.com/office/drawing/2014/main" id="{70913060-1702-4250-B5EB-48BB22358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346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7" name="Rectangle 584">
            <a:extLst>
              <a:ext uri="{FF2B5EF4-FFF2-40B4-BE49-F238E27FC236}">
                <a16:creationId xmlns:a16="http://schemas.microsoft.com/office/drawing/2014/main" id="{98D12AFA-12D6-4500-81D0-A408A2CDA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473" y="2812878"/>
            <a:ext cx="37661" cy="37661"/>
          </a:xfrm>
          <a:prstGeom prst="rect">
            <a:avLst/>
          </a:prstGeom>
          <a:solidFill>
            <a:srgbClr val="DD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8" name="Rectangle 585">
            <a:extLst>
              <a:ext uri="{FF2B5EF4-FFF2-40B4-BE49-F238E27FC236}">
                <a16:creationId xmlns:a16="http://schemas.microsoft.com/office/drawing/2014/main" id="{5B0FFAD6-E0C0-4861-8EA3-7114166F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47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Rectangle 586">
            <a:extLst>
              <a:ext uri="{FF2B5EF4-FFF2-40B4-BE49-F238E27FC236}">
                <a16:creationId xmlns:a16="http://schemas.microsoft.com/office/drawing/2014/main" id="{719B840A-D2AD-4800-8D62-A3729426B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38625" y="2812878"/>
            <a:ext cx="34523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0" name="Rectangle 587">
            <a:extLst>
              <a:ext uri="{FF2B5EF4-FFF2-40B4-BE49-F238E27FC236}">
                <a16:creationId xmlns:a16="http://schemas.microsoft.com/office/drawing/2014/main" id="{3B328B29-A0B8-4937-AFB4-0152C008E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38625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1" name="Freeform 588">
            <a:extLst>
              <a:ext uri="{FF2B5EF4-FFF2-40B4-BE49-F238E27FC236}">
                <a16:creationId xmlns:a16="http://schemas.microsoft.com/office/drawing/2014/main" id="{C34E9F3A-7363-4819-B1B6-A0F2228D9116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2" name="Freeform 589">
            <a:extLst>
              <a:ext uri="{FF2B5EF4-FFF2-40B4-BE49-F238E27FC236}">
                <a16:creationId xmlns:a16="http://schemas.microsoft.com/office/drawing/2014/main" id="{7588BF5C-60B3-4EF8-A8D8-4EDA9F1981A0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" name="Rectangle 590">
            <a:extLst>
              <a:ext uri="{FF2B5EF4-FFF2-40B4-BE49-F238E27FC236}">
                <a16:creationId xmlns:a16="http://schemas.microsoft.com/office/drawing/2014/main" id="{385A6380-51A2-4D31-8A5B-C81AFE28E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20653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4" name="Rectangle 591">
            <a:extLst>
              <a:ext uri="{FF2B5EF4-FFF2-40B4-BE49-F238E27FC236}">
                <a16:creationId xmlns:a16="http://schemas.microsoft.com/office/drawing/2014/main" id="{C8F31D00-D131-4AE3-BDB6-EB5059B7DB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2065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5" name="Rectangle 592">
            <a:extLst>
              <a:ext uri="{FF2B5EF4-FFF2-40B4-BE49-F238E27FC236}">
                <a16:creationId xmlns:a16="http://schemas.microsoft.com/office/drawing/2014/main" id="{DE1C3B0C-36F9-42BC-8F2B-A9FCA9228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35507" y="2812878"/>
            <a:ext cx="34523" cy="37661"/>
          </a:xfrm>
          <a:prstGeom prst="rect">
            <a:avLst/>
          </a:prstGeom>
          <a:solidFill>
            <a:srgbClr val="28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6" name="Rectangle 593">
            <a:extLst>
              <a:ext uri="{FF2B5EF4-FFF2-40B4-BE49-F238E27FC236}">
                <a16:creationId xmlns:a16="http://schemas.microsoft.com/office/drawing/2014/main" id="{12EF2CC6-2CA0-4AA4-925E-119416E47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35507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7" name="Rectangle 594">
            <a:extLst>
              <a:ext uri="{FF2B5EF4-FFF2-40B4-BE49-F238E27FC236}">
                <a16:creationId xmlns:a16="http://schemas.microsoft.com/office/drawing/2014/main" id="{C1DD4789-35AD-4361-8D11-C85977ACB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4494" y="2812878"/>
            <a:ext cx="34523" cy="37661"/>
          </a:xfrm>
          <a:prstGeom prst="rect">
            <a:avLst/>
          </a:prstGeom>
          <a:solidFill>
            <a:srgbClr val="31A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8" name="Rectangle 595">
            <a:extLst>
              <a:ext uri="{FF2B5EF4-FFF2-40B4-BE49-F238E27FC236}">
                <a16:creationId xmlns:a16="http://schemas.microsoft.com/office/drawing/2014/main" id="{C4F8C0C4-AB25-4B31-B45D-8BC39B15E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4494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9" name="Rectangle 596">
            <a:extLst>
              <a:ext uri="{FF2B5EF4-FFF2-40B4-BE49-F238E27FC236}">
                <a16:creationId xmlns:a16="http://schemas.microsoft.com/office/drawing/2014/main" id="{7532DC4F-BE40-4587-88CE-01861D59D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53479" y="2812878"/>
            <a:ext cx="34523" cy="37661"/>
          </a:xfrm>
          <a:prstGeom prst="rect">
            <a:avLst/>
          </a:prstGeom>
          <a:solidFill>
            <a:srgbClr val="3BA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0" name="Rectangle 597">
            <a:extLst>
              <a:ext uri="{FF2B5EF4-FFF2-40B4-BE49-F238E27FC236}">
                <a16:creationId xmlns:a16="http://schemas.microsoft.com/office/drawing/2014/main" id="{68D25416-142F-4EFB-9930-E8FE6DB650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53479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1" name="Rectangle 598">
            <a:extLst>
              <a:ext uri="{FF2B5EF4-FFF2-40B4-BE49-F238E27FC236}">
                <a16:creationId xmlns:a16="http://schemas.microsoft.com/office/drawing/2014/main" id="{173BEE18-F750-499B-A07B-1ACB925DE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9327" y="2812878"/>
            <a:ext cx="37661" cy="37661"/>
          </a:xfrm>
          <a:prstGeom prst="rect">
            <a:avLst/>
          </a:prstGeom>
          <a:solidFill>
            <a:srgbClr val="46A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2" name="Rectangle 599">
            <a:extLst>
              <a:ext uri="{FF2B5EF4-FFF2-40B4-BE49-F238E27FC236}">
                <a16:creationId xmlns:a16="http://schemas.microsoft.com/office/drawing/2014/main" id="{3F422DD9-5E53-4130-B84E-071DFE8E5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932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" name="Freeform 600">
            <a:extLst>
              <a:ext uri="{FF2B5EF4-FFF2-40B4-BE49-F238E27FC236}">
                <a16:creationId xmlns:a16="http://schemas.microsoft.com/office/drawing/2014/main" id="{6C94DC2C-1059-4FEC-8737-76534CE89BB8}"/>
              </a:ext>
            </a:extLst>
          </p:cNvPr>
          <p:cNvSpPr>
            <a:spLocks noChangeAspect="1"/>
          </p:cNvSpPr>
          <p:nvPr/>
        </p:nvSpPr>
        <p:spPr bwMode="auto">
          <a:xfrm>
            <a:off x="11768315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50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" name="Freeform 601">
            <a:extLst>
              <a:ext uri="{FF2B5EF4-FFF2-40B4-BE49-F238E27FC236}">
                <a16:creationId xmlns:a16="http://schemas.microsoft.com/office/drawing/2014/main" id="{51807538-9258-4132-9A56-DCF1A2C8B678}"/>
              </a:ext>
            </a:extLst>
          </p:cNvPr>
          <p:cNvSpPr>
            <a:spLocks noChangeAspect="1"/>
          </p:cNvSpPr>
          <p:nvPr/>
        </p:nvSpPr>
        <p:spPr bwMode="auto">
          <a:xfrm>
            <a:off x="11768315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" name="Freeform 602">
            <a:extLst>
              <a:ext uri="{FF2B5EF4-FFF2-40B4-BE49-F238E27FC236}">
                <a16:creationId xmlns:a16="http://schemas.microsoft.com/office/drawing/2014/main" id="{13AD7413-24CE-4130-B021-BA8614D60B6D}"/>
              </a:ext>
            </a:extLst>
          </p:cNvPr>
          <p:cNvSpPr>
            <a:spLocks noChangeAspect="1"/>
          </p:cNvSpPr>
          <p:nvPr/>
        </p:nvSpPr>
        <p:spPr bwMode="auto">
          <a:xfrm>
            <a:off x="11677300" y="2812878"/>
            <a:ext cx="34523" cy="37661"/>
          </a:xfrm>
          <a:custGeom>
            <a:avLst/>
            <a:gdLst>
              <a:gd name="T0" fmla="*/ 11 w 11"/>
              <a:gd name="T1" fmla="*/ 0 h 12"/>
              <a:gd name="T2" fmla="*/ 0 w 11"/>
              <a:gd name="T3" fmla="*/ 0 h 12"/>
              <a:gd name="T4" fmla="*/ 0 w 11"/>
              <a:gd name="T5" fmla="*/ 1 h 12"/>
              <a:gd name="T6" fmla="*/ 5 w 11"/>
              <a:gd name="T7" fmla="*/ 1 h 12"/>
              <a:gd name="T8" fmla="*/ 5 w 11"/>
              <a:gd name="T9" fmla="*/ 6 h 12"/>
              <a:gd name="T10" fmla="*/ 0 w 11"/>
              <a:gd name="T11" fmla="*/ 6 h 12"/>
              <a:gd name="T12" fmla="*/ 0 w 11"/>
              <a:gd name="T13" fmla="*/ 12 h 12"/>
              <a:gd name="T14" fmla="*/ 11 w 11"/>
              <a:gd name="T15" fmla="*/ 12 h 12"/>
              <a:gd name="T16" fmla="*/ 11 w 11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">
                <a:moveTo>
                  <a:pt x="11" y="0"/>
                </a:moveTo>
                <a:lnTo>
                  <a:pt x="0" y="0"/>
                </a:lnTo>
                <a:lnTo>
                  <a:pt x="0" y="1"/>
                </a:lnTo>
                <a:lnTo>
                  <a:pt x="5" y="1"/>
                </a:lnTo>
                <a:lnTo>
                  <a:pt x="5" y="6"/>
                </a:lnTo>
                <a:lnTo>
                  <a:pt x="0" y="6"/>
                </a:lnTo>
                <a:lnTo>
                  <a:pt x="0" y="12"/>
                </a:lnTo>
                <a:lnTo>
                  <a:pt x="11" y="12"/>
                </a:lnTo>
                <a:lnTo>
                  <a:pt x="11" y="0"/>
                </a:lnTo>
                <a:close/>
              </a:path>
            </a:pathLst>
          </a:custGeom>
          <a:solidFill>
            <a:srgbClr val="5A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6" name="Freeform 603">
            <a:extLst>
              <a:ext uri="{FF2B5EF4-FFF2-40B4-BE49-F238E27FC236}">
                <a16:creationId xmlns:a16="http://schemas.microsoft.com/office/drawing/2014/main" id="{A7918056-386E-4A88-9527-41B40952D5B9}"/>
              </a:ext>
            </a:extLst>
          </p:cNvPr>
          <p:cNvSpPr>
            <a:spLocks noChangeAspect="1"/>
          </p:cNvSpPr>
          <p:nvPr/>
        </p:nvSpPr>
        <p:spPr bwMode="auto">
          <a:xfrm>
            <a:off x="11677300" y="2812878"/>
            <a:ext cx="34523" cy="37661"/>
          </a:xfrm>
          <a:custGeom>
            <a:avLst/>
            <a:gdLst>
              <a:gd name="T0" fmla="*/ 11 w 11"/>
              <a:gd name="T1" fmla="*/ 0 h 12"/>
              <a:gd name="T2" fmla="*/ 0 w 11"/>
              <a:gd name="T3" fmla="*/ 0 h 12"/>
              <a:gd name="T4" fmla="*/ 0 w 11"/>
              <a:gd name="T5" fmla="*/ 1 h 12"/>
              <a:gd name="T6" fmla="*/ 5 w 11"/>
              <a:gd name="T7" fmla="*/ 1 h 12"/>
              <a:gd name="T8" fmla="*/ 5 w 11"/>
              <a:gd name="T9" fmla="*/ 6 h 12"/>
              <a:gd name="T10" fmla="*/ 0 w 11"/>
              <a:gd name="T11" fmla="*/ 6 h 12"/>
              <a:gd name="T12" fmla="*/ 0 w 11"/>
              <a:gd name="T13" fmla="*/ 12 h 12"/>
              <a:gd name="T14" fmla="*/ 11 w 11"/>
              <a:gd name="T15" fmla="*/ 12 h 12"/>
              <a:gd name="T16" fmla="*/ 11 w 11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">
                <a:moveTo>
                  <a:pt x="11" y="0"/>
                </a:moveTo>
                <a:lnTo>
                  <a:pt x="0" y="0"/>
                </a:lnTo>
                <a:lnTo>
                  <a:pt x="0" y="1"/>
                </a:lnTo>
                <a:lnTo>
                  <a:pt x="5" y="1"/>
                </a:lnTo>
                <a:lnTo>
                  <a:pt x="5" y="6"/>
                </a:lnTo>
                <a:lnTo>
                  <a:pt x="0" y="6"/>
                </a:lnTo>
                <a:lnTo>
                  <a:pt x="0" y="12"/>
                </a:lnTo>
                <a:lnTo>
                  <a:pt x="11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7" name="Rectangle 604">
            <a:extLst>
              <a:ext uri="{FF2B5EF4-FFF2-40B4-BE49-F238E27FC236}">
                <a16:creationId xmlns:a16="http://schemas.microsoft.com/office/drawing/2014/main" id="{D269A935-E1D3-4E36-B2AD-D2CBDBC839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77300" y="2816018"/>
            <a:ext cx="15693" cy="15693"/>
          </a:xfrm>
          <a:prstGeom prst="rect">
            <a:avLst/>
          </a:prstGeom>
          <a:solidFill>
            <a:srgbClr val="DBE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8" name="Rectangle 605">
            <a:extLst>
              <a:ext uri="{FF2B5EF4-FFF2-40B4-BE49-F238E27FC236}">
                <a16:creationId xmlns:a16="http://schemas.microsoft.com/office/drawing/2014/main" id="{F24ECC9A-5C7A-41D7-8FEA-153F58569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77300" y="2816018"/>
            <a:ext cx="15693" cy="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9" name="Rectangle 606">
            <a:extLst>
              <a:ext uri="{FF2B5EF4-FFF2-40B4-BE49-F238E27FC236}">
                <a16:creationId xmlns:a16="http://schemas.microsoft.com/office/drawing/2014/main" id="{BC3B9C2E-4F0B-4CCE-A2D6-1C30779C2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3148" y="2812878"/>
            <a:ext cx="37661" cy="37661"/>
          </a:xfrm>
          <a:prstGeom prst="rect">
            <a:avLst/>
          </a:prstGeom>
          <a:solidFill>
            <a:srgbClr val="64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0" name="Rectangle 607">
            <a:extLst>
              <a:ext uri="{FF2B5EF4-FFF2-40B4-BE49-F238E27FC236}">
                <a16:creationId xmlns:a16="http://schemas.microsoft.com/office/drawing/2014/main" id="{AA5D19ED-2235-4009-B6C4-F717FA7EC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314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1" name="Rectangle 609">
            <a:extLst>
              <a:ext uri="{FF2B5EF4-FFF2-40B4-BE49-F238E27FC236}">
                <a16:creationId xmlns:a16="http://schemas.microsoft.com/office/drawing/2014/main" id="{08E2CAC7-45C4-453F-BFEC-6B3B69FCF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92133" y="2812878"/>
            <a:ext cx="37661" cy="37661"/>
          </a:xfrm>
          <a:prstGeom prst="rect">
            <a:avLst/>
          </a:prstGeom>
          <a:solidFill>
            <a:srgbClr val="6E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2" name="Rectangle 610">
            <a:extLst>
              <a:ext uri="{FF2B5EF4-FFF2-40B4-BE49-F238E27FC236}">
                <a16:creationId xmlns:a16="http://schemas.microsoft.com/office/drawing/2014/main" id="{C9AA4C33-6F85-4530-9C94-8D4DBDCC6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9213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3" name="Rectangle 611">
            <a:extLst>
              <a:ext uri="{FF2B5EF4-FFF2-40B4-BE49-F238E27FC236}">
                <a16:creationId xmlns:a16="http://schemas.microsoft.com/office/drawing/2014/main" id="{D309B87C-79F1-4081-A812-3A57549FC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01121" y="2812878"/>
            <a:ext cx="37661" cy="37661"/>
          </a:xfrm>
          <a:prstGeom prst="rect">
            <a:avLst/>
          </a:prstGeom>
          <a:solidFill>
            <a:srgbClr val="79C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" name="Rectangle 612">
            <a:extLst>
              <a:ext uri="{FF2B5EF4-FFF2-40B4-BE49-F238E27FC236}">
                <a16:creationId xmlns:a16="http://schemas.microsoft.com/office/drawing/2014/main" id="{C99C9992-400C-4AA7-9B18-779D2EA0F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0112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5" name="Freeform 613">
            <a:extLst>
              <a:ext uri="{FF2B5EF4-FFF2-40B4-BE49-F238E27FC236}">
                <a16:creationId xmlns:a16="http://schemas.microsoft.com/office/drawing/2014/main" id="{9D4E9CDF-01BE-42F7-B509-23AA0C85120A}"/>
              </a:ext>
            </a:extLst>
          </p:cNvPr>
          <p:cNvSpPr>
            <a:spLocks noChangeAspect="1"/>
          </p:cNvSpPr>
          <p:nvPr/>
        </p:nvSpPr>
        <p:spPr bwMode="auto">
          <a:xfrm>
            <a:off x="113069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6" name="Freeform 614">
            <a:extLst>
              <a:ext uri="{FF2B5EF4-FFF2-40B4-BE49-F238E27FC236}">
                <a16:creationId xmlns:a16="http://schemas.microsoft.com/office/drawing/2014/main" id="{7CF54279-BC73-4696-A22D-255568C3D734}"/>
              </a:ext>
            </a:extLst>
          </p:cNvPr>
          <p:cNvSpPr>
            <a:spLocks noChangeAspect="1"/>
          </p:cNvSpPr>
          <p:nvPr/>
        </p:nvSpPr>
        <p:spPr bwMode="auto">
          <a:xfrm>
            <a:off x="113069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7" name="Rectangle 615">
            <a:extLst>
              <a:ext uri="{FF2B5EF4-FFF2-40B4-BE49-F238E27FC236}">
                <a16:creationId xmlns:a16="http://schemas.microsoft.com/office/drawing/2014/main" id="{227A1423-A746-48B8-AA1E-4B9C87CD7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15954" y="2812878"/>
            <a:ext cx="37661" cy="37661"/>
          </a:xfrm>
          <a:prstGeom prst="rect">
            <a:avLst/>
          </a:prstGeom>
          <a:solidFill>
            <a:srgbClr val="8CC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8" name="Rectangle 616">
            <a:extLst>
              <a:ext uri="{FF2B5EF4-FFF2-40B4-BE49-F238E27FC236}">
                <a16:creationId xmlns:a16="http://schemas.microsoft.com/office/drawing/2014/main" id="{A1FE6125-55D1-4A1C-B52A-B89285C6C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1595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9" name="Rectangle 617">
            <a:extLst>
              <a:ext uri="{FF2B5EF4-FFF2-40B4-BE49-F238E27FC236}">
                <a16:creationId xmlns:a16="http://schemas.microsoft.com/office/drawing/2014/main" id="{088FBFB8-6358-4A11-B9E4-8A9C9B92A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4941" y="2812878"/>
            <a:ext cx="37661" cy="37661"/>
          </a:xfrm>
          <a:prstGeom prst="rect">
            <a:avLst/>
          </a:prstGeom>
          <a:solidFill>
            <a:srgbClr val="9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0" name="Rectangle 618">
            <a:extLst>
              <a:ext uri="{FF2B5EF4-FFF2-40B4-BE49-F238E27FC236}">
                <a16:creationId xmlns:a16="http://schemas.microsoft.com/office/drawing/2014/main" id="{2B6F4CB2-9DCF-4589-97F2-154F1CAD3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494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1" name="Rectangle 619">
            <a:extLst>
              <a:ext uri="{FF2B5EF4-FFF2-40B4-BE49-F238E27FC236}">
                <a16:creationId xmlns:a16="http://schemas.microsoft.com/office/drawing/2014/main" id="{494D6910-3E7E-4805-892D-0C0BCA0A7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3927" y="2812878"/>
            <a:ext cx="37661" cy="37661"/>
          </a:xfrm>
          <a:prstGeom prst="rect">
            <a:avLst/>
          </a:prstGeom>
          <a:solidFill>
            <a:srgbClr val="A1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2" name="Rectangle 620">
            <a:extLst>
              <a:ext uri="{FF2B5EF4-FFF2-40B4-BE49-F238E27FC236}">
                <a16:creationId xmlns:a16="http://schemas.microsoft.com/office/drawing/2014/main" id="{5217E2C1-F905-47A2-B723-E105199F4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392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3" name="Freeform 621">
            <a:extLst>
              <a:ext uri="{FF2B5EF4-FFF2-40B4-BE49-F238E27FC236}">
                <a16:creationId xmlns:a16="http://schemas.microsoft.com/office/drawing/2014/main" id="{DE2C33D9-5B89-42C6-B066-4F0778294B57}"/>
              </a:ext>
            </a:extLst>
          </p:cNvPr>
          <p:cNvSpPr>
            <a:spLocks noChangeAspect="1"/>
          </p:cNvSpPr>
          <p:nvPr/>
        </p:nvSpPr>
        <p:spPr bwMode="auto">
          <a:xfrm>
            <a:off x="10942914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A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" name="Freeform 622">
            <a:extLst>
              <a:ext uri="{FF2B5EF4-FFF2-40B4-BE49-F238E27FC236}">
                <a16:creationId xmlns:a16="http://schemas.microsoft.com/office/drawing/2014/main" id="{28D477CB-6EA8-49DF-A30C-21A30D8B19BF}"/>
              </a:ext>
            </a:extLst>
          </p:cNvPr>
          <p:cNvSpPr>
            <a:spLocks noChangeAspect="1"/>
          </p:cNvSpPr>
          <p:nvPr/>
        </p:nvSpPr>
        <p:spPr bwMode="auto">
          <a:xfrm>
            <a:off x="10942914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" name="Rectangle 623">
            <a:extLst>
              <a:ext uri="{FF2B5EF4-FFF2-40B4-BE49-F238E27FC236}">
                <a16:creationId xmlns:a16="http://schemas.microsoft.com/office/drawing/2014/main" id="{F4F03899-44D2-4524-805B-B60DA32E0F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762" y="2812878"/>
            <a:ext cx="37661" cy="37661"/>
          </a:xfrm>
          <a:prstGeom prst="rect">
            <a:avLst/>
          </a:prstGeom>
          <a:solidFill>
            <a:srgbClr val="B5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" name="Rectangle 624">
            <a:extLst>
              <a:ext uri="{FF2B5EF4-FFF2-40B4-BE49-F238E27FC236}">
                <a16:creationId xmlns:a16="http://schemas.microsoft.com/office/drawing/2014/main" id="{D96169BF-E8B5-4E01-AEEF-148ABA1A1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762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" name="Rectangle 625">
            <a:extLst>
              <a:ext uri="{FF2B5EF4-FFF2-40B4-BE49-F238E27FC236}">
                <a16:creationId xmlns:a16="http://schemas.microsoft.com/office/drawing/2014/main" id="{E26FE89D-8422-4E75-8903-B114C1F9D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7747" y="2812878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Rectangle 626">
            <a:extLst>
              <a:ext uri="{FF2B5EF4-FFF2-40B4-BE49-F238E27FC236}">
                <a16:creationId xmlns:a16="http://schemas.microsoft.com/office/drawing/2014/main" id="{7C3ADCF6-0760-4647-9F99-3CB9A4B38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774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9" name="Rectangle 627">
            <a:extLst>
              <a:ext uri="{FF2B5EF4-FFF2-40B4-BE49-F238E27FC236}">
                <a16:creationId xmlns:a16="http://schemas.microsoft.com/office/drawing/2014/main" id="{6D6C6834-CEE3-4477-8F93-D91167AB8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6734" y="2812878"/>
            <a:ext cx="37661" cy="37661"/>
          </a:xfrm>
          <a:prstGeom prst="rect">
            <a:avLst/>
          </a:prstGeom>
          <a:solidFill>
            <a:srgbClr val="CAE7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0" name="Rectangle 628">
            <a:extLst>
              <a:ext uri="{FF2B5EF4-FFF2-40B4-BE49-F238E27FC236}">
                <a16:creationId xmlns:a16="http://schemas.microsoft.com/office/drawing/2014/main" id="{F6C974D6-A6F3-4EB4-A364-707CCD794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673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1" name="Rectangle 629">
            <a:extLst>
              <a:ext uri="{FF2B5EF4-FFF2-40B4-BE49-F238E27FC236}">
                <a16:creationId xmlns:a16="http://schemas.microsoft.com/office/drawing/2014/main" id="{0C83AB30-3870-4DDC-B463-402BCEF3B1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75720" y="2812878"/>
            <a:ext cx="37661" cy="37661"/>
          </a:xfrm>
          <a:prstGeom prst="rect">
            <a:avLst/>
          </a:prstGeom>
          <a:solidFill>
            <a:srgbClr val="D4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2" name="Rectangle 630">
            <a:extLst>
              <a:ext uri="{FF2B5EF4-FFF2-40B4-BE49-F238E27FC236}">
                <a16:creationId xmlns:a16="http://schemas.microsoft.com/office/drawing/2014/main" id="{7821FDA9-816B-443F-9334-F381209E9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7572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3" name="Freeform 631">
            <a:extLst>
              <a:ext uri="{FF2B5EF4-FFF2-40B4-BE49-F238E27FC236}">
                <a16:creationId xmlns:a16="http://schemas.microsoft.com/office/drawing/2014/main" id="{70B74C62-D2E7-47EE-B426-95E7DDA14943}"/>
              </a:ext>
            </a:extLst>
          </p:cNvPr>
          <p:cNvSpPr>
            <a:spLocks noChangeAspect="1"/>
          </p:cNvSpPr>
          <p:nvPr/>
        </p:nvSpPr>
        <p:spPr bwMode="auto">
          <a:xfrm>
            <a:off x="104815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DD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" name="Freeform 632">
            <a:extLst>
              <a:ext uri="{FF2B5EF4-FFF2-40B4-BE49-F238E27FC236}">
                <a16:creationId xmlns:a16="http://schemas.microsoft.com/office/drawing/2014/main" id="{26D305FF-8462-4738-8074-805B269EDDAA}"/>
              </a:ext>
            </a:extLst>
          </p:cNvPr>
          <p:cNvSpPr>
            <a:spLocks noChangeAspect="1"/>
          </p:cNvSpPr>
          <p:nvPr/>
        </p:nvSpPr>
        <p:spPr bwMode="auto">
          <a:xfrm>
            <a:off x="104815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5" name="Rectangle 633">
            <a:extLst>
              <a:ext uri="{FF2B5EF4-FFF2-40B4-BE49-F238E27FC236}">
                <a16:creationId xmlns:a16="http://schemas.microsoft.com/office/drawing/2014/main" id="{7C90B0E9-CB6E-449A-9E72-489408D14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0555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6" name="Rectangle 634">
            <a:extLst>
              <a:ext uri="{FF2B5EF4-FFF2-40B4-BE49-F238E27FC236}">
                <a16:creationId xmlns:a16="http://schemas.microsoft.com/office/drawing/2014/main" id="{7C9B399C-6053-49C5-A558-B7F825240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0555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Rectangle 635">
            <a:extLst>
              <a:ext uri="{FF2B5EF4-FFF2-40B4-BE49-F238E27FC236}">
                <a16:creationId xmlns:a16="http://schemas.microsoft.com/office/drawing/2014/main" id="{83C3AE59-B4EE-4724-996C-685659D16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9540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8" name="Rectangle 636">
            <a:extLst>
              <a:ext uri="{FF2B5EF4-FFF2-40B4-BE49-F238E27FC236}">
                <a16:creationId xmlns:a16="http://schemas.microsoft.com/office/drawing/2014/main" id="{F12CF134-616D-42AB-AE99-E837D3586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954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9" name="Rectangle 637">
            <a:extLst>
              <a:ext uri="{FF2B5EF4-FFF2-40B4-BE49-F238E27FC236}">
                <a16:creationId xmlns:a16="http://schemas.microsoft.com/office/drawing/2014/main" id="{F22EFB33-3380-4801-8342-EDCFB824CE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8528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0" name="Rectangle 638">
            <a:extLst>
              <a:ext uri="{FF2B5EF4-FFF2-40B4-BE49-F238E27FC236}">
                <a16:creationId xmlns:a16="http://schemas.microsoft.com/office/drawing/2014/main" id="{D2CC7143-7D54-4594-AB19-BEEE8A30C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852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1" name="Freeform 666">
            <a:extLst>
              <a:ext uri="{FF2B5EF4-FFF2-40B4-BE49-F238E27FC236}">
                <a16:creationId xmlns:a16="http://schemas.microsoft.com/office/drawing/2014/main" id="{E957B68B-1C04-48D7-BDEA-3037B681832E}"/>
              </a:ext>
            </a:extLst>
          </p:cNvPr>
          <p:cNvSpPr>
            <a:spLocks noChangeAspect="1"/>
          </p:cNvSpPr>
          <p:nvPr/>
        </p:nvSpPr>
        <p:spPr bwMode="auto">
          <a:xfrm>
            <a:off x="7970846" y="3101611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2" name="Freeform 667">
            <a:extLst>
              <a:ext uri="{FF2B5EF4-FFF2-40B4-BE49-F238E27FC236}">
                <a16:creationId xmlns:a16="http://schemas.microsoft.com/office/drawing/2014/main" id="{AC9DA515-CA6C-4756-BCEF-26D836412514}"/>
              </a:ext>
            </a:extLst>
          </p:cNvPr>
          <p:cNvSpPr>
            <a:spLocks noChangeAspect="1"/>
          </p:cNvSpPr>
          <p:nvPr/>
        </p:nvSpPr>
        <p:spPr bwMode="auto">
          <a:xfrm>
            <a:off x="7882971" y="3101611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3" name="Freeform 713">
            <a:extLst>
              <a:ext uri="{FF2B5EF4-FFF2-40B4-BE49-F238E27FC236}">
                <a16:creationId xmlns:a16="http://schemas.microsoft.com/office/drawing/2014/main" id="{B579B2A4-DA5E-47CB-90F7-672C23C73CC3}"/>
              </a:ext>
            </a:extLst>
          </p:cNvPr>
          <p:cNvSpPr>
            <a:spLocks noChangeAspect="1"/>
          </p:cNvSpPr>
          <p:nvPr/>
        </p:nvSpPr>
        <p:spPr bwMode="auto">
          <a:xfrm>
            <a:off x="9772289" y="4400910"/>
            <a:ext cx="178890" cy="53354"/>
          </a:xfrm>
          <a:custGeom>
            <a:avLst/>
            <a:gdLst>
              <a:gd name="T0" fmla="*/ 73 w 73"/>
              <a:gd name="T1" fmla="*/ 7 h 22"/>
              <a:gd name="T2" fmla="*/ 0 w 73"/>
              <a:gd name="T3" fmla="*/ 19 h 22"/>
              <a:gd name="T4" fmla="*/ 1 w 73"/>
              <a:gd name="T5" fmla="*/ 10 h 22"/>
              <a:gd name="T6" fmla="*/ 69 w 73"/>
              <a:gd name="T7" fmla="*/ 0 h 22"/>
              <a:gd name="T8" fmla="*/ 73 w 73"/>
              <a:gd name="T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2">
                <a:moveTo>
                  <a:pt x="73" y="7"/>
                </a:moveTo>
                <a:cubicBezTo>
                  <a:pt x="73" y="7"/>
                  <a:pt x="42" y="22"/>
                  <a:pt x="0" y="19"/>
                </a:cubicBezTo>
                <a:cubicBezTo>
                  <a:pt x="4" y="16"/>
                  <a:pt x="4" y="12"/>
                  <a:pt x="1" y="10"/>
                </a:cubicBezTo>
                <a:cubicBezTo>
                  <a:pt x="46" y="12"/>
                  <a:pt x="69" y="0"/>
                  <a:pt x="69" y="0"/>
                </a:cubicBezTo>
                <a:lnTo>
                  <a:pt x="7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" name="Freeform 772">
            <a:extLst>
              <a:ext uri="{FF2B5EF4-FFF2-40B4-BE49-F238E27FC236}">
                <a16:creationId xmlns:a16="http://schemas.microsoft.com/office/drawing/2014/main" id="{365088BF-574E-4187-A265-6E696F6A36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4473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" name="Freeform 773">
            <a:extLst>
              <a:ext uri="{FF2B5EF4-FFF2-40B4-BE49-F238E27FC236}">
                <a16:creationId xmlns:a16="http://schemas.microsoft.com/office/drawing/2014/main" id="{55E52341-337F-40F3-A48A-16ADC0F9D8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67865" y="3154965"/>
            <a:ext cx="65907" cy="78461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8 h 31"/>
              <a:gd name="T26" fmla="*/ 17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6" name="Freeform 774">
            <a:extLst>
              <a:ext uri="{FF2B5EF4-FFF2-40B4-BE49-F238E27FC236}">
                <a16:creationId xmlns:a16="http://schemas.microsoft.com/office/drawing/2014/main" id="{84A7C1E0-9E4E-48BA-9DB9-2DD30A234F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3713" y="3154965"/>
            <a:ext cx="62768" cy="78461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8 h 31"/>
              <a:gd name="T26" fmla="*/ 17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7" name="Freeform 775">
            <a:extLst>
              <a:ext uri="{FF2B5EF4-FFF2-40B4-BE49-F238E27FC236}">
                <a16:creationId xmlns:a16="http://schemas.microsoft.com/office/drawing/2014/main" id="{99ACBA7E-66B9-4303-9EC5-A0B1F504E7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84414" y="3154965"/>
            <a:ext cx="65907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8" name="Freeform 776">
            <a:extLst>
              <a:ext uri="{FF2B5EF4-FFF2-40B4-BE49-F238E27FC236}">
                <a16:creationId xmlns:a16="http://schemas.microsoft.com/office/drawing/2014/main" id="{FDCB2A0F-BE79-41A8-B62F-47317A2C81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9930" y="3154965"/>
            <a:ext cx="62768" cy="78461"/>
          </a:xfrm>
          <a:custGeom>
            <a:avLst/>
            <a:gdLst>
              <a:gd name="T0" fmla="*/ 17 w 25"/>
              <a:gd name="T1" fmla="*/ 31 h 31"/>
              <a:gd name="T2" fmla="*/ 8 w 25"/>
              <a:gd name="T3" fmla="*/ 31 h 31"/>
              <a:gd name="T4" fmla="*/ 0 w 25"/>
              <a:gd name="T5" fmla="*/ 23 h 31"/>
              <a:gd name="T6" fmla="*/ 0 w 25"/>
              <a:gd name="T7" fmla="*/ 9 h 31"/>
              <a:gd name="T8" fmla="*/ 8 w 25"/>
              <a:gd name="T9" fmla="*/ 0 h 31"/>
              <a:gd name="T10" fmla="*/ 17 w 25"/>
              <a:gd name="T11" fmla="*/ 0 h 31"/>
              <a:gd name="T12" fmla="*/ 25 w 25"/>
              <a:gd name="T13" fmla="*/ 9 h 31"/>
              <a:gd name="T14" fmla="*/ 25 w 25"/>
              <a:gd name="T15" fmla="*/ 23 h 31"/>
              <a:gd name="T16" fmla="*/ 17 w 25"/>
              <a:gd name="T17" fmla="*/ 31 h 31"/>
              <a:gd name="T18" fmla="*/ 8 w 25"/>
              <a:gd name="T19" fmla="*/ 4 h 31"/>
              <a:gd name="T20" fmla="*/ 3 w 25"/>
              <a:gd name="T21" fmla="*/ 9 h 31"/>
              <a:gd name="T22" fmla="*/ 3 w 25"/>
              <a:gd name="T23" fmla="*/ 23 h 31"/>
              <a:gd name="T24" fmla="*/ 8 w 25"/>
              <a:gd name="T25" fmla="*/ 28 h 31"/>
              <a:gd name="T26" fmla="*/ 17 w 25"/>
              <a:gd name="T27" fmla="*/ 28 h 31"/>
              <a:gd name="T28" fmla="*/ 22 w 25"/>
              <a:gd name="T29" fmla="*/ 23 h 31"/>
              <a:gd name="T30" fmla="*/ 22 w 25"/>
              <a:gd name="T31" fmla="*/ 9 h 31"/>
              <a:gd name="T32" fmla="*/ 17 w 25"/>
              <a:gd name="T33" fmla="*/ 4 h 31"/>
              <a:gd name="T34" fmla="*/ 8 w 25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3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4"/>
                  <a:pt x="25" y="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5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5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9" name="Freeform 777">
            <a:extLst>
              <a:ext uri="{FF2B5EF4-FFF2-40B4-BE49-F238E27FC236}">
                <a16:creationId xmlns:a16="http://schemas.microsoft.com/office/drawing/2014/main" id="{2C55AF61-28FD-4520-AC3B-68D3BBFEAA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322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0" name="Freeform 778">
            <a:extLst>
              <a:ext uri="{FF2B5EF4-FFF2-40B4-BE49-F238E27FC236}">
                <a16:creationId xmlns:a16="http://schemas.microsoft.com/office/drawing/2014/main" id="{E912E35F-06F6-4A89-BEDA-80FBB2632A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46032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1" name="Freeform 779">
            <a:extLst>
              <a:ext uri="{FF2B5EF4-FFF2-40B4-BE49-F238E27FC236}">
                <a16:creationId xmlns:a16="http://schemas.microsoft.com/office/drawing/2014/main" id="{A83F8A34-B88F-47DE-A100-974B9B8D4A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63010" y="3154965"/>
            <a:ext cx="59631" cy="78461"/>
          </a:xfrm>
          <a:custGeom>
            <a:avLst/>
            <a:gdLst>
              <a:gd name="T0" fmla="*/ 17 w 25"/>
              <a:gd name="T1" fmla="*/ 31 h 31"/>
              <a:gd name="T2" fmla="*/ 8 w 25"/>
              <a:gd name="T3" fmla="*/ 31 h 31"/>
              <a:gd name="T4" fmla="*/ 0 w 25"/>
              <a:gd name="T5" fmla="*/ 23 h 31"/>
              <a:gd name="T6" fmla="*/ 0 w 25"/>
              <a:gd name="T7" fmla="*/ 9 h 31"/>
              <a:gd name="T8" fmla="*/ 8 w 25"/>
              <a:gd name="T9" fmla="*/ 0 h 31"/>
              <a:gd name="T10" fmla="*/ 17 w 25"/>
              <a:gd name="T11" fmla="*/ 0 h 31"/>
              <a:gd name="T12" fmla="*/ 25 w 25"/>
              <a:gd name="T13" fmla="*/ 9 h 31"/>
              <a:gd name="T14" fmla="*/ 25 w 25"/>
              <a:gd name="T15" fmla="*/ 23 h 31"/>
              <a:gd name="T16" fmla="*/ 17 w 25"/>
              <a:gd name="T17" fmla="*/ 31 h 31"/>
              <a:gd name="T18" fmla="*/ 8 w 25"/>
              <a:gd name="T19" fmla="*/ 4 h 31"/>
              <a:gd name="T20" fmla="*/ 3 w 25"/>
              <a:gd name="T21" fmla="*/ 9 h 31"/>
              <a:gd name="T22" fmla="*/ 3 w 25"/>
              <a:gd name="T23" fmla="*/ 23 h 31"/>
              <a:gd name="T24" fmla="*/ 8 w 25"/>
              <a:gd name="T25" fmla="*/ 28 h 31"/>
              <a:gd name="T26" fmla="*/ 17 w 25"/>
              <a:gd name="T27" fmla="*/ 28 h 31"/>
              <a:gd name="T28" fmla="*/ 22 w 25"/>
              <a:gd name="T29" fmla="*/ 23 h 31"/>
              <a:gd name="T30" fmla="*/ 22 w 25"/>
              <a:gd name="T31" fmla="*/ 9 h 31"/>
              <a:gd name="T32" fmla="*/ 17 w 25"/>
              <a:gd name="T33" fmla="*/ 4 h 31"/>
              <a:gd name="T34" fmla="*/ 8 w 25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3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4"/>
                  <a:pt x="25" y="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5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5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2" name="Freeform 780">
            <a:extLst>
              <a:ext uri="{FF2B5EF4-FFF2-40B4-BE49-F238E27FC236}">
                <a16:creationId xmlns:a16="http://schemas.microsoft.com/office/drawing/2014/main" id="{CC5CB3A6-4C84-4DF7-988B-1C499BDC73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6" y="3154965"/>
            <a:ext cx="53354" cy="75322"/>
          </a:xfrm>
          <a:custGeom>
            <a:avLst/>
            <a:gdLst>
              <a:gd name="T0" fmla="*/ 20 w 22"/>
              <a:gd name="T1" fmla="*/ 5 h 30"/>
              <a:gd name="T2" fmla="*/ 22 w 22"/>
              <a:gd name="T3" fmla="*/ 9 h 30"/>
              <a:gd name="T4" fmla="*/ 22 w 22"/>
              <a:gd name="T5" fmla="*/ 23 h 30"/>
              <a:gd name="T6" fmla="*/ 17 w 22"/>
              <a:gd name="T7" fmla="*/ 28 h 30"/>
              <a:gd name="T8" fmla="*/ 8 w 22"/>
              <a:gd name="T9" fmla="*/ 28 h 30"/>
              <a:gd name="T10" fmla="*/ 6 w 22"/>
              <a:gd name="T11" fmla="*/ 27 h 30"/>
              <a:gd name="T12" fmla="*/ 8 w 22"/>
              <a:gd name="T13" fmla="*/ 28 h 30"/>
              <a:gd name="T14" fmla="*/ 17 w 22"/>
              <a:gd name="T15" fmla="*/ 28 h 30"/>
              <a:gd name="T16" fmla="*/ 22 w 22"/>
              <a:gd name="T17" fmla="*/ 23 h 30"/>
              <a:gd name="T18" fmla="*/ 22 w 22"/>
              <a:gd name="T19" fmla="*/ 9 h 30"/>
              <a:gd name="T20" fmla="*/ 20 w 22"/>
              <a:gd name="T21" fmla="*/ 5 h 30"/>
              <a:gd name="T22" fmla="*/ 17 w 22"/>
              <a:gd name="T23" fmla="*/ 0 h 30"/>
              <a:gd name="T24" fmla="*/ 8 w 22"/>
              <a:gd name="T25" fmla="*/ 0 h 30"/>
              <a:gd name="T26" fmla="*/ 0 w 22"/>
              <a:gd name="T27" fmla="*/ 9 h 30"/>
              <a:gd name="T28" fmla="*/ 0 w 22"/>
              <a:gd name="T29" fmla="*/ 23 h 30"/>
              <a:gd name="T30" fmla="*/ 4 w 22"/>
              <a:gd name="T31" fmla="*/ 30 h 30"/>
              <a:gd name="T32" fmla="*/ 0 w 22"/>
              <a:gd name="T33" fmla="*/ 23 h 30"/>
              <a:gd name="T34" fmla="*/ 0 w 22"/>
              <a:gd name="T35" fmla="*/ 9 h 30"/>
              <a:gd name="T36" fmla="*/ 8 w 22"/>
              <a:gd name="T37" fmla="*/ 1 h 30"/>
              <a:gd name="T38" fmla="*/ 17 w 22"/>
              <a:gd name="T39" fmla="*/ 1 h 30"/>
              <a:gd name="T40" fmla="*/ 22 w 22"/>
              <a:gd name="T41" fmla="*/ 2 h 30"/>
              <a:gd name="T42" fmla="*/ 17 w 22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30">
                <a:moveTo>
                  <a:pt x="20" y="5"/>
                </a:moveTo>
                <a:cubicBezTo>
                  <a:pt x="21" y="6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6" y="27"/>
                  <a:pt x="6" y="27"/>
                </a:cubicBezTo>
                <a:cubicBezTo>
                  <a:pt x="7" y="27"/>
                  <a:pt x="7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6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7"/>
                  <a:pt x="21" y="6"/>
                  <a:pt x="20" y="5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6"/>
                  <a:pt x="1" y="28"/>
                  <a:pt x="4" y="30"/>
                </a:cubicBezTo>
                <a:cubicBezTo>
                  <a:pt x="1" y="28"/>
                  <a:pt x="0" y="26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1"/>
                  <a:pt x="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1"/>
                  <a:pt x="21" y="1"/>
                  <a:pt x="22" y="2"/>
                </a:cubicBezTo>
                <a:cubicBezTo>
                  <a:pt x="21" y="1"/>
                  <a:pt x="19" y="0"/>
                  <a:pt x="17" y="0"/>
                </a:cubicBezTo>
              </a:path>
            </a:pathLst>
          </a:custGeom>
          <a:solidFill>
            <a:srgbClr val="21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3" name="Freeform 781">
            <a:extLst>
              <a:ext uri="{FF2B5EF4-FFF2-40B4-BE49-F238E27FC236}">
                <a16:creationId xmlns:a16="http://schemas.microsoft.com/office/drawing/2014/main" id="{0E1197FC-38EE-4DCA-802D-8885519262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6" y="3158102"/>
            <a:ext cx="62768" cy="75322"/>
          </a:xfrm>
          <a:custGeom>
            <a:avLst/>
            <a:gdLst>
              <a:gd name="T0" fmla="*/ 6 w 26"/>
              <a:gd name="T1" fmla="*/ 26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0 w 26"/>
              <a:gd name="T11" fmla="*/ 4 h 30"/>
              <a:gd name="T12" fmla="*/ 22 w 26"/>
              <a:gd name="T13" fmla="*/ 8 h 30"/>
              <a:gd name="T14" fmla="*/ 22 w 26"/>
              <a:gd name="T15" fmla="*/ 22 h 30"/>
              <a:gd name="T16" fmla="*/ 17 w 26"/>
              <a:gd name="T17" fmla="*/ 27 h 30"/>
              <a:gd name="T18" fmla="*/ 8 w 26"/>
              <a:gd name="T19" fmla="*/ 27 h 30"/>
              <a:gd name="T20" fmla="*/ 6 w 26"/>
              <a:gd name="T21" fmla="*/ 26 h 30"/>
              <a:gd name="T22" fmla="*/ 17 w 26"/>
              <a:gd name="T23" fmla="*/ 0 h 30"/>
              <a:gd name="T24" fmla="*/ 8 w 26"/>
              <a:gd name="T25" fmla="*/ 0 h 30"/>
              <a:gd name="T26" fmla="*/ 0 w 26"/>
              <a:gd name="T27" fmla="*/ 8 h 30"/>
              <a:gd name="T28" fmla="*/ 0 w 26"/>
              <a:gd name="T29" fmla="*/ 22 h 30"/>
              <a:gd name="T30" fmla="*/ 4 w 26"/>
              <a:gd name="T31" fmla="*/ 29 h 30"/>
              <a:gd name="T32" fmla="*/ 8 w 26"/>
              <a:gd name="T33" fmla="*/ 30 h 30"/>
              <a:gd name="T34" fmla="*/ 17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22 w 26"/>
              <a:gd name="T41" fmla="*/ 1 h 30"/>
              <a:gd name="T42" fmla="*/ 17 w 26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0">
                <a:moveTo>
                  <a:pt x="6" y="26"/>
                </a:moveTo>
                <a:cubicBezTo>
                  <a:pt x="4" y="25"/>
                  <a:pt x="3" y="24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9" y="3"/>
                  <a:pt x="20" y="4"/>
                </a:cubicBezTo>
                <a:cubicBezTo>
                  <a:pt x="21" y="5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6"/>
                  <a:pt x="6" y="26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1" y="27"/>
                  <a:pt x="4" y="29"/>
                </a:cubicBezTo>
                <a:cubicBezTo>
                  <a:pt x="5" y="30"/>
                  <a:pt x="7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6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5"/>
                  <a:pt x="24" y="2"/>
                  <a:pt x="22" y="1"/>
                </a:cubicBezTo>
                <a:cubicBezTo>
                  <a:pt x="21" y="0"/>
                  <a:pt x="19" y="0"/>
                  <a:pt x="17" y="0"/>
                </a:cubicBezTo>
              </a:path>
            </a:pathLst>
          </a:custGeom>
          <a:solidFill>
            <a:srgbClr val="76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4" name="Freeform 782">
            <a:extLst>
              <a:ext uri="{FF2B5EF4-FFF2-40B4-BE49-F238E27FC236}">
                <a16:creationId xmlns:a16="http://schemas.microsoft.com/office/drawing/2014/main" id="{EBCC927D-5B62-4CD7-B0EA-42AC6738AE6F}"/>
              </a:ext>
            </a:extLst>
          </p:cNvPr>
          <p:cNvSpPr>
            <a:spLocks noChangeAspect="1"/>
          </p:cNvSpPr>
          <p:nvPr/>
        </p:nvSpPr>
        <p:spPr bwMode="auto">
          <a:xfrm>
            <a:off x="10340341" y="3154965"/>
            <a:ext cx="65907" cy="78461"/>
          </a:xfrm>
          <a:custGeom>
            <a:avLst/>
            <a:gdLst>
              <a:gd name="T0" fmla="*/ 18 w 26"/>
              <a:gd name="T1" fmla="*/ 0 h 31"/>
              <a:gd name="T2" fmla="*/ 9 w 26"/>
              <a:gd name="T3" fmla="*/ 0 h 31"/>
              <a:gd name="T4" fmla="*/ 0 w 26"/>
              <a:gd name="T5" fmla="*/ 9 h 31"/>
              <a:gd name="T6" fmla="*/ 0 w 26"/>
              <a:gd name="T7" fmla="*/ 23 h 31"/>
              <a:gd name="T8" fmla="*/ 9 w 26"/>
              <a:gd name="T9" fmla="*/ 31 h 31"/>
              <a:gd name="T10" fmla="*/ 11 w 26"/>
              <a:gd name="T11" fmla="*/ 31 h 31"/>
              <a:gd name="T12" fmla="*/ 11 w 26"/>
              <a:gd name="T13" fmla="*/ 28 h 31"/>
              <a:gd name="T14" fmla="*/ 9 w 26"/>
              <a:gd name="T15" fmla="*/ 28 h 31"/>
              <a:gd name="T16" fmla="*/ 4 w 26"/>
              <a:gd name="T17" fmla="*/ 23 h 31"/>
              <a:gd name="T18" fmla="*/ 4 w 26"/>
              <a:gd name="T19" fmla="*/ 9 h 31"/>
              <a:gd name="T20" fmla="*/ 1 w 26"/>
              <a:gd name="T21" fmla="*/ 9 h 31"/>
              <a:gd name="T22" fmla="*/ 10 w 26"/>
              <a:gd name="T23" fmla="*/ 1 h 31"/>
              <a:gd name="T24" fmla="*/ 15 w 26"/>
              <a:gd name="T25" fmla="*/ 1 h 31"/>
              <a:gd name="T26" fmla="*/ 15 w 26"/>
              <a:gd name="T27" fmla="*/ 1 h 31"/>
              <a:gd name="T28" fmla="*/ 15 w 26"/>
              <a:gd name="T29" fmla="*/ 4 h 31"/>
              <a:gd name="T30" fmla="*/ 18 w 26"/>
              <a:gd name="T31" fmla="*/ 4 h 31"/>
              <a:gd name="T32" fmla="*/ 23 w 26"/>
              <a:gd name="T33" fmla="*/ 9 h 31"/>
              <a:gd name="T34" fmla="*/ 23 w 26"/>
              <a:gd name="T35" fmla="*/ 23 h 31"/>
              <a:gd name="T36" fmla="*/ 18 w 26"/>
              <a:gd name="T37" fmla="*/ 28 h 31"/>
              <a:gd name="T38" fmla="*/ 15 w 26"/>
              <a:gd name="T39" fmla="*/ 28 h 31"/>
              <a:gd name="T40" fmla="*/ 15 w 26"/>
              <a:gd name="T41" fmla="*/ 31 h 31"/>
              <a:gd name="T42" fmla="*/ 18 w 26"/>
              <a:gd name="T43" fmla="*/ 31 h 31"/>
              <a:gd name="T44" fmla="*/ 26 w 26"/>
              <a:gd name="T45" fmla="*/ 23 h 31"/>
              <a:gd name="T46" fmla="*/ 26 w 26"/>
              <a:gd name="T47" fmla="*/ 9 h 31"/>
              <a:gd name="T48" fmla="*/ 18 w 26"/>
              <a:gd name="T4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31"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9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6" y="28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1" y="9"/>
                  <a:pt x="1" y="9"/>
                  <a:pt x="1" y="9"/>
                </a:cubicBezTo>
                <a:cubicBezTo>
                  <a:pt x="10" y="1"/>
                  <a:pt x="10" y="1"/>
                  <a:pt x="10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4"/>
                  <a:pt x="15" y="4"/>
                  <a:pt x="15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0" y="4"/>
                  <a:pt x="23" y="6"/>
                  <a:pt x="23" y="9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5"/>
                  <a:pt x="20" y="28"/>
                  <a:pt x="18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3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3" y="0"/>
                  <a:pt x="18" y="0"/>
                </a:cubicBezTo>
              </a:path>
            </a:pathLst>
          </a:custGeom>
          <a:solidFill>
            <a:srgbClr val="36A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" name="Freeform 783">
            <a:extLst>
              <a:ext uri="{FF2B5EF4-FFF2-40B4-BE49-F238E27FC236}">
                <a16:creationId xmlns:a16="http://schemas.microsoft.com/office/drawing/2014/main" id="{6066D74A-2ACB-4571-AE92-C58D9B1576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43478" y="3158102"/>
            <a:ext cx="34523" cy="75322"/>
          </a:xfrm>
          <a:custGeom>
            <a:avLst/>
            <a:gdLst>
              <a:gd name="T0" fmla="*/ 14 w 14"/>
              <a:gd name="T1" fmla="*/ 27 h 30"/>
              <a:gd name="T2" fmla="*/ 10 w 14"/>
              <a:gd name="T3" fmla="*/ 27 h 30"/>
              <a:gd name="T4" fmla="*/ 10 w 14"/>
              <a:gd name="T5" fmla="*/ 30 h 30"/>
              <a:gd name="T6" fmla="*/ 14 w 14"/>
              <a:gd name="T7" fmla="*/ 30 h 30"/>
              <a:gd name="T8" fmla="*/ 14 w 14"/>
              <a:gd name="T9" fmla="*/ 27 h 30"/>
              <a:gd name="T10" fmla="*/ 14 w 14"/>
              <a:gd name="T11" fmla="*/ 0 h 30"/>
              <a:gd name="T12" fmla="*/ 9 w 14"/>
              <a:gd name="T13" fmla="*/ 0 h 30"/>
              <a:gd name="T14" fmla="*/ 0 w 14"/>
              <a:gd name="T15" fmla="*/ 8 h 30"/>
              <a:gd name="T16" fmla="*/ 3 w 14"/>
              <a:gd name="T17" fmla="*/ 8 h 30"/>
              <a:gd name="T18" fmla="*/ 3 w 14"/>
              <a:gd name="T19" fmla="*/ 8 h 30"/>
              <a:gd name="T20" fmla="*/ 8 w 14"/>
              <a:gd name="T21" fmla="*/ 3 h 30"/>
              <a:gd name="T22" fmla="*/ 14 w 14"/>
              <a:gd name="T23" fmla="*/ 3 h 30"/>
              <a:gd name="T24" fmla="*/ 14 w 14"/>
              <a:gd name="T25" fmla="*/ 0 h 30"/>
              <a:gd name="T26" fmla="*/ 14 w 14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0">
                <a:moveTo>
                  <a:pt x="14" y="27"/>
                </a:moveTo>
                <a:cubicBezTo>
                  <a:pt x="10" y="27"/>
                  <a:pt x="10" y="27"/>
                  <a:pt x="10" y="27"/>
                </a:cubicBezTo>
                <a:cubicBezTo>
                  <a:pt x="10" y="30"/>
                  <a:pt x="10" y="30"/>
                  <a:pt x="10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7"/>
                  <a:pt x="14" y="27"/>
                  <a:pt x="14" y="27"/>
                </a:cubicBezTo>
                <a:moveTo>
                  <a:pt x="14" y="0"/>
                </a:moveTo>
                <a:cubicBezTo>
                  <a:pt x="9" y="0"/>
                  <a:pt x="9" y="0"/>
                  <a:pt x="9" y="0"/>
                </a:cubicBezTo>
                <a:cubicBezTo>
                  <a:pt x="0" y="8"/>
                  <a:pt x="0" y="8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5BBB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6" name="Freeform 784">
            <a:extLst>
              <a:ext uri="{FF2B5EF4-FFF2-40B4-BE49-F238E27FC236}">
                <a16:creationId xmlns:a16="http://schemas.microsoft.com/office/drawing/2014/main" id="{6D675374-5D6C-42F9-A182-FE55925B8F9B}"/>
              </a:ext>
            </a:extLst>
          </p:cNvPr>
          <p:cNvSpPr>
            <a:spLocks noChangeAspect="1"/>
          </p:cNvSpPr>
          <p:nvPr/>
        </p:nvSpPr>
        <p:spPr bwMode="auto">
          <a:xfrm>
            <a:off x="10249326" y="3154965"/>
            <a:ext cx="56491" cy="78461"/>
          </a:xfrm>
          <a:custGeom>
            <a:avLst/>
            <a:gdLst>
              <a:gd name="T0" fmla="*/ 16 w 23"/>
              <a:gd name="T1" fmla="*/ 0 h 31"/>
              <a:gd name="T2" fmla="*/ 7 w 23"/>
              <a:gd name="T3" fmla="*/ 0 h 31"/>
              <a:gd name="T4" fmla="*/ 0 w 23"/>
              <a:gd name="T5" fmla="*/ 4 h 31"/>
              <a:gd name="T6" fmla="*/ 1 w 23"/>
              <a:gd name="T7" fmla="*/ 9 h 31"/>
              <a:gd name="T8" fmla="*/ 1 w 23"/>
              <a:gd name="T9" fmla="*/ 23 h 31"/>
              <a:gd name="T10" fmla="*/ 0 w 23"/>
              <a:gd name="T11" fmla="*/ 28 h 31"/>
              <a:gd name="T12" fmla="*/ 7 w 23"/>
              <a:gd name="T13" fmla="*/ 31 h 31"/>
              <a:gd name="T14" fmla="*/ 16 w 23"/>
              <a:gd name="T15" fmla="*/ 31 h 31"/>
              <a:gd name="T16" fmla="*/ 23 w 23"/>
              <a:gd name="T17" fmla="*/ 28 h 31"/>
              <a:gd name="T18" fmla="*/ 23 w 23"/>
              <a:gd name="T19" fmla="*/ 5 h 31"/>
              <a:gd name="T20" fmla="*/ 20 w 23"/>
              <a:gd name="T21" fmla="*/ 7 h 31"/>
              <a:gd name="T22" fmla="*/ 21 w 23"/>
              <a:gd name="T23" fmla="*/ 9 h 31"/>
              <a:gd name="T24" fmla="*/ 21 w 23"/>
              <a:gd name="T25" fmla="*/ 23 h 31"/>
              <a:gd name="T26" fmla="*/ 16 w 23"/>
              <a:gd name="T27" fmla="*/ 28 h 31"/>
              <a:gd name="T28" fmla="*/ 7 w 23"/>
              <a:gd name="T29" fmla="*/ 28 h 31"/>
              <a:gd name="T30" fmla="*/ 2 w 23"/>
              <a:gd name="T31" fmla="*/ 23 h 31"/>
              <a:gd name="T32" fmla="*/ 2 w 23"/>
              <a:gd name="T33" fmla="*/ 9 h 31"/>
              <a:gd name="T34" fmla="*/ 7 w 23"/>
              <a:gd name="T35" fmla="*/ 4 h 31"/>
              <a:gd name="T36" fmla="*/ 16 w 23"/>
              <a:gd name="T37" fmla="*/ 4 h 31"/>
              <a:gd name="T38" fmla="*/ 18 w 23"/>
              <a:gd name="T39" fmla="*/ 4 h 31"/>
              <a:gd name="T40" fmla="*/ 20 w 23"/>
              <a:gd name="T41" fmla="*/ 2 h 31"/>
              <a:gd name="T42" fmla="*/ 16 w 23"/>
              <a:gd name="T4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31">
                <a:moveTo>
                  <a:pt x="16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1" y="2"/>
                  <a:pt x="0" y="4"/>
                </a:cubicBezTo>
                <a:cubicBezTo>
                  <a:pt x="1" y="6"/>
                  <a:pt x="1" y="7"/>
                  <a:pt x="1" y="9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6"/>
                  <a:pt x="0" y="28"/>
                </a:cubicBezTo>
                <a:cubicBezTo>
                  <a:pt x="1" y="30"/>
                  <a:pt x="4" y="31"/>
                  <a:pt x="7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9" y="31"/>
                  <a:pt x="21" y="30"/>
                  <a:pt x="23" y="28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1" y="8"/>
                  <a:pt x="21" y="9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5"/>
                  <a:pt x="18" y="28"/>
                  <a:pt x="1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4" y="28"/>
                  <a:pt x="2" y="25"/>
                  <a:pt x="2" y="23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4" y="4"/>
                  <a:pt x="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8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1"/>
                  <a:pt x="17" y="0"/>
                  <a:pt x="16" y="0"/>
                </a:cubicBezTo>
              </a:path>
            </a:pathLst>
          </a:custGeom>
          <a:solidFill>
            <a:srgbClr val="3AA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7" name="Freeform 785">
            <a:extLst>
              <a:ext uri="{FF2B5EF4-FFF2-40B4-BE49-F238E27FC236}">
                <a16:creationId xmlns:a16="http://schemas.microsoft.com/office/drawing/2014/main" id="{E30A1DA4-8267-4DC4-ACC5-E2952966C20F}"/>
              </a:ext>
            </a:extLst>
          </p:cNvPr>
          <p:cNvSpPr>
            <a:spLocks noChangeAspect="1"/>
          </p:cNvSpPr>
          <p:nvPr/>
        </p:nvSpPr>
        <p:spPr bwMode="auto">
          <a:xfrm>
            <a:off x="10246189" y="3164379"/>
            <a:ext cx="6277" cy="59631"/>
          </a:xfrm>
          <a:custGeom>
            <a:avLst/>
            <a:gdLst>
              <a:gd name="T0" fmla="*/ 2 w 3"/>
              <a:gd name="T1" fmla="*/ 0 h 24"/>
              <a:gd name="T2" fmla="*/ 0 w 3"/>
              <a:gd name="T3" fmla="*/ 5 h 24"/>
              <a:gd name="T4" fmla="*/ 0 w 3"/>
              <a:gd name="T5" fmla="*/ 19 h 24"/>
              <a:gd name="T6" fmla="*/ 2 w 3"/>
              <a:gd name="T7" fmla="*/ 24 h 24"/>
              <a:gd name="T8" fmla="*/ 3 w 3"/>
              <a:gd name="T9" fmla="*/ 19 h 24"/>
              <a:gd name="T10" fmla="*/ 3 w 3"/>
              <a:gd name="T11" fmla="*/ 5 h 24"/>
              <a:gd name="T12" fmla="*/ 2 w 3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4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1" y="22"/>
                  <a:pt x="2" y="24"/>
                </a:cubicBezTo>
                <a:cubicBezTo>
                  <a:pt x="3" y="22"/>
                  <a:pt x="3" y="21"/>
                  <a:pt x="3" y="19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3" y="2"/>
                  <a:pt x="2" y="0"/>
                </a:cubicBezTo>
              </a:path>
            </a:pathLst>
          </a:custGeom>
          <a:solidFill>
            <a:srgbClr val="56B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8" name="Freeform 786">
            <a:extLst>
              <a:ext uri="{FF2B5EF4-FFF2-40B4-BE49-F238E27FC236}">
                <a16:creationId xmlns:a16="http://schemas.microsoft.com/office/drawing/2014/main" id="{3A7F10F9-0B05-4747-9E6E-92353E0E6C92}"/>
              </a:ext>
            </a:extLst>
          </p:cNvPr>
          <p:cNvSpPr>
            <a:spLocks noChangeAspect="1"/>
          </p:cNvSpPr>
          <p:nvPr/>
        </p:nvSpPr>
        <p:spPr bwMode="auto">
          <a:xfrm>
            <a:off x="10293264" y="3161242"/>
            <a:ext cx="15693" cy="62768"/>
          </a:xfrm>
          <a:custGeom>
            <a:avLst/>
            <a:gdLst>
              <a:gd name="T0" fmla="*/ 2 w 6"/>
              <a:gd name="T1" fmla="*/ 0 h 26"/>
              <a:gd name="T2" fmla="*/ 0 w 6"/>
              <a:gd name="T3" fmla="*/ 2 h 26"/>
              <a:gd name="T4" fmla="*/ 2 w 6"/>
              <a:gd name="T5" fmla="*/ 5 h 26"/>
              <a:gd name="T6" fmla="*/ 5 w 6"/>
              <a:gd name="T7" fmla="*/ 3 h 26"/>
              <a:gd name="T8" fmla="*/ 5 w 6"/>
              <a:gd name="T9" fmla="*/ 26 h 26"/>
              <a:gd name="T10" fmla="*/ 6 w 6"/>
              <a:gd name="T11" fmla="*/ 21 h 26"/>
              <a:gd name="T12" fmla="*/ 6 w 6"/>
              <a:gd name="T13" fmla="*/ 7 h 26"/>
              <a:gd name="T14" fmla="*/ 2 w 6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6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1" y="3"/>
                  <a:pt x="2" y="4"/>
                  <a:pt x="2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5"/>
                  <a:pt x="6" y="23"/>
                  <a:pt x="6" y="21"/>
                </a:cubicBezTo>
                <a:cubicBezTo>
                  <a:pt x="6" y="7"/>
                  <a:pt x="6" y="7"/>
                  <a:pt x="6" y="7"/>
                </a:cubicBezTo>
                <a:cubicBezTo>
                  <a:pt x="6" y="4"/>
                  <a:pt x="5" y="1"/>
                  <a:pt x="2" y="0"/>
                </a:cubicBezTo>
              </a:path>
            </a:pathLst>
          </a:custGeom>
          <a:solidFill>
            <a:srgbClr val="56B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9" name="Freeform 787">
            <a:extLst>
              <a:ext uri="{FF2B5EF4-FFF2-40B4-BE49-F238E27FC236}">
                <a16:creationId xmlns:a16="http://schemas.microsoft.com/office/drawing/2014/main" id="{79920F65-3E2A-4256-BDEE-5C62B823AE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0029" y="3154965"/>
            <a:ext cx="59631" cy="78461"/>
          </a:xfrm>
          <a:custGeom>
            <a:avLst/>
            <a:gdLst>
              <a:gd name="T0" fmla="*/ 19 w 24"/>
              <a:gd name="T1" fmla="*/ 4 h 31"/>
              <a:gd name="T2" fmla="*/ 18 w 24"/>
              <a:gd name="T3" fmla="*/ 4 h 31"/>
              <a:gd name="T4" fmla="*/ 22 w 24"/>
              <a:gd name="T5" fmla="*/ 9 h 31"/>
              <a:gd name="T6" fmla="*/ 22 w 24"/>
              <a:gd name="T7" fmla="*/ 23 h 31"/>
              <a:gd name="T8" fmla="*/ 17 w 24"/>
              <a:gd name="T9" fmla="*/ 28 h 31"/>
              <a:gd name="T10" fmla="*/ 9 w 24"/>
              <a:gd name="T11" fmla="*/ 28 h 31"/>
              <a:gd name="T12" fmla="*/ 10 w 24"/>
              <a:gd name="T13" fmla="*/ 28 h 31"/>
              <a:gd name="T14" fmla="*/ 19 w 24"/>
              <a:gd name="T15" fmla="*/ 28 h 31"/>
              <a:gd name="T16" fmla="*/ 24 w 24"/>
              <a:gd name="T17" fmla="*/ 23 h 31"/>
              <a:gd name="T18" fmla="*/ 24 w 24"/>
              <a:gd name="T19" fmla="*/ 9 h 31"/>
              <a:gd name="T20" fmla="*/ 19 w 24"/>
              <a:gd name="T21" fmla="*/ 4 h 31"/>
              <a:gd name="T22" fmla="*/ 17 w 24"/>
              <a:gd name="T23" fmla="*/ 0 h 31"/>
              <a:gd name="T24" fmla="*/ 8 w 24"/>
              <a:gd name="T25" fmla="*/ 0 h 31"/>
              <a:gd name="T26" fmla="*/ 0 w 24"/>
              <a:gd name="T27" fmla="*/ 9 h 31"/>
              <a:gd name="T28" fmla="*/ 0 w 24"/>
              <a:gd name="T29" fmla="*/ 23 h 31"/>
              <a:gd name="T30" fmla="*/ 8 w 24"/>
              <a:gd name="T31" fmla="*/ 31 h 31"/>
              <a:gd name="T32" fmla="*/ 9 w 24"/>
              <a:gd name="T33" fmla="*/ 31 h 31"/>
              <a:gd name="T34" fmla="*/ 2 w 24"/>
              <a:gd name="T35" fmla="*/ 23 h 31"/>
              <a:gd name="T36" fmla="*/ 2 w 24"/>
              <a:gd name="T37" fmla="*/ 9 h 31"/>
              <a:gd name="T38" fmla="*/ 10 w 24"/>
              <a:gd name="T39" fmla="*/ 1 h 31"/>
              <a:gd name="T40" fmla="*/ 19 w 24"/>
              <a:gd name="T41" fmla="*/ 1 h 31"/>
              <a:gd name="T42" fmla="*/ 17 w 24"/>
              <a:gd name="T4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31">
                <a:moveTo>
                  <a:pt x="19" y="4"/>
                </a:moveTo>
                <a:cubicBezTo>
                  <a:pt x="18" y="4"/>
                  <a:pt x="18" y="4"/>
                  <a:pt x="18" y="4"/>
                </a:cubicBezTo>
                <a:cubicBezTo>
                  <a:pt x="20" y="5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2" y="28"/>
                  <a:pt x="24" y="26"/>
                  <a:pt x="24" y="23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6"/>
                  <a:pt x="22" y="4"/>
                  <a:pt x="19" y="4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5" y="31"/>
                  <a:pt x="2" y="27"/>
                  <a:pt x="2" y="23"/>
                </a:cubicBezTo>
                <a:cubicBezTo>
                  <a:pt x="2" y="9"/>
                  <a:pt x="2" y="9"/>
                  <a:pt x="2" y="9"/>
                </a:cubicBezTo>
                <a:cubicBezTo>
                  <a:pt x="2" y="4"/>
                  <a:pt x="5" y="1"/>
                  <a:pt x="1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7" y="0"/>
                </a:cubicBezTo>
              </a:path>
            </a:pathLst>
          </a:custGeom>
          <a:solidFill>
            <a:srgbClr val="29A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0" name="Freeform 788">
            <a:extLst>
              <a:ext uri="{FF2B5EF4-FFF2-40B4-BE49-F238E27FC236}">
                <a16:creationId xmlns:a16="http://schemas.microsoft.com/office/drawing/2014/main" id="{7FF2C71F-5F35-4977-85D6-B9ADDF1016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6306" y="3158102"/>
            <a:ext cx="59631" cy="75322"/>
          </a:xfrm>
          <a:custGeom>
            <a:avLst/>
            <a:gdLst>
              <a:gd name="T0" fmla="*/ 6 w 24"/>
              <a:gd name="T1" fmla="*/ 27 h 30"/>
              <a:gd name="T2" fmla="*/ 1 w 24"/>
              <a:gd name="T3" fmla="*/ 22 h 30"/>
              <a:gd name="T4" fmla="*/ 1 w 24"/>
              <a:gd name="T5" fmla="*/ 8 h 30"/>
              <a:gd name="T6" fmla="*/ 6 w 24"/>
              <a:gd name="T7" fmla="*/ 3 h 30"/>
              <a:gd name="T8" fmla="*/ 15 w 24"/>
              <a:gd name="T9" fmla="*/ 3 h 30"/>
              <a:gd name="T10" fmla="*/ 16 w 24"/>
              <a:gd name="T11" fmla="*/ 3 h 30"/>
              <a:gd name="T12" fmla="*/ 17 w 24"/>
              <a:gd name="T13" fmla="*/ 3 h 30"/>
              <a:gd name="T14" fmla="*/ 22 w 24"/>
              <a:gd name="T15" fmla="*/ 8 h 30"/>
              <a:gd name="T16" fmla="*/ 22 w 24"/>
              <a:gd name="T17" fmla="*/ 22 h 30"/>
              <a:gd name="T18" fmla="*/ 17 w 24"/>
              <a:gd name="T19" fmla="*/ 27 h 30"/>
              <a:gd name="T20" fmla="*/ 8 w 24"/>
              <a:gd name="T21" fmla="*/ 27 h 30"/>
              <a:gd name="T22" fmla="*/ 7 w 24"/>
              <a:gd name="T23" fmla="*/ 27 h 30"/>
              <a:gd name="T24" fmla="*/ 6 w 24"/>
              <a:gd name="T25" fmla="*/ 27 h 30"/>
              <a:gd name="T26" fmla="*/ 17 w 24"/>
              <a:gd name="T27" fmla="*/ 0 h 30"/>
              <a:gd name="T28" fmla="*/ 8 w 24"/>
              <a:gd name="T29" fmla="*/ 0 h 30"/>
              <a:gd name="T30" fmla="*/ 0 w 24"/>
              <a:gd name="T31" fmla="*/ 8 h 30"/>
              <a:gd name="T32" fmla="*/ 0 w 24"/>
              <a:gd name="T33" fmla="*/ 22 h 30"/>
              <a:gd name="T34" fmla="*/ 7 w 24"/>
              <a:gd name="T35" fmla="*/ 30 h 30"/>
              <a:gd name="T36" fmla="*/ 15 w 24"/>
              <a:gd name="T37" fmla="*/ 30 h 30"/>
              <a:gd name="T38" fmla="*/ 24 w 24"/>
              <a:gd name="T39" fmla="*/ 22 h 30"/>
              <a:gd name="T40" fmla="*/ 24 w 24"/>
              <a:gd name="T41" fmla="*/ 8 h 30"/>
              <a:gd name="T42" fmla="*/ 17 w 24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30">
                <a:moveTo>
                  <a:pt x="6" y="27"/>
                </a:moveTo>
                <a:cubicBezTo>
                  <a:pt x="4" y="27"/>
                  <a:pt x="1" y="24"/>
                  <a:pt x="1" y="22"/>
                </a:cubicBezTo>
                <a:cubicBezTo>
                  <a:pt x="1" y="8"/>
                  <a:pt x="1" y="8"/>
                  <a:pt x="1" y="8"/>
                </a:cubicBezTo>
                <a:cubicBezTo>
                  <a:pt x="1" y="5"/>
                  <a:pt x="4" y="3"/>
                  <a:pt x="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7" y="27"/>
                  <a:pt x="7" y="27"/>
                </a:cubicBezTo>
                <a:cubicBezTo>
                  <a:pt x="6" y="27"/>
                  <a:pt x="6" y="27"/>
                  <a:pt x="6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6"/>
                  <a:pt x="3" y="30"/>
                  <a:pt x="7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0" y="30"/>
                  <a:pt x="24" y="26"/>
                  <a:pt x="24" y="2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1" y="0"/>
                  <a:pt x="17" y="0"/>
                </a:cubicBezTo>
              </a:path>
            </a:pathLst>
          </a:custGeom>
          <a:solidFill>
            <a:srgbClr val="6B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1" name="Freeform 789">
            <a:extLst>
              <a:ext uri="{FF2B5EF4-FFF2-40B4-BE49-F238E27FC236}">
                <a16:creationId xmlns:a16="http://schemas.microsoft.com/office/drawing/2014/main" id="{93315763-6046-4327-9D51-43D86E9F4E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51041" y="3158102"/>
            <a:ext cx="34523" cy="75322"/>
          </a:xfrm>
          <a:custGeom>
            <a:avLst/>
            <a:gdLst>
              <a:gd name="T0" fmla="*/ 9 w 11"/>
              <a:gd name="T1" fmla="*/ 3 h 24"/>
              <a:gd name="T2" fmla="*/ 7 w 11"/>
              <a:gd name="T3" fmla="*/ 5 h 24"/>
              <a:gd name="T4" fmla="*/ 7 w 11"/>
              <a:gd name="T5" fmla="*/ 24 h 24"/>
              <a:gd name="T6" fmla="*/ 9 w 11"/>
              <a:gd name="T7" fmla="*/ 24 h 24"/>
              <a:gd name="T8" fmla="*/ 9 w 11"/>
              <a:gd name="T9" fmla="*/ 3 h 24"/>
              <a:gd name="T10" fmla="*/ 11 w 11"/>
              <a:gd name="T11" fmla="*/ 0 h 24"/>
              <a:gd name="T12" fmla="*/ 7 w 11"/>
              <a:gd name="T13" fmla="*/ 0 h 24"/>
              <a:gd name="T14" fmla="*/ 0 w 11"/>
              <a:gd name="T15" fmla="*/ 6 h 24"/>
              <a:gd name="T16" fmla="*/ 2 w 11"/>
              <a:gd name="T17" fmla="*/ 6 h 24"/>
              <a:gd name="T18" fmla="*/ 8 w 11"/>
              <a:gd name="T19" fmla="*/ 0 h 24"/>
              <a:gd name="T20" fmla="*/ 11 w 11"/>
              <a:gd name="T21" fmla="*/ 0 h 24"/>
              <a:gd name="T22" fmla="*/ 11 w 11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7" y="5"/>
                </a:lnTo>
                <a:lnTo>
                  <a:pt x="7" y="24"/>
                </a:lnTo>
                <a:lnTo>
                  <a:pt x="9" y="24"/>
                </a:lnTo>
                <a:lnTo>
                  <a:pt x="9" y="3"/>
                </a:lnTo>
                <a:close/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2" y="6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25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Freeform 790">
            <a:extLst>
              <a:ext uri="{FF2B5EF4-FFF2-40B4-BE49-F238E27FC236}">
                <a16:creationId xmlns:a16="http://schemas.microsoft.com/office/drawing/2014/main" id="{AD3D21ED-F213-423E-91BE-C6591D36D8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51041" y="3158102"/>
            <a:ext cx="34523" cy="75322"/>
          </a:xfrm>
          <a:custGeom>
            <a:avLst/>
            <a:gdLst>
              <a:gd name="T0" fmla="*/ 9 w 11"/>
              <a:gd name="T1" fmla="*/ 3 h 24"/>
              <a:gd name="T2" fmla="*/ 7 w 11"/>
              <a:gd name="T3" fmla="*/ 5 h 24"/>
              <a:gd name="T4" fmla="*/ 7 w 11"/>
              <a:gd name="T5" fmla="*/ 24 h 24"/>
              <a:gd name="T6" fmla="*/ 9 w 11"/>
              <a:gd name="T7" fmla="*/ 24 h 24"/>
              <a:gd name="T8" fmla="*/ 9 w 11"/>
              <a:gd name="T9" fmla="*/ 3 h 24"/>
              <a:gd name="T10" fmla="*/ 11 w 11"/>
              <a:gd name="T11" fmla="*/ 0 h 24"/>
              <a:gd name="T12" fmla="*/ 7 w 11"/>
              <a:gd name="T13" fmla="*/ 0 h 24"/>
              <a:gd name="T14" fmla="*/ 0 w 11"/>
              <a:gd name="T15" fmla="*/ 6 h 24"/>
              <a:gd name="T16" fmla="*/ 2 w 11"/>
              <a:gd name="T17" fmla="*/ 6 h 24"/>
              <a:gd name="T18" fmla="*/ 8 w 11"/>
              <a:gd name="T19" fmla="*/ 0 h 24"/>
              <a:gd name="T20" fmla="*/ 11 w 11"/>
              <a:gd name="T21" fmla="*/ 0 h 24"/>
              <a:gd name="T22" fmla="*/ 11 w 11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7" y="5"/>
                </a:lnTo>
                <a:lnTo>
                  <a:pt x="7" y="24"/>
                </a:lnTo>
                <a:lnTo>
                  <a:pt x="9" y="24"/>
                </a:lnTo>
                <a:lnTo>
                  <a:pt x="9" y="3"/>
                </a:lnTo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2" y="6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Freeform 791">
            <a:extLst>
              <a:ext uri="{FF2B5EF4-FFF2-40B4-BE49-F238E27FC236}">
                <a16:creationId xmlns:a16="http://schemas.microsoft.com/office/drawing/2014/main" id="{18CBEBFF-9BF5-4F4F-9566-19A42792639B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1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2 w 9"/>
              <a:gd name="T7" fmla="*/ 6 h 24"/>
              <a:gd name="T8" fmla="*/ 5 w 9"/>
              <a:gd name="T9" fmla="*/ 2 h 24"/>
              <a:gd name="T10" fmla="*/ 5 w 9"/>
              <a:gd name="T11" fmla="*/ 5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2" y="6"/>
                </a:lnTo>
                <a:lnTo>
                  <a:pt x="5" y="2"/>
                </a:lnTo>
                <a:lnTo>
                  <a:pt x="5" y="5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70C4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Freeform 792">
            <a:extLst>
              <a:ext uri="{FF2B5EF4-FFF2-40B4-BE49-F238E27FC236}">
                <a16:creationId xmlns:a16="http://schemas.microsoft.com/office/drawing/2014/main" id="{0B2A5AC9-5102-4A6E-8979-C9107F497FD9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1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2 w 9"/>
              <a:gd name="T7" fmla="*/ 6 h 24"/>
              <a:gd name="T8" fmla="*/ 5 w 9"/>
              <a:gd name="T9" fmla="*/ 2 h 24"/>
              <a:gd name="T10" fmla="*/ 5 w 9"/>
              <a:gd name="T11" fmla="*/ 5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2" y="6"/>
                </a:lnTo>
                <a:lnTo>
                  <a:pt x="5" y="2"/>
                </a:lnTo>
                <a:lnTo>
                  <a:pt x="5" y="5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" name="Freeform 793">
            <a:extLst>
              <a:ext uri="{FF2B5EF4-FFF2-40B4-BE49-F238E27FC236}">
                <a16:creationId xmlns:a16="http://schemas.microsoft.com/office/drawing/2014/main" id="{4D9E78A7-E2FB-4CD5-840A-C3098E9EE5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7261" y="3158102"/>
            <a:ext cx="31384" cy="75322"/>
          </a:xfrm>
          <a:custGeom>
            <a:avLst/>
            <a:gdLst>
              <a:gd name="T0" fmla="*/ 8 w 10"/>
              <a:gd name="T1" fmla="*/ 3 h 24"/>
              <a:gd name="T2" fmla="*/ 8 w 10"/>
              <a:gd name="T3" fmla="*/ 3 h 24"/>
              <a:gd name="T4" fmla="*/ 8 w 10"/>
              <a:gd name="T5" fmla="*/ 24 h 24"/>
              <a:gd name="T6" fmla="*/ 8 w 10"/>
              <a:gd name="T7" fmla="*/ 24 h 24"/>
              <a:gd name="T8" fmla="*/ 8 w 10"/>
              <a:gd name="T9" fmla="*/ 3 h 24"/>
              <a:gd name="T10" fmla="*/ 10 w 10"/>
              <a:gd name="T11" fmla="*/ 0 h 24"/>
              <a:gd name="T12" fmla="*/ 6 w 10"/>
              <a:gd name="T13" fmla="*/ 0 h 24"/>
              <a:gd name="T14" fmla="*/ 0 w 10"/>
              <a:gd name="T15" fmla="*/ 6 h 24"/>
              <a:gd name="T16" fmla="*/ 1 w 10"/>
              <a:gd name="T17" fmla="*/ 6 h 24"/>
              <a:gd name="T18" fmla="*/ 7 w 10"/>
              <a:gd name="T19" fmla="*/ 0 h 24"/>
              <a:gd name="T20" fmla="*/ 10 w 10"/>
              <a:gd name="T21" fmla="*/ 0 h 24"/>
              <a:gd name="T22" fmla="*/ 10 w 10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8" y="3"/>
                </a:moveTo>
                <a:lnTo>
                  <a:pt x="8" y="3"/>
                </a:lnTo>
                <a:lnTo>
                  <a:pt x="8" y="24"/>
                </a:lnTo>
                <a:lnTo>
                  <a:pt x="8" y="24"/>
                </a:lnTo>
                <a:lnTo>
                  <a:pt x="8" y="3"/>
                </a:lnTo>
                <a:close/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1" y="6"/>
                </a:lnTo>
                <a:lnTo>
                  <a:pt x="7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2DA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6" name="Freeform 794">
            <a:extLst>
              <a:ext uri="{FF2B5EF4-FFF2-40B4-BE49-F238E27FC236}">
                <a16:creationId xmlns:a16="http://schemas.microsoft.com/office/drawing/2014/main" id="{DE313BCE-1EC4-4FBD-8A27-5671E32DE1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7261" y="3158102"/>
            <a:ext cx="31384" cy="75322"/>
          </a:xfrm>
          <a:custGeom>
            <a:avLst/>
            <a:gdLst>
              <a:gd name="T0" fmla="*/ 8 w 10"/>
              <a:gd name="T1" fmla="*/ 3 h 24"/>
              <a:gd name="T2" fmla="*/ 8 w 10"/>
              <a:gd name="T3" fmla="*/ 3 h 24"/>
              <a:gd name="T4" fmla="*/ 8 w 10"/>
              <a:gd name="T5" fmla="*/ 24 h 24"/>
              <a:gd name="T6" fmla="*/ 8 w 10"/>
              <a:gd name="T7" fmla="*/ 24 h 24"/>
              <a:gd name="T8" fmla="*/ 8 w 10"/>
              <a:gd name="T9" fmla="*/ 3 h 24"/>
              <a:gd name="T10" fmla="*/ 10 w 10"/>
              <a:gd name="T11" fmla="*/ 0 h 24"/>
              <a:gd name="T12" fmla="*/ 6 w 10"/>
              <a:gd name="T13" fmla="*/ 0 h 24"/>
              <a:gd name="T14" fmla="*/ 0 w 10"/>
              <a:gd name="T15" fmla="*/ 6 h 24"/>
              <a:gd name="T16" fmla="*/ 1 w 10"/>
              <a:gd name="T17" fmla="*/ 6 h 24"/>
              <a:gd name="T18" fmla="*/ 7 w 10"/>
              <a:gd name="T19" fmla="*/ 0 h 24"/>
              <a:gd name="T20" fmla="*/ 10 w 10"/>
              <a:gd name="T21" fmla="*/ 0 h 24"/>
              <a:gd name="T22" fmla="*/ 10 w 10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8" y="3"/>
                </a:moveTo>
                <a:lnTo>
                  <a:pt x="8" y="3"/>
                </a:lnTo>
                <a:lnTo>
                  <a:pt x="8" y="24"/>
                </a:lnTo>
                <a:lnTo>
                  <a:pt x="8" y="24"/>
                </a:lnTo>
                <a:lnTo>
                  <a:pt x="8" y="3"/>
                </a:lnTo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1" y="6"/>
                </a:lnTo>
                <a:lnTo>
                  <a:pt x="7" y="0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7" name="Freeform 795">
            <a:extLst>
              <a:ext uri="{FF2B5EF4-FFF2-40B4-BE49-F238E27FC236}">
                <a16:creationId xmlns:a16="http://schemas.microsoft.com/office/drawing/2014/main" id="{57F5D03C-05B2-419C-9035-2BEBBE0519EF}"/>
              </a:ext>
            </a:extLst>
          </p:cNvPr>
          <p:cNvSpPr>
            <a:spLocks noChangeAspect="1"/>
          </p:cNvSpPr>
          <p:nvPr/>
        </p:nvSpPr>
        <p:spPr bwMode="auto">
          <a:xfrm>
            <a:off x="1050039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3 w 9"/>
              <a:gd name="T7" fmla="*/ 6 h 24"/>
              <a:gd name="T8" fmla="*/ 7 w 9"/>
              <a:gd name="T9" fmla="*/ 2 h 24"/>
              <a:gd name="T10" fmla="*/ 7 w 9"/>
              <a:gd name="T11" fmla="*/ 3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6C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8" name="Freeform 796">
            <a:extLst>
              <a:ext uri="{FF2B5EF4-FFF2-40B4-BE49-F238E27FC236}">
                <a16:creationId xmlns:a16="http://schemas.microsoft.com/office/drawing/2014/main" id="{B3E387B6-ABEF-42D7-9C34-7CD4621771ED}"/>
              </a:ext>
            </a:extLst>
          </p:cNvPr>
          <p:cNvSpPr>
            <a:spLocks noChangeAspect="1"/>
          </p:cNvSpPr>
          <p:nvPr/>
        </p:nvSpPr>
        <p:spPr bwMode="auto">
          <a:xfrm>
            <a:off x="1050039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3 w 9"/>
              <a:gd name="T7" fmla="*/ 6 h 24"/>
              <a:gd name="T8" fmla="*/ 7 w 9"/>
              <a:gd name="T9" fmla="*/ 2 h 24"/>
              <a:gd name="T10" fmla="*/ 7 w 9"/>
              <a:gd name="T11" fmla="*/ 3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Freeform 797">
            <a:extLst>
              <a:ext uri="{FF2B5EF4-FFF2-40B4-BE49-F238E27FC236}">
                <a16:creationId xmlns:a16="http://schemas.microsoft.com/office/drawing/2014/main" id="{DE740E1F-721C-4AAF-AD5A-EF9B9CD169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34493" y="3158102"/>
            <a:ext cx="31384" cy="75322"/>
          </a:xfrm>
          <a:custGeom>
            <a:avLst/>
            <a:gdLst>
              <a:gd name="T0" fmla="*/ 13 w 13"/>
              <a:gd name="T1" fmla="*/ 27 h 30"/>
              <a:gd name="T2" fmla="*/ 9 w 13"/>
              <a:gd name="T3" fmla="*/ 30 h 30"/>
              <a:gd name="T4" fmla="*/ 9 w 13"/>
              <a:gd name="T5" fmla="*/ 30 h 30"/>
              <a:gd name="T6" fmla="*/ 13 w 13"/>
              <a:gd name="T7" fmla="*/ 30 h 30"/>
              <a:gd name="T8" fmla="*/ 13 w 13"/>
              <a:gd name="T9" fmla="*/ 27 h 30"/>
              <a:gd name="T10" fmla="*/ 9 w 13"/>
              <a:gd name="T11" fmla="*/ 4 h 30"/>
              <a:gd name="T12" fmla="*/ 9 w 13"/>
              <a:gd name="T13" fmla="*/ 26 h 30"/>
              <a:gd name="T14" fmla="*/ 11 w 13"/>
              <a:gd name="T15" fmla="*/ 22 h 30"/>
              <a:gd name="T16" fmla="*/ 11 w 13"/>
              <a:gd name="T17" fmla="*/ 8 h 30"/>
              <a:gd name="T18" fmla="*/ 9 w 13"/>
              <a:gd name="T19" fmla="*/ 4 h 30"/>
              <a:gd name="T20" fmla="*/ 6 w 13"/>
              <a:gd name="T21" fmla="*/ 3 h 30"/>
              <a:gd name="T22" fmla="*/ 4 w 13"/>
              <a:gd name="T23" fmla="*/ 3 h 30"/>
              <a:gd name="T24" fmla="*/ 0 w 13"/>
              <a:gd name="T25" fmla="*/ 8 h 30"/>
              <a:gd name="T26" fmla="*/ 5 w 13"/>
              <a:gd name="T27" fmla="*/ 8 h 30"/>
              <a:gd name="T28" fmla="*/ 9 w 13"/>
              <a:gd name="T29" fmla="*/ 4 h 30"/>
              <a:gd name="T30" fmla="*/ 6 w 13"/>
              <a:gd name="T31" fmla="*/ 3 h 30"/>
              <a:gd name="T32" fmla="*/ 13 w 13"/>
              <a:gd name="T33" fmla="*/ 0 h 30"/>
              <a:gd name="T34" fmla="*/ 8 w 13"/>
              <a:gd name="T35" fmla="*/ 0 h 30"/>
              <a:gd name="T36" fmla="*/ 8 w 13"/>
              <a:gd name="T37" fmla="*/ 0 h 30"/>
              <a:gd name="T38" fmla="*/ 13 w 13"/>
              <a:gd name="T39" fmla="*/ 3 h 30"/>
              <a:gd name="T40" fmla="*/ 13 w 13"/>
              <a:gd name="T41" fmla="*/ 0 h 30"/>
              <a:gd name="T42" fmla="*/ 13 w 13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30">
                <a:moveTo>
                  <a:pt x="13" y="27"/>
                </a:moveTo>
                <a:cubicBezTo>
                  <a:pt x="12" y="28"/>
                  <a:pt x="11" y="29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7"/>
                  <a:pt x="13" y="27"/>
                  <a:pt x="13" y="27"/>
                </a:cubicBezTo>
                <a:moveTo>
                  <a:pt x="9" y="4"/>
                </a:moveTo>
                <a:cubicBezTo>
                  <a:pt x="9" y="26"/>
                  <a:pt x="9" y="26"/>
                  <a:pt x="9" y="26"/>
                </a:cubicBezTo>
                <a:cubicBezTo>
                  <a:pt x="10" y="25"/>
                  <a:pt x="11" y="23"/>
                  <a:pt x="11" y="22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0" y="5"/>
                  <a:pt x="9" y="4"/>
                </a:cubicBezTo>
                <a:moveTo>
                  <a:pt x="6" y="3"/>
                </a:moveTo>
                <a:cubicBezTo>
                  <a:pt x="4" y="3"/>
                  <a:pt x="4" y="3"/>
                  <a:pt x="4" y="3"/>
                </a:cubicBezTo>
                <a:cubicBezTo>
                  <a:pt x="0" y="8"/>
                  <a:pt x="0" y="8"/>
                  <a:pt x="0" y="8"/>
                </a:cubicBezTo>
                <a:cubicBezTo>
                  <a:pt x="5" y="8"/>
                  <a:pt x="5" y="8"/>
                  <a:pt x="5" y="8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7" y="3"/>
                  <a:pt x="6" y="3"/>
                </a:cubicBezTo>
                <a:moveTo>
                  <a:pt x="13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1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32A6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0" name="Freeform 798">
            <a:extLst>
              <a:ext uri="{FF2B5EF4-FFF2-40B4-BE49-F238E27FC236}">
                <a16:creationId xmlns:a16="http://schemas.microsoft.com/office/drawing/2014/main" id="{38E4F636-8576-4A0F-9B90-85A5D3A28F81}"/>
              </a:ext>
            </a:extLst>
          </p:cNvPr>
          <p:cNvSpPr>
            <a:spLocks noChangeAspect="1"/>
          </p:cNvSpPr>
          <p:nvPr/>
        </p:nvSpPr>
        <p:spPr bwMode="auto">
          <a:xfrm>
            <a:off x="10443907" y="3158102"/>
            <a:ext cx="21970" cy="75322"/>
          </a:xfrm>
          <a:custGeom>
            <a:avLst/>
            <a:gdLst>
              <a:gd name="T0" fmla="*/ 4 w 9"/>
              <a:gd name="T1" fmla="*/ 0 h 30"/>
              <a:gd name="T2" fmla="*/ 0 w 9"/>
              <a:gd name="T3" fmla="*/ 3 h 30"/>
              <a:gd name="T4" fmla="*/ 2 w 9"/>
              <a:gd name="T5" fmla="*/ 3 h 30"/>
              <a:gd name="T6" fmla="*/ 5 w 9"/>
              <a:gd name="T7" fmla="*/ 4 h 30"/>
              <a:gd name="T8" fmla="*/ 5 w 9"/>
              <a:gd name="T9" fmla="*/ 3 h 30"/>
              <a:gd name="T10" fmla="*/ 5 w 9"/>
              <a:gd name="T11" fmla="*/ 4 h 30"/>
              <a:gd name="T12" fmla="*/ 7 w 9"/>
              <a:gd name="T13" fmla="*/ 8 h 30"/>
              <a:gd name="T14" fmla="*/ 7 w 9"/>
              <a:gd name="T15" fmla="*/ 22 h 30"/>
              <a:gd name="T16" fmla="*/ 5 w 9"/>
              <a:gd name="T17" fmla="*/ 26 h 30"/>
              <a:gd name="T18" fmla="*/ 5 w 9"/>
              <a:gd name="T19" fmla="*/ 30 h 30"/>
              <a:gd name="T20" fmla="*/ 9 w 9"/>
              <a:gd name="T21" fmla="*/ 27 h 30"/>
              <a:gd name="T22" fmla="*/ 9 w 9"/>
              <a:gd name="T23" fmla="*/ 3 h 30"/>
              <a:gd name="T24" fmla="*/ 4 w 9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30">
                <a:moveTo>
                  <a:pt x="4" y="0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7" y="7"/>
                  <a:pt x="7" y="8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6" y="25"/>
                  <a:pt x="5" y="26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29"/>
                  <a:pt x="8" y="28"/>
                  <a:pt x="9" y="27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6" y="0"/>
                  <a:pt x="4" y="0"/>
                </a:cubicBezTo>
              </a:path>
            </a:pathLst>
          </a:custGeom>
          <a:solidFill>
            <a:srgbClr val="60B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1" name="Freeform 799">
            <a:extLst>
              <a:ext uri="{FF2B5EF4-FFF2-40B4-BE49-F238E27FC236}">
                <a16:creationId xmlns:a16="http://schemas.microsoft.com/office/drawing/2014/main" id="{D127761A-7D0D-4B2A-9908-C7CB9E64E8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3421" y="3158102"/>
            <a:ext cx="31384" cy="65907"/>
          </a:xfrm>
          <a:custGeom>
            <a:avLst/>
            <a:gdLst>
              <a:gd name="T0" fmla="*/ 3 w 13"/>
              <a:gd name="T1" fmla="*/ 5 h 27"/>
              <a:gd name="T2" fmla="*/ 0 w 13"/>
              <a:gd name="T3" fmla="*/ 8 h 27"/>
              <a:gd name="T4" fmla="*/ 2 w 13"/>
              <a:gd name="T5" fmla="*/ 8 h 27"/>
              <a:gd name="T6" fmla="*/ 2 w 13"/>
              <a:gd name="T7" fmla="*/ 8 h 27"/>
              <a:gd name="T8" fmla="*/ 3 w 13"/>
              <a:gd name="T9" fmla="*/ 5 h 27"/>
              <a:gd name="T10" fmla="*/ 13 w 13"/>
              <a:gd name="T11" fmla="*/ 3 h 27"/>
              <a:gd name="T12" fmla="*/ 11 w 13"/>
              <a:gd name="T13" fmla="*/ 3 h 27"/>
              <a:gd name="T14" fmla="*/ 6 w 13"/>
              <a:gd name="T15" fmla="*/ 7 h 27"/>
              <a:gd name="T16" fmla="*/ 9 w 13"/>
              <a:gd name="T17" fmla="*/ 3 h 27"/>
              <a:gd name="T18" fmla="*/ 9 w 13"/>
              <a:gd name="T19" fmla="*/ 26 h 27"/>
              <a:gd name="T20" fmla="*/ 11 w 13"/>
              <a:gd name="T21" fmla="*/ 27 h 27"/>
              <a:gd name="T22" fmla="*/ 13 w 13"/>
              <a:gd name="T23" fmla="*/ 27 h 27"/>
              <a:gd name="T24" fmla="*/ 13 w 13"/>
              <a:gd name="T25" fmla="*/ 3 h 27"/>
              <a:gd name="T26" fmla="*/ 13 w 13"/>
              <a:gd name="T27" fmla="*/ 0 h 27"/>
              <a:gd name="T28" fmla="*/ 8 w 13"/>
              <a:gd name="T29" fmla="*/ 0 h 27"/>
              <a:gd name="T30" fmla="*/ 8 w 13"/>
              <a:gd name="T31" fmla="*/ 0 h 27"/>
              <a:gd name="T32" fmla="*/ 11 w 13"/>
              <a:gd name="T33" fmla="*/ 0 h 27"/>
              <a:gd name="T34" fmla="*/ 13 w 13"/>
              <a:gd name="T35" fmla="*/ 0 h 27"/>
              <a:gd name="T36" fmla="*/ 13 w 13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27">
                <a:moveTo>
                  <a:pt x="3" y="5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3" y="6"/>
                  <a:pt x="3" y="5"/>
                </a:cubicBezTo>
                <a:moveTo>
                  <a:pt x="13" y="3"/>
                </a:moveTo>
                <a:cubicBezTo>
                  <a:pt x="11" y="3"/>
                  <a:pt x="11" y="3"/>
                  <a:pt x="11" y="3"/>
                </a:cubicBezTo>
                <a:cubicBezTo>
                  <a:pt x="9" y="3"/>
                  <a:pt x="7" y="5"/>
                  <a:pt x="6" y="7"/>
                </a:cubicBezTo>
                <a:cubicBezTo>
                  <a:pt x="9" y="3"/>
                  <a:pt x="9" y="3"/>
                  <a:pt x="9" y="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0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3"/>
                  <a:pt x="13" y="3"/>
                  <a:pt x="13" y="3"/>
                </a:cubicBezTo>
                <a:moveTo>
                  <a:pt x="13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3EA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2" name="Freeform 800">
            <a:extLst>
              <a:ext uri="{FF2B5EF4-FFF2-40B4-BE49-F238E27FC236}">
                <a16:creationId xmlns:a16="http://schemas.microsoft.com/office/drawing/2014/main" id="{5BFCAA6A-D8EF-4BD9-8321-9601033093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9697" y="3158102"/>
            <a:ext cx="25107" cy="75322"/>
          </a:xfrm>
          <a:custGeom>
            <a:avLst/>
            <a:gdLst>
              <a:gd name="T0" fmla="*/ 7 w 11"/>
              <a:gd name="T1" fmla="*/ 26 h 30"/>
              <a:gd name="T2" fmla="*/ 7 w 11"/>
              <a:gd name="T3" fmla="*/ 30 h 30"/>
              <a:gd name="T4" fmla="*/ 11 w 11"/>
              <a:gd name="T5" fmla="*/ 30 h 30"/>
              <a:gd name="T6" fmla="*/ 11 w 11"/>
              <a:gd name="T7" fmla="*/ 27 h 30"/>
              <a:gd name="T8" fmla="*/ 9 w 11"/>
              <a:gd name="T9" fmla="*/ 27 h 30"/>
              <a:gd name="T10" fmla="*/ 7 w 11"/>
              <a:gd name="T11" fmla="*/ 26 h 30"/>
              <a:gd name="T12" fmla="*/ 11 w 11"/>
              <a:gd name="T13" fmla="*/ 0 h 30"/>
              <a:gd name="T14" fmla="*/ 9 w 11"/>
              <a:gd name="T15" fmla="*/ 0 h 30"/>
              <a:gd name="T16" fmla="*/ 6 w 11"/>
              <a:gd name="T17" fmla="*/ 0 h 30"/>
              <a:gd name="T18" fmla="*/ 1 w 11"/>
              <a:gd name="T19" fmla="*/ 5 h 30"/>
              <a:gd name="T20" fmla="*/ 0 w 11"/>
              <a:gd name="T21" fmla="*/ 8 h 30"/>
              <a:gd name="T22" fmla="*/ 0 w 11"/>
              <a:gd name="T23" fmla="*/ 8 h 30"/>
              <a:gd name="T24" fmla="*/ 3 w 11"/>
              <a:gd name="T25" fmla="*/ 8 h 30"/>
              <a:gd name="T26" fmla="*/ 4 w 11"/>
              <a:gd name="T27" fmla="*/ 7 h 30"/>
              <a:gd name="T28" fmla="*/ 9 w 11"/>
              <a:gd name="T29" fmla="*/ 3 h 30"/>
              <a:gd name="T30" fmla="*/ 11 w 11"/>
              <a:gd name="T31" fmla="*/ 3 h 30"/>
              <a:gd name="T32" fmla="*/ 11 w 11"/>
              <a:gd name="T33" fmla="*/ 0 h 30"/>
              <a:gd name="T34" fmla="*/ 11 w 11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30">
                <a:moveTo>
                  <a:pt x="7" y="26"/>
                </a:moveTo>
                <a:cubicBezTo>
                  <a:pt x="7" y="30"/>
                  <a:pt x="7" y="30"/>
                  <a:pt x="7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7" y="26"/>
                </a:cubicBezTo>
                <a:moveTo>
                  <a:pt x="11" y="0"/>
                </a:moveTo>
                <a:cubicBezTo>
                  <a:pt x="9" y="0"/>
                  <a:pt x="9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5"/>
                  <a:pt x="7" y="3"/>
                  <a:pt x="9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51B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3" name="Freeform 801">
            <a:extLst>
              <a:ext uri="{FF2B5EF4-FFF2-40B4-BE49-F238E27FC236}">
                <a16:creationId xmlns:a16="http://schemas.microsoft.com/office/drawing/2014/main" id="{A99B5363-E3CB-402A-AFD0-3D1E25EA9FD0}"/>
              </a:ext>
            </a:extLst>
          </p:cNvPr>
          <p:cNvSpPr>
            <a:spLocks noChangeAspect="1"/>
          </p:cNvSpPr>
          <p:nvPr/>
        </p:nvSpPr>
        <p:spPr bwMode="auto">
          <a:xfrm>
            <a:off x="100265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2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4" name="Freeform 802">
            <a:extLst>
              <a:ext uri="{FF2B5EF4-FFF2-40B4-BE49-F238E27FC236}">
                <a16:creationId xmlns:a16="http://schemas.microsoft.com/office/drawing/2014/main" id="{4567E77A-9F38-41E5-9A36-9DC8BF442FD8}"/>
              </a:ext>
            </a:extLst>
          </p:cNvPr>
          <p:cNvSpPr>
            <a:spLocks noChangeAspect="1"/>
          </p:cNvSpPr>
          <p:nvPr/>
        </p:nvSpPr>
        <p:spPr bwMode="auto">
          <a:xfrm>
            <a:off x="977542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5" name="Freeform 803">
            <a:extLst>
              <a:ext uri="{FF2B5EF4-FFF2-40B4-BE49-F238E27FC236}">
                <a16:creationId xmlns:a16="http://schemas.microsoft.com/office/drawing/2014/main" id="{458C9D11-6CB8-4892-8C9B-79CFA476AF10}"/>
              </a:ext>
            </a:extLst>
          </p:cNvPr>
          <p:cNvSpPr>
            <a:spLocks noChangeAspect="1"/>
          </p:cNvSpPr>
          <p:nvPr/>
        </p:nvSpPr>
        <p:spPr bwMode="auto">
          <a:xfrm>
            <a:off x="962478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6" name="Freeform 804">
            <a:extLst>
              <a:ext uri="{FF2B5EF4-FFF2-40B4-BE49-F238E27FC236}">
                <a16:creationId xmlns:a16="http://schemas.microsoft.com/office/drawing/2014/main" id="{D70924BB-0F49-4171-9A1E-9E2936CCEBD7}"/>
              </a:ext>
            </a:extLst>
          </p:cNvPr>
          <p:cNvSpPr>
            <a:spLocks noChangeAspect="1"/>
          </p:cNvSpPr>
          <p:nvPr/>
        </p:nvSpPr>
        <p:spPr bwMode="auto">
          <a:xfrm>
            <a:off x="955887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5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7" name="Freeform 805">
            <a:extLst>
              <a:ext uri="{FF2B5EF4-FFF2-40B4-BE49-F238E27FC236}">
                <a16:creationId xmlns:a16="http://schemas.microsoft.com/office/drawing/2014/main" id="{93FCC1E0-FB38-4BFA-AAE1-E68C54321CB8}"/>
              </a:ext>
            </a:extLst>
          </p:cNvPr>
          <p:cNvSpPr>
            <a:spLocks noChangeAspect="1"/>
          </p:cNvSpPr>
          <p:nvPr/>
        </p:nvSpPr>
        <p:spPr bwMode="auto">
          <a:xfrm>
            <a:off x="931094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8" name="Freeform 806">
            <a:extLst>
              <a:ext uri="{FF2B5EF4-FFF2-40B4-BE49-F238E27FC236}">
                <a16:creationId xmlns:a16="http://schemas.microsoft.com/office/drawing/2014/main" id="{DA75C280-B258-41DD-86AF-5B8C86A9CBC6}"/>
              </a:ext>
            </a:extLst>
          </p:cNvPr>
          <p:cNvSpPr>
            <a:spLocks noChangeAspect="1"/>
          </p:cNvSpPr>
          <p:nvPr/>
        </p:nvSpPr>
        <p:spPr bwMode="auto">
          <a:xfrm>
            <a:off x="9150885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9" name="Freeform 807">
            <a:extLst>
              <a:ext uri="{FF2B5EF4-FFF2-40B4-BE49-F238E27FC236}">
                <a16:creationId xmlns:a16="http://schemas.microsoft.com/office/drawing/2014/main" id="{CC96C6AE-3A08-4157-836D-032380AB1C8F}"/>
              </a:ext>
            </a:extLst>
          </p:cNvPr>
          <p:cNvSpPr>
            <a:spLocks noChangeAspect="1"/>
          </p:cNvSpPr>
          <p:nvPr/>
        </p:nvSpPr>
        <p:spPr bwMode="auto">
          <a:xfrm>
            <a:off x="899710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2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0" name="Freeform 808">
            <a:extLst>
              <a:ext uri="{FF2B5EF4-FFF2-40B4-BE49-F238E27FC236}">
                <a16:creationId xmlns:a16="http://schemas.microsoft.com/office/drawing/2014/main" id="{FFF3D1F1-EA90-4A80-B195-941B718030C5}"/>
              </a:ext>
            </a:extLst>
          </p:cNvPr>
          <p:cNvSpPr>
            <a:spLocks noChangeAspect="1"/>
          </p:cNvSpPr>
          <p:nvPr/>
        </p:nvSpPr>
        <p:spPr bwMode="auto">
          <a:xfrm>
            <a:off x="8937474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1" name="Freeform 810">
            <a:extLst>
              <a:ext uri="{FF2B5EF4-FFF2-40B4-BE49-F238E27FC236}">
                <a16:creationId xmlns:a16="http://schemas.microsoft.com/office/drawing/2014/main" id="{B83F73D9-A461-4988-BC84-5DA43789A9EE}"/>
              </a:ext>
            </a:extLst>
          </p:cNvPr>
          <p:cNvSpPr>
            <a:spLocks noChangeAspect="1"/>
          </p:cNvSpPr>
          <p:nvPr/>
        </p:nvSpPr>
        <p:spPr bwMode="auto">
          <a:xfrm>
            <a:off x="8683264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2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2" name="Freeform 811">
            <a:extLst>
              <a:ext uri="{FF2B5EF4-FFF2-40B4-BE49-F238E27FC236}">
                <a16:creationId xmlns:a16="http://schemas.microsoft.com/office/drawing/2014/main" id="{B800EC2E-F3F0-4F18-8FBE-A6259E4715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6" y="3154963"/>
            <a:ext cx="56491" cy="75322"/>
          </a:xfrm>
          <a:custGeom>
            <a:avLst/>
            <a:gdLst>
              <a:gd name="T0" fmla="*/ 20 w 23"/>
              <a:gd name="T1" fmla="*/ 5 h 30"/>
              <a:gd name="T2" fmla="*/ 22 w 23"/>
              <a:gd name="T3" fmla="*/ 9 h 30"/>
              <a:gd name="T4" fmla="*/ 22 w 23"/>
              <a:gd name="T5" fmla="*/ 23 h 30"/>
              <a:gd name="T6" fmla="*/ 18 w 23"/>
              <a:gd name="T7" fmla="*/ 28 h 30"/>
              <a:gd name="T8" fmla="*/ 9 w 23"/>
              <a:gd name="T9" fmla="*/ 28 h 30"/>
              <a:gd name="T10" fmla="*/ 6 w 23"/>
              <a:gd name="T11" fmla="*/ 27 h 30"/>
              <a:gd name="T12" fmla="*/ 9 w 23"/>
              <a:gd name="T13" fmla="*/ 28 h 30"/>
              <a:gd name="T14" fmla="*/ 18 w 23"/>
              <a:gd name="T15" fmla="*/ 28 h 30"/>
              <a:gd name="T16" fmla="*/ 23 w 23"/>
              <a:gd name="T17" fmla="*/ 23 h 30"/>
              <a:gd name="T18" fmla="*/ 23 w 23"/>
              <a:gd name="T19" fmla="*/ 9 h 30"/>
              <a:gd name="T20" fmla="*/ 20 w 23"/>
              <a:gd name="T21" fmla="*/ 5 h 30"/>
              <a:gd name="T22" fmla="*/ 18 w 23"/>
              <a:gd name="T23" fmla="*/ 0 h 30"/>
              <a:gd name="T24" fmla="*/ 9 w 23"/>
              <a:gd name="T25" fmla="*/ 0 h 30"/>
              <a:gd name="T26" fmla="*/ 0 w 23"/>
              <a:gd name="T27" fmla="*/ 9 h 30"/>
              <a:gd name="T28" fmla="*/ 0 w 23"/>
              <a:gd name="T29" fmla="*/ 23 h 30"/>
              <a:gd name="T30" fmla="*/ 4 w 23"/>
              <a:gd name="T31" fmla="*/ 30 h 30"/>
              <a:gd name="T32" fmla="*/ 0 w 23"/>
              <a:gd name="T33" fmla="*/ 23 h 30"/>
              <a:gd name="T34" fmla="*/ 0 w 23"/>
              <a:gd name="T35" fmla="*/ 9 h 30"/>
              <a:gd name="T36" fmla="*/ 9 w 23"/>
              <a:gd name="T37" fmla="*/ 1 h 30"/>
              <a:gd name="T38" fmla="*/ 18 w 23"/>
              <a:gd name="T39" fmla="*/ 1 h 30"/>
              <a:gd name="T40" fmla="*/ 22 w 23"/>
              <a:gd name="T41" fmla="*/ 2 h 30"/>
              <a:gd name="T42" fmla="*/ 18 w 23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30">
                <a:moveTo>
                  <a:pt x="20" y="5"/>
                </a:moveTo>
                <a:cubicBezTo>
                  <a:pt x="22" y="6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8"/>
                  <a:pt x="7" y="27"/>
                  <a:pt x="6" y="27"/>
                </a:cubicBezTo>
                <a:cubicBezTo>
                  <a:pt x="7" y="27"/>
                  <a:pt x="8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3" y="26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7"/>
                  <a:pt x="22" y="6"/>
                  <a:pt x="20" y="5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6"/>
                  <a:pt x="2" y="28"/>
                  <a:pt x="4" y="30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1"/>
                  <a:pt x="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21" y="1"/>
                  <a:pt x="22" y="2"/>
                </a:cubicBezTo>
                <a:cubicBezTo>
                  <a:pt x="21" y="1"/>
                  <a:pt x="19" y="0"/>
                  <a:pt x="18" y="0"/>
                </a:cubicBezTo>
              </a:path>
            </a:pathLst>
          </a:custGeom>
          <a:solidFill>
            <a:srgbClr val="42B0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3" name="Freeform 812">
            <a:extLst>
              <a:ext uri="{FF2B5EF4-FFF2-40B4-BE49-F238E27FC236}">
                <a16:creationId xmlns:a16="http://schemas.microsoft.com/office/drawing/2014/main" id="{739DB11B-0950-4FC3-A18F-72FF64782B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6" y="3158102"/>
            <a:ext cx="62768" cy="75322"/>
          </a:xfrm>
          <a:custGeom>
            <a:avLst/>
            <a:gdLst>
              <a:gd name="T0" fmla="*/ 6 w 26"/>
              <a:gd name="T1" fmla="*/ 26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0 w 26"/>
              <a:gd name="T11" fmla="*/ 4 h 30"/>
              <a:gd name="T12" fmla="*/ 23 w 26"/>
              <a:gd name="T13" fmla="*/ 8 h 30"/>
              <a:gd name="T14" fmla="*/ 23 w 26"/>
              <a:gd name="T15" fmla="*/ 22 h 30"/>
              <a:gd name="T16" fmla="*/ 18 w 26"/>
              <a:gd name="T17" fmla="*/ 27 h 30"/>
              <a:gd name="T18" fmla="*/ 9 w 26"/>
              <a:gd name="T19" fmla="*/ 27 h 30"/>
              <a:gd name="T20" fmla="*/ 6 w 26"/>
              <a:gd name="T21" fmla="*/ 26 h 30"/>
              <a:gd name="T22" fmla="*/ 18 w 26"/>
              <a:gd name="T23" fmla="*/ 0 h 30"/>
              <a:gd name="T24" fmla="*/ 9 w 26"/>
              <a:gd name="T25" fmla="*/ 0 h 30"/>
              <a:gd name="T26" fmla="*/ 0 w 26"/>
              <a:gd name="T27" fmla="*/ 8 h 30"/>
              <a:gd name="T28" fmla="*/ 0 w 26"/>
              <a:gd name="T29" fmla="*/ 22 h 30"/>
              <a:gd name="T30" fmla="*/ 4 w 26"/>
              <a:gd name="T31" fmla="*/ 29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22 w 26"/>
              <a:gd name="T41" fmla="*/ 1 h 30"/>
              <a:gd name="T42" fmla="*/ 18 w 26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0">
                <a:moveTo>
                  <a:pt x="6" y="26"/>
                </a:moveTo>
                <a:cubicBezTo>
                  <a:pt x="5" y="25"/>
                  <a:pt x="4" y="23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20" y="3"/>
                  <a:pt x="20" y="4"/>
                </a:cubicBezTo>
                <a:cubicBezTo>
                  <a:pt x="22" y="5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7" y="26"/>
                  <a:pt x="6" y="26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2" y="27"/>
                  <a:pt x="4" y="29"/>
                </a:cubicBezTo>
                <a:cubicBezTo>
                  <a:pt x="5" y="30"/>
                  <a:pt x="7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6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5"/>
                  <a:pt x="25" y="2"/>
                  <a:pt x="22" y="1"/>
                </a:cubicBezTo>
                <a:cubicBezTo>
                  <a:pt x="21" y="0"/>
                  <a:pt x="19" y="0"/>
                  <a:pt x="18" y="0"/>
                </a:cubicBezTo>
              </a:path>
            </a:pathLst>
          </a:custGeom>
          <a:solidFill>
            <a:srgbClr val="4B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4" name="Freeform 813">
            <a:extLst>
              <a:ext uri="{FF2B5EF4-FFF2-40B4-BE49-F238E27FC236}">
                <a16:creationId xmlns:a16="http://schemas.microsoft.com/office/drawing/2014/main" id="{3477DA4C-B032-4B44-BA6C-EFB5C25CB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35486" y="3154963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" name="Freeform 843">
            <a:extLst>
              <a:ext uri="{FF2B5EF4-FFF2-40B4-BE49-F238E27FC236}">
                <a16:creationId xmlns:a16="http://schemas.microsoft.com/office/drawing/2014/main" id="{C76C92BA-240C-46B8-A682-769137B72E13}"/>
              </a:ext>
            </a:extLst>
          </p:cNvPr>
          <p:cNvSpPr>
            <a:spLocks noChangeAspect="1"/>
          </p:cNvSpPr>
          <p:nvPr/>
        </p:nvSpPr>
        <p:spPr bwMode="auto">
          <a:xfrm>
            <a:off x="11423088" y="241744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" name="Freeform 844">
            <a:extLst>
              <a:ext uri="{FF2B5EF4-FFF2-40B4-BE49-F238E27FC236}">
                <a16:creationId xmlns:a16="http://schemas.microsoft.com/office/drawing/2014/main" id="{540745BA-A4C4-45FD-AFAF-4379E9C2A41B}"/>
              </a:ext>
            </a:extLst>
          </p:cNvPr>
          <p:cNvSpPr>
            <a:spLocks noChangeAspect="1"/>
          </p:cNvSpPr>
          <p:nvPr/>
        </p:nvSpPr>
        <p:spPr bwMode="auto">
          <a:xfrm>
            <a:off x="11332076" y="241744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3553B9-E7E6-4A21-B0D5-E361E4B4A029}"/>
              </a:ext>
            </a:extLst>
          </p:cNvPr>
          <p:cNvGrpSpPr>
            <a:grpSpLocks noChangeAspect="1"/>
          </p:cNvGrpSpPr>
          <p:nvPr/>
        </p:nvGrpSpPr>
        <p:grpSpPr>
          <a:xfrm>
            <a:off x="10159277" y="1061931"/>
            <a:ext cx="1763782" cy="5259962"/>
            <a:chOff x="6550025" y="3950961"/>
            <a:chExt cx="892175" cy="2660650"/>
          </a:xfrm>
        </p:grpSpPr>
        <p:sp>
          <p:nvSpPr>
            <p:cNvPr id="9" name="Freeform 875">
              <a:extLst>
                <a:ext uri="{FF2B5EF4-FFF2-40B4-BE49-F238E27FC236}">
                  <a16:creationId xmlns:a16="http://schemas.microsoft.com/office/drawing/2014/main" id="{C416DF52-3158-4B53-85CE-359841308D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0025" y="5046336"/>
              <a:ext cx="103188" cy="138113"/>
            </a:xfrm>
            <a:custGeom>
              <a:avLst/>
              <a:gdLst>
                <a:gd name="T0" fmla="*/ 23 w 34"/>
                <a:gd name="T1" fmla="*/ 0 h 46"/>
                <a:gd name="T2" fmla="*/ 22 w 34"/>
                <a:gd name="T3" fmla="*/ 4 h 46"/>
                <a:gd name="T4" fmla="*/ 0 w 34"/>
                <a:gd name="T5" fmla="*/ 21 h 46"/>
                <a:gd name="T6" fmla="*/ 8 w 34"/>
                <a:gd name="T7" fmla="*/ 21 h 46"/>
                <a:gd name="T8" fmla="*/ 15 w 34"/>
                <a:gd name="T9" fmla="*/ 19 h 46"/>
                <a:gd name="T10" fmla="*/ 14 w 34"/>
                <a:gd name="T11" fmla="*/ 29 h 46"/>
                <a:gd name="T12" fmla="*/ 11 w 34"/>
                <a:gd name="T13" fmla="*/ 42 h 46"/>
                <a:gd name="T14" fmla="*/ 14 w 34"/>
                <a:gd name="T15" fmla="*/ 44 h 46"/>
                <a:gd name="T16" fmla="*/ 16 w 34"/>
                <a:gd name="T17" fmla="*/ 46 h 46"/>
                <a:gd name="T18" fmla="*/ 23 w 34"/>
                <a:gd name="T19" fmla="*/ 36 h 46"/>
                <a:gd name="T20" fmla="*/ 22 w 34"/>
                <a:gd name="T21" fmla="*/ 45 h 46"/>
                <a:gd name="T22" fmla="*/ 27 w 34"/>
                <a:gd name="T23" fmla="*/ 34 h 46"/>
                <a:gd name="T24" fmla="*/ 32 w 34"/>
                <a:gd name="T25" fmla="*/ 21 h 46"/>
                <a:gd name="T26" fmla="*/ 33 w 34"/>
                <a:gd name="T27" fmla="*/ 8 h 46"/>
                <a:gd name="T28" fmla="*/ 34 w 34"/>
                <a:gd name="T29" fmla="*/ 3 h 46"/>
                <a:gd name="T30" fmla="*/ 23 w 34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46">
                  <a:moveTo>
                    <a:pt x="23" y="0"/>
                  </a:moveTo>
                  <a:cubicBezTo>
                    <a:pt x="23" y="2"/>
                    <a:pt x="23" y="2"/>
                    <a:pt x="22" y="4"/>
                  </a:cubicBezTo>
                  <a:cubicBezTo>
                    <a:pt x="20" y="6"/>
                    <a:pt x="0" y="21"/>
                    <a:pt x="0" y="21"/>
                  </a:cubicBezTo>
                  <a:cubicBezTo>
                    <a:pt x="0" y="21"/>
                    <a:pt x="4" y="25"/>
                    <a:pt x="8" y="21"/>
                  </a:cubicBezTo>
                  <a:cubicBezTo>
                    <a:pt x="13" y="17"/>
                    <a:pt x="15" y="19"/>
                    <a:pt x="15" y="19"/>
                  </a:cubicBezTo>
                  <a:cubicBezTo>
                    <a:pt x="15" y="19"/>
                    <a:pt x="15" y="20"/>
                    <a:pt x="14" y="29"/>
                  </a:cubicBezTo>
                  <a:cubicBezTo>
                    <a:pt x="11" y="33"/>
                    <a:pt x="10" y="39"/>
                    <a:pt x="11" y="42"/>
                  </a:cubicBezTo>
                  <a:cubicBezTo>
                    <a:pt x="11" y="43"/>
                    <a:pt x="12" y="45"/>
                    <a:pt x="14" y="44"/>
                  </a:cubicBezTo>
                  <a:cubicBezTo>
                    <a:pt x="14" y="45"/>
                    <a:pt x="16" y="46"/>
                    <a:pt x="16" y="46"/>
                  </a:cubicBezTo>
                  <a:cubicBezTo>
                    <a:pt x="18" y="46"/>
                    <a:pt x="20" y="40"/>
                    <a:pt x="23" y="36"/>
                  </a:cubicBezTo>
                  <a:cubicBezTo>
                    <a:pt x="22" y="39"/>
                    <a:pt x="19" y="45"/>
                    <a:pt x="22" y="45"/>
                  </a:cubicBezTo>
                  <a:cubicBezTo>
                    <a:pt x="23" y="43"/>
                    <a:pt x="27" y="35"/>
                    <a:pt x="27" y="34"/>
                  </a:cubicBezTo>
                  <a:cubicBezTo>
                    <a:pt x="27" y="33"/>
                    <a:pt x="31" y="26"/>
                    <a:pt x="32" y="21"/>
                  </a:cubicBezTo>
                  <a:cubicBezTo>
                    <a:pt x="33" y="15"/>
                    <a:pt x="33" y="8"/>
                    <a:pt x="33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0" y="1"/>
                    <a:pt x="23" y="0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76">
              <a:extLst>
                <a:ext uri="{FF2B5EF4-FFF2-40B4-BE49-F238E27FC236}">
                  <a16:creationId xmlns:a16="http://schemas.microsoft.com/office/drawing/2014/main" id="{60E2A935-6EE9-44A7-8943-8106A76755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3525" y="4208136"/>
              <a:ext cx="211138" cy="855663"/>
            </a:xfrm>
            <a:custGeom>
              <a:avLst/>
              <a:gdLst>
                <a:gd name="T0" fmla="*/ 12 w 70"/>
                <a:gd name="T1" fmla="*/ 72 h 283"/>
                <a:gd name="T2" fmla="*/ 15 w 70"/>
                <a:gd name="T3" fmla="*/ 167 h 283"/>
                <a:gd name="T4" fmla="*/ 0 w 70"/>
                <a:gd name="T5" fmla="*/ 278 h 283"/>
                <a:gd name="T6" fmla="*/ 15 w 70"/>
                <a:gd name="T7" fmla="*/ 283 h 283"/>
                <a:gd name="T8" fmla="*/ 50 w 70"/>
                <a:gd name="T9" fmla="*/ 180 h 283"/>
                <a:gd name="T10" fmla="*/ 56 w 70"/>
                <a:gd name="T11" fmla="*/ 110 h 283"/>
                <a:gd name="T12" fmla="*/ 49 w 70"/>
                <a:gd name="T13" fmla="*/ 15 h 283"/>
                <a:gd name="T14" fmla="*/ 12 w 70"/>
                <a:gd name="T15" fmla="*/ 7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83">
                  <a:moveTo>
                    <a:pt x="12" y="72"/>
                  </a:moveTo>
                  <a:cubicBezTo>
                    <a:pt x="16" y="106"/>
                    <a:pt x="17" y="131"/>
                    <a:pt x="15" y="167"/>
                  </a:cubicBezTo>
                  <a:cubicBezTo>
                    <a:pt x="13" y="207"/>
                    <a:pt x="0" y="278"/>
                    <a:pt x="0" y="278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5" y="283"/>
                    <a:pt x="40" y="227"/>
                    <a:pt x="50" y="180"/>
                  </a:cubicBezTo>
                  <a:cubicBezTo>
                    <a:pt x="55" y="154"/>
                    <a:pt x="56" y="110"/>
                    <a:pt x="56" y="110"/>
                  </a:cubicBezTo>
                  <a:cubicBezTo>
                    <a:pt x="56" y="110"/>
                    <a:pt x="70" y="0"/>
                    <a:pt x="49" y="15"/>
                  </a:cubicBezTo>
                  <a:cubicBezTo>
                    <a:pt x="38" y="22"/>
                    <a:pt x="8" y="37"/>
                    <a:pt x="12" y="72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877">
              <a:extLst>
                <a:ext uri="{FF2B5EF4-FFF2-40B4-BE49-F238E27FC236}">
                  <a16:creationId xmlns:a16="http://schemas.microsoft.com/office/drawing/2014/main" id="{C97E4196-4516-4C70-B5C3-961477438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75" y="4516111"/>
              <a:ext cx="50800" cy="182563"/>
            </a:xfrm>
            <a:custGeom>
              <a:avLst/>
              <a:gdLst>
                <a:gd name="T0" fmla="*/ 13 w 17"/>
                <a:gd name="T1" fmla="*/ 60 h 60"/>
                <a:gd name="T2" fmla="*/ 4 w 17"/>
                <a:gd name="T3" fmla="*/ 5 h 60"/>
                <a:gd name="T4" fmla="*/ 17 w 17"/>
                <a:gd name="T5" fmla="*/ 42 h 60"/>
                <a:gd name="T6" fmla="*/ 13 w 17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0">
                  <a:moveTo>
                    <a:pt x="13" y="60"/>
                  </a:moveTo>
                  <a:cubicBezTo>
                    <a:pt x="13" y="60"/>
                    <a:pt x="0" y="10"/>
                    <a:pt x="4" y="5"/>
                  </a:cubicBezTo>
                  <a:cubicBezTo>
                    <a:pt x="8" y="0"/>
                    <a:pt x="17" y="42"/>
                    <a:pt x="17" y="42"/>
                  </a:cubicBezTo>
                  <a:lnTo>
                    <a:pt x="13" y="60"/>
                  </a:lnTo>
                  <a:close/>
                </a:path>
              </a:pathLst>
            </a:custGeom>
            <a:solidFill>
              <a:srgbClr val="5CB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878">
              <a:extLst>
                <a:ext uri="{FF2B5EF4-FFF2-40B4-BE49-F238E27FC236}">
                  <a16:creationId xmlns:a16="http://schemas.microsoft.com/office/drawing/2014/main" id="{04BFBB3D-8C09-4A12-B9D1-62FC7C0443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61150" y="4198611"/>
              <a:ext cx="412750" cy="817563"/>
            </a:xfrm>
            <a:custGeom>
              <a:avLst/>
              <a:gdLst>
                <a:gd name="T0" fmla="*/ 18 w 136"/>
                <a:gd name="T1" fmla="*/ 262 h 270"/>
                <a:gd name="T2" fmla="*/ 6 w 136"/>
                <a:gd name="T3" fmla="*/ 117 h 270"/>
                <a:gd name="T4" fmla="*/ 49 w 136"/>
                <a:gd name="T5" fmla="*/ 1 h 270"/>
                <a:gd name="T6" fmla="*/ 76 w 136"/>
                <a:gd name="T7" fmla="*/ 0 h 270"/>
                <a:gd name="T8" fmla="*/ 131 w 136"/>
                <a:gd name="T9" fmla="*/ 109 h 270"/>
                <a:gd name="T10" fmla="*/ 134 w 136"/>
                <a:gd name="T11" fmla="*/ 210 h 270"/>
                <a:gd name="T12" fmla="*/ 135 w 136"/>
                <a:gd name="T13" fmla="*/ 270 h 270"/>
                <a:gd name="T14" fmla="*/ 18 w 136"/>
                <a:gd name="T15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70">
                  <a:moveTo>
                    <a:pt x="18" y="262"/>
                  </a:moveTo>
                  <a:cubicBezTo>
                    <a:pt x="18" y="262"/>
                    <a:pt x="14" y="191"/>
                    <a:pt x="6" y="117"/>
                  </a:cubicBezTo>
                  <a:cubicBezTo>
                    <a:pt x="0" y="56"/>
                    <a:pt x="49" y="1"/>
                    <a:pt x="49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22" y="50"/>
                    <a:pt x="131" y="109"/>
                  </a:cubicBezTo>
                  <a:cubicBezTo>
                    <a:pt x="136" y="145"/>
                    <a:pt x="134" y="210"/>
                    <a:pt x="134" y="210"/>
                  </a:cubicBezTo>
                  <a:cubicBezTo>
                    <a:pt x="135" y="270"/>
                    <a:pt x="135" y="270"/>
                    <a:pt x="135" y="270"/>
                  </a:cubicBezTo>
                  <a:lnTo>
                    <a:pt x="18" y="262"/>
                  </a:ln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79">
              <a:extLst>
                <a:ext uri="{FF2B5EF4-FFF2-40B4-BE49-F238E27FC236}">
                  <a16:creationId xmlns:a16="http://schemas.microsoft.com/office/drawing/2014/main" id="{1ABE47D5-A721-4AC2-A2CB-021A56419F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013" y="4204961"/>
              <a:ext cx="457200" cy="841375"/>
            </a:xfrm>
            <a:custGeom>
              <a:avLst/>
              <a:gdLst>
                <a:gd name="T0" fmla="*/ 125 w 151"/>
                <a:gd name="T1" fmla="*/ 261 h 278"/>
                <a:gd name="T2" fmla="*/ 133 w 151"/>
                <a:gd name="T3" fmla="*/ 161 h 278"/>
                <a:gd name="T4" fmla="*/ 148 w 151"/>
                <a:gd name="T5" fmla="*/ 47 h 278"/>
                <a:gd name="T6" fmla="*/ 136 w 151"/>
                <a:gd name="T7" fmla="*/ 35 h 278"/>
                <a:gd name="T8" fmla="*/ 65 w 151"/>
                <a:gd name="T9" fmla="*/ 0 h 278"/>
                <a:gd name="T10" fmla="*/ 23 w 151"/>
                <a:gd name="T11" fmla="*/ 33 h 278"/>
                <a:gd name="T12" fmla="*/ 24 w 151"/>
                <a:gd name="T13" fmla="*/ 204 h 278"/>
                <a:gd name="T14" fmla="*/ 31 w 151"/>
                <a:gd name="T15" fmla="*/ 263 h 278"/>
                <a:gd name="T16" fmla="*/ 125 w 151"/>
                <a:gd name="T17" fmla="*/ 26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78">
                  <a:moveTo>
                    <a:pt x="125" y="261"/>
                  </a:moveTo>
                  <a:cubicBezTo>
                    <a:pt x="125" y="261"/>
                    <a:pt x="123" y="214"/>
                    <a:pt x="133" y="161"/>
                  </a:cubicBezTo>
                  <a:cubicBezTo>
                    <a:pt x="103" y="51"/>
                    <a:pt x="151" y="67"/>
                    <a:pt x="148" y="47"/>
                  </a:cubicBezTo>
                  <a:cubicBezTo>
                    <a:pt x="145" y="42"/>
                    <a:pt x="141" y="38"/>
                    <a:pt x="136" y="35"/>
                  </a:cubicBezTo>
                  <a:cubicBezTo>
                    <a:pt x="93" y="13"/>
                    <a:pt x="65" y="0"/>
                    <a:pt x="65" y="0"/>
                  </a:cubicBezTo>
                  <a:cubicBezTo>
                    <a:pt x="65" y="0"/>
                    <a:pt x="29" y="21"/>
                    <a:pt x="23" y="33"/>
                  </a:cubicBezTo>
                  <a:cubicBezTo>
                    <a:pt x="0" y="74"/>
                    <a:pt x="9" y="166"/>
                    <a:pt x="24" y="204"/>
                  </a:cubicBezTo>
                  <a:cubicBezTo>
                    <a:pt x="34" y="230"/>
                    <a:pt x="26" y="247"/>
                    <a:pt x="31" y="263"/>
                  </a:cubicBezTo>
                  <a:cubicBezTo>
                    <a:pt x="58" y="278"/>
                    <a:pt x="125" y="261"/>
                    <a:pt x="125" y="261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80">
              <a:extLst>
                <a:ext uri="{FF2B5EF4-FFF2-40B4-BE49-F238E27FC236}">
                  <a16:creationId xmlns:a16="http://schemas.microsoft.com/office/drawing/2014/main" id="{5E688C0F-89AC-4A5C-8903-E6A8B666C6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1000" y="4598661"/>
              <a:ext cx="76200" cy="419100"/>
            </a:xfrm>
            <a:custGeom>
              <a:avLst/>
              <a:gdLst>
                <a:gd name="T0" fmla="*/ 16 w 25"/>
                <a:gd name="T1" fmla="*/ 138 h 139"/>
                <a:gd name="T2" fmla="*/ 13 w 25"/>
                <a:gd name="T3" fmla="*/ 74 h 139"/>
                <a:gd name="T4" fmla="*/ 3 w 25"/>
                <a:gd name="T5" fmla="*/ 0 h 139"/>
                <a:gd name="T6" fmla="*/ 15 w 25"/>
                <a:gd name="T7" fmla="*/ 70 h 139"/>
                <a:gd name="T8" fmla="*/ 24 w 25"/>
                <a:gd name="T9" fmla="*/ 139 h 139"/>
                <a:gd name="T10" fmla="*/ 16 w 25"/>
                <a:gd name="T1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9">
                  <a:moveTo>
                    <a:pt x="16" y="138"/>
                  </a:moveTo>
                  <a:cubicBezTo>
                    <a:pt x="16" y="138"/>
                    <a:pt x="25" y="98"/>
                    <a:pt x="13" y="74"/>
                  </a:cubicBezTo>
                  <a:cubicBezTo>
                    <a:pt x="0" y="49"/>
                    <a:pt x="3" y="0"/>
                    <a:pt x="3" y="0"/>
                  </a:cubicBezTo>
                  <a:cubicBezTo>
                    <a:pt x="3" y="0"/>
                    <a:pt x="5" y="40"/>
                    <a:pt x="15" y="70"/>
                  </a:cubicBezTo>
                  <a:cubicBezTo>
                    <a:pt x="24" y="100"/>
                    <a:pt x="24" y="139"/>
                    <a:pt x="24" y="139"/>
                  </a:cubicBezTo>
                  <a:lnTo>
                    <a:pt x="16" y="138"/>
                  </a:lnTo>
                  <a:close/>
                </a:path>
              </a:pathLst>
            </a:custGeom>
            <a:solidFill>
              <a:srgbClr val="A6D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81">
              <a:extLst>
                <a:ext uri="{FF2B5EF4-FFF2-40B4-BE49-F238E27FC236}">
                  <a16:creationId xmlns:a16="http://schemas.microsoft.com/office/drawing/2014/main" id="{31C6A9AA-B0A1-4B81-8F54-DB7DD07B92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013" y="4244649"/>
              <a:ext cx="112713" cy="658813"/>
            </a:xfrm>
            <a:custGeom>
              <a:avLst/>
              <a:gdLst>
                <a:gd name="T0" fmla="*/ 26 w 37"/>
                <a:gd name="T1" fmla="*/ 0 h 218"/>
                <a:gd name="T2" fmla="*/ 20 w 37"/>
                <a:gd name="T3" fmla="*/ 10 h 218"/>
                <a:gd name="T4" fmla="*/ 21 w 37"/>
                <a:gd name="T5" fmla="*/ 18 h 218"/>
                <a:gd name="T6" fmla="*/ 3 w 37"/>
                <a:gd name="T7" fmla="*/ 82 h 218"/>
                <a:gd name="T8" fmla="*/ 3 w 37"/>
                <a:gd name="T9" fmla="*/ 196 h 218"/>
                <a:gd name="T10" fmla="*/ 26 w 37"/>
                <a:gd name="T11" fmla="*/ 218 h 218"/>
                <a:gd name="T12" fmla="*/ 37 w 37"/>
                <a:gd name="T13" fmla="*/ 193 h 218"/>
                <a:gd name="T14" fmla="*/ 19 w 37"/>
                <a:gd name="T15" fmla="*/ 80 h 218"/>
                <a:gd name="T16" fmla="*/ 26 w 37"/>
                <a:gd name="T17" fmla="*/ 19 h 218"/>
                <a:gd name="T18" fmla="*/ 35 w 37"/>
                <a:gd name="T19" fmla="*/ 12 h 218"/>
                <a:gd name="T20" fmla="*/ 26 w 37"/>
                <a:gd name="T2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18">
                  <a:moveTo>
                    <a:pt x="26" y="0"/>
                  </a:moveTo>
                  <a:cubicBezTo>
                    <a:pt x="26" y="0"/>
                    <a:pt x="21" y="2"/>
                    <a:pt x="20" y="10"/>
                  </a:cubicBezTo>
                  <a:cubicBezTo>
                    <a:pt x="19" y="14"/>
                    <a:pt x="21" y="18"/>
                    <a:pt x="21" y="18"/>
                  </a:cubicBezTo>
                  <a:cubicBezTo>
                    <a:pt x="21" y="18"/>
                    <a:pt x="4" y="43"/>
                    <a:pt x="3" y="82"/>
                  </a:cubicBezTo>
                  <a:cubicBezTo>
                    <a:pt x="0" y="141"/>
                    <a:pt x="3" y="196"/>
                    <a:pt x="3" y="196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37" y="193"/>
                    <a:pt x="24" y="137"/>
                    <a:pt x="19" y="80"/>
                  </a:cubicBezTo>
                  <a:cubicBezTo>
                    <a:pt x="16" y="40"/>
                    <a:pt x="26" y="19"/>
                    <a:pt x="26" y="19"/>
                  </a:cubicBezTo>
                  <a:cubicBezTo>
                    <a:pt x="26" y="19"/>
                    <a:pt x="30" y="16"/>
                    <a:pt x="35" y="12"/>
                  </a:cubicBezTo>
                  <a:cubicBezTo>
                    <a:pt x="28" y="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426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882">
              <a:extLst>
                <a:ext uri="{FF2B5EF4-FFF2-40B4-BE49-F238E27FC236}">
                  <a16:creationId xmlns:a16="http://schemas.microsoft.com/office/drawing/2014/main" id="{6A0DAC80-F1E1-49F6-ACEF-5D0D7D7B92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013" y="4074786"/>
              <a:ext cx="187325" cy="173038"/>
            </a:xfrm>
            <a:custGeom>
              <a:avLst/>
              <a:gdLst>
                <a:gd name="T0" fmla="*/ 62 w 62"/>
                <a:gd name="T1" fmla="*/ 40 h 57"/>
                <a:gd name="T2" fmla="*/ 59 w 62"/>
                <a:gd name="T3" fmla="*/ 16 h 57"/>
                <a:gd name="T4" fmla="*/ 43 w 62"/>
                <a:gd name="T5" fmla="*/ 2 h 57"/>
                <a:gd name="T6" fmla="*/ 34 w 62"/>
                <a:gd name="T7" fmla="*/ 23 h 57"/>
                <a:gd name="T8" fmla="*/ 20 w 62"/>
                <a:gd name="T9" fmla="*/ 36 h 57"/>
                <a:gd name="T10" fmla="*/ 0 w 62"/>
                <a:gd name="T11" fmla="*/ 36 h 57"/>
                <a:gd name="T12" fmla="*/ 26 w 62"/>
                <a:gd name="T13" fmla="*/ 55 h 57"/>
                <a:gd name="T14" fmla="*/ 62 w 62"/>
                <a:gd name="T15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7">
                  <a:moveTo>
                    <a:pt x="62" y="40"/>
                  </a:moveTo>
                  <a:cubicBezTo>
                    <a:pt x="62" y="40"/>
                    <a:pt x="58" y="32"/>
                    <a:pt x="59" y="16"/>
                  </a:cubicBezTo>
                  <a:cubicBezTo>
                    <a:pt x="61" y="0"/>
                    <a:pt x="43" y="2"/>
                    <a:pt x="43" y="2"/>
                  </a:cubicBezTo>
                  <a:cubicBezTo>
                    <a:pt x="43" y="2"/>
                    <a:pt x="36" y="15"/>
                    <a:pt x="34" y="23"/>
                  </a:cubicBezTo>
                  <a:cubicBezTo>
                    <a:pt x="32" y="30"/>
                    <a:pt x="24" y="35"/>
                    <a:pt x="20" y="36"/>
                  </a:cubicBezTo>
                  <a:cubicBezTo>
                    <a:pt x="13" y="36"/>
                    <a:pt x="0" y="36"/>
                    <a:pt x="0" y="36"/>
                  </a:cubicBezTo>
                  <a:cubicBezTo>
                    <a:pt x="0" y="36"/>
                    <a:pt x="21" y="41"/>
                    <a:pt x="26" y="55"/>
                  </a:cubicBezTo>
                  <a:cubicBezTo>
                    <a:pt x="44" y="57"/>
                    <a:pt x="62" y="40"/>
                    <a:pt x="62" y="40"/>
                  </a:cubicBezTo>
                  <a:close/>
                </a:path>
              </a:pathLst>
            </a:custGeom>
            <a:solidFill>
              <a:srgbClr val="9ED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883">
              <a:extLst>
                <a:ext uri="{FF2B5EF4-FFF2-40B4-BE49-F238E27FC236}">
                  <a16:creationId xmlns:a16="http://schemas.microsoft.com/office/drawing/2014/main" id="{C62EB578-2069-47C6-9E60-3BD2F69F1C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86550" y="3981124"/>
              <a:ext cx="160338" cy="203200"/>
            </a:xfrm>
            <a:custGeom>
              <a:avLst/>
              <a:gdLst>
                <a:gd name="T0" fmla="*/ 7 w 53"/>
                <a:gd name="T1" fmla="*/ 67 h 67"/>
                <a:gd name="T2" fmla="*/ 29 w 53"/>
                <a:gd name="T3" fmla="*/ 67 h 67"/>
                <a:gd name="T4" fmla="*/ 39 w 53"/>
                <a:gd name="T5" fmla="*/ 58 h 67"/>
                <a:gd name="T6" fmla="*/ 44 w 53"/>
                <a:gd name="T7" fmla="*/ 45 h 67"/>
                <a:gd name="T8" fmla="*/ 50 w 53"/>
                <a:gd name="T9" fmla="*/ 40 h 67"/>
                <a:gd name="T10" fmla="*/ 47 w 53"/>
                <a:gd name="T11" fmla="*/ 30 h 67"/>
                <a:gd name="T12" fmla="*/ 47 w 53"/>
                <a:gd name="T13" fmla="*/ 4 h 67"/>
                <a:gd name="T14" fmla="*/ 34 w 53"/>
                <a:gd name="T15" fmla="*/ 0 h 67"/>
                <a:gd name="T16" fmla="*/ 22 w 53"/>
                <a:gd name="T17" fmla="*/ 6 h 67"/>
                <a:gd name="T18" fmla="*/ 1 w 53"/>
                <a:gd name="T19" fmla="*/ 37 h 67"/>
                <a:gd name="T20" fmla="*/ 3 w 53"/>
                <a:gd name="T21" fmla="*/ 39 h 67"/>
                <a:gd name="T22" fmla="*/ 8 w 53"/>
                <a:gd name="T23" fmla="*/ 40 h 67"/>
                <a:gd name="T24" fmla="*/ 3 w 53"/>
                <a:gd name="T25" fmla="*/ 64 h 67"/>
                <a:gd name="T26" fmla="*/ 7 w 53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67">
                  <a:moveTo>
                    <a:pt x="7" y="67"/>
                  </a:moveTo>
                  <a:cubicBezTo>
                    <a:pt x="13" y="67"/>
                    <a:pt x="23" y="67"/>
                    <a:pt x="29" y="67"/>
                  </a:cubicBezTo>
                  <a:cubicBezTo>
                    <a:pt x="37" y="66"/>
                    <a:pt x="39" y="58"/>
                    <a:pt x="39" y="5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7" y="43"/>
                    <a:pt x="50" y="40"/>
                  </a:cubicBezTo>
                  <a:cubicBezTo>
                    <a:pt x="51" y="39"/>
                    <a:pt x="53" y="33"/>
                    <a:pt x="47" y="30"/>
                  </a:cubicBezTo>
                  <a:cubicBezTo>
                    <a:pt x="38" y="26"/>
                    <a:pt x="47" y="4"/>
                    <a:pt x="47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8"/>
                    <a:pt x="3" y="39"/>
                  </a:cubicBezTo>
                  <a:cubicBezTo>
                    <a:pt x="5" y="39"/>
                    <a:pt x="8" y="40"/>
                    <a:pt x="8" y="40"/>
                  </a:cubicBezTo>
                  <a:cubicBezTo>
                    <a:pt x="8" y="40"/>
                    <a:pt x="3" y="63"/>
                    <a:pt x="3" y="64"/>
                  </a:cubicBezTo>
                  <a:cubicBezTo>
                    <a:pt x="3" y="65"/>
                    <a:pt x="4" y="67"/>
                    <a:pt x="7" y="67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884">
              <a:extLst>
                <a:ext uri="{FF2B5EF4-FFF2-40B4-BE49-F238E27FC236}">
                  <a16:creationId xmlns:a16="http://schemas.microsoft.com/office/drawing/2014/main" id="{635ECB62-849C-4CD6-9344-42E29248D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825" y="4047799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2 w 9"/>
                <a:gd name="T3" fmla="*/ 6 h 6"/>
                <a:gd name="T4" fmla="*/ 9 w 9"/>
                <a:gd name="T5" fmla="*/ 6 h 6"/>
                <a:gd name="T6" fmla="*/ 1 w 9"/>
                <a:gd name="T7" fmla="*/ 1 h 6"/>
                <a:gd name="T8" fmla="*/ 0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0" y="6"/>
                    <a:pt x="1" y="6"/>
                    <a:pt x="2" y="6"/>
                  </a:cubicBezTo>
                  <a:cubicBezTo>
                    <a:pt x="4" y="6"/>
                    <a:pt x="9" y="6"/>
                    <a:pt x="9" y="6"/>
                  </a:cubicBezTo>
                  <a:cubicBezTo>
                    <a:pt x="9" y="5"/>
                    <a:pt x="6" y="4"/>
                    <a:pt x="1" y="1"/>
                  </a:cubicBezTo>
                  <a:cubicBezTo>
                    <a:pt x="0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172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85">
              <a:extLst>
                <a:ext uri="{FF2B5EF4-FFF2-40B4-BE49-F238E27FC236}">
                  <a16:creationId xmlns:a16="http://schemas.microsoft.com/office/drawing/2014/main" id="{FDCFAD2E-9B84-4AA8-AA8D-5BE7F38E2F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6875" y="3950961"/>
              <a:ext cx="153988" cy="179388"/>
            </a:xfrm>
            <a:custGeom>
              <a:avLst/>
              <a:gdLst>
                <a:gd name="T0" fmla="*/ 49 w 51"/>
                <a:gd name="T1" fmla="*/ 21 h 59"/>
                <a:gd name="T2" fmla="*/ 1 w 51"/>
                <a:gd name="T3" fmla="*/ 8 h 59"/>
                <a:gd name="T4" fmla="*/ 2 w 51"/>
                <a:gd name="T5" fmla="*/ 16 h 59"/>
                <a:gd name="T6" fmla="*/ 19 w 51"/>
                <a:gd name="T7" fmla="*/ 22 h 59"/>
                <a:gd name="T8" fmla="*/ 16 w 51"/>
                <a:gd name="T9" fmla="*/ 49 h 59"/>
                <a:gd name="T10" fmla="*/ 30 w 51"/>
                <a:gd name="T11" fmla="*/ 42 h 59"/>
                <a:gd name="T12" fmla="*/ 45 w 51"/>
                <a:gd name="T13" fmla="*/ 59 h 59"/>
                <a:gd name="T14" fmla="*/ 49 w 51"/>
                <a:gd name="T1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9">
                  <a:moveTo>
                    <a:pt x="49" y="21"/>
                  </a:moveTo>
                  <a:cubicBezTo>
                    <a:pt x="18" y="1"/>
                    <a:pt x="5" y="0"/>
                    <a:pt x="1" y="8"/>
                  </a:cubicBezTo>
                  <a:cubicBezTo>
                    <a:pt x="0" y="10"/>
                    <a:pt x="0" y="14"/>
                    <a:pt x="2" y="16"/>
                  </a:cubicBezTo>
                  <a:cubicBezTo>
                    <a:pt x="13" y="15"/>
                    <a:pt x="23" y="16"/>
                    <a:pt x="19" y="22"/>
                  </a:cubicBezTo>
                  <a:cubicBezTo>
                    <a:pt x="19" y="25"/>
                    <a:pt x="7" y="48"/>
                    <a:pt x="16" y="49"/>
                  </a:cubicBezTo>
                  <a:cubicBezTo>
                    <a:pt x="18" y="46"/>
                    <a:pt x="24" y="38"/>
                    <a:pt x="30" y="42"/>
                  </a:cubicBezTo>
                  <a:cubicBezTo>
                    <a:pt x="33" y="44"/>
                    <a:pt x="28" y="55"/>
                    <a:pt x="45" y="59"/>
                  </a:cubicBezTo>
                  <a:cubicBezTo>
                    <a:pt x="47" y="45"/>
                    <a:pt x="51" y="27"/>
                    <a:pt x="49" y="21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886">
              <a:extLst>
                <a:ext uri="{FF2B5EF4-FFF2-40B4-BE49-F238E27FC236}">
                  <a16:creationId xmlns:a16="http://schemas.microsoft.com/office/drawing/2014/main" id="{4E40E341-7C5B-4D1E-9643-32CE0E48C8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73900" y="6052811"/>
              <a:ext cx="111125" cy="41275"/>
            </a:xfrm>
            <a:custGeom>
              <a:avLst/>
              <a:gdLst>
                <a:gd name="T0" fmla="*/ 37 w 37"/>
                <a:gd name="T1" fmla="*/ 1 h 14"/>
                <a:gd name="T2" fmla="*/ 37 w 37"/>
                <a:gd name="T3" fmla="*/ 13 h 14"/>
                <a:gd name="T4" fmla="*/ 27 w 37"/>
                <a:gd name="T5" fmla="*/ 13 h 14"/>
                <a:gd name="T6" fmla="*/ 27 w 37"/>
                <a:gd name="T7" fmla="*/ 9 h 14"/>
                <a:gd name="T8" fmla="*/ 14 w 37"/>
                <a:gd name="T9" fmla="*/ 14 h 14"/>
                <a:gd name="T10" fmla="*/ 1 w 37"/>
                <a:gd name="T11" fmla="*/ 14 h 14"/>
                <a:gd name="T12" fmla="*/ 2 w 37"/>
                <a:gd name="T13" fmla="*/ 11 h 14"/>
                <a:gd name="T14" fmla="*/ 14 w 37"/>
                <a:gd name="T15" fmla="*/ 7 h 14"/>
                <a:gd name="T16" fmla="*/ 25 w 37"/>
                <a:gd name="T17" fmla="*/ 0 h 14"/>
                <a:gd name="T18" fmla="*/ 37 w 37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">
                  <a:moveTo>
                    <a:pt x="37" y="1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1"/>
                    <a:pt x="2" y="11"/>
                  </a:cubicBezTo>
                  <a:cubicBezTo>
                    <a:pt x="2" y="11"/>
                    <a:pt x="14" y="7"/>
                    <a:pt x="14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1"/>
                    <a:pt x="37" y="1"/>
                    <a:pt x="37" y="1"/>
                  </a:cubicBezTo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887">
              <a:extLst>
                <a:ext uri="{FF2B5EF4-FFF2-40B4-BE49-F238E27FC236}">
                  <a16:creationId xmlns:a16="http://schemas.microsoft.com/office/drawing/2014/main" id="{97ABA25A-C832-406B-B7F9-FB9415D91C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3225" y="6052811"/>
              <a:ext cx="114300" cy="41275"/>
            </a:xfrm>
            <a:custGeom>
              <a:avLst/>
              <a:gdLst>
                <a:gd name="T0" fmla="*/ 37 w 38"/>
                <a:gd name="T1" fmla="*/ 1 h 14"/>
                <a:gd name="T2" fmla="*/ 38 w 38"/>
                <a:gd name="T3" fmla="*/ 13 h 14"/>
                <a:gd name="T4" fmla="*/ 28 w 38"/>
                <a:gd name="T5" fmla="*/ 13 h 14"/>
                <a:gd name="T6" fmla="*/ 28 w 38"/>
                <a:gd name="T7" fmla="*/ 9 h 14"/>
                <a:gd name="T8" fmla="*/ 15 w 38"/>
                <a:gd name="T9" fmla="*/ 14 h 14"/>
                <a:gd name="T10" fmla="*/ 2 w 38"/>
                <a:gd name="T11" fmla="*/ 14 h 14"/>
                <a:gd name="T12" fmla="*/ 3 w 38"/>
                <a:gd name="T13" fmla="*/ 11 h 14"/>
                <a:gd name="T14" fmla="*/ 15 w 38"/>
                <a:gd name="T15" fmla="*/ 7 h 14"/>
                <a:gd name="T16" fmla="*/ 27 w 38"/>
                <a:gd name="T17" fmla="*/ 0 h 14"/>
                <a:gd name="T18" fmla="*/ 37 w 38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4">
                  <a:moveTo>
                    <a:pt x="37" y="1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11"/>
                    <a:pt x="3" y="11"/>
                  </a:cubicBezTo>
                  <a:cubicBezTo>
                    <a:pt x="3" y="11"/>
                    <a:pt x="15" y="7"/>
                    <a:pt x="15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7" y="1"/>
                    <a:pt x="37" y="1"/>
                    <a:pt x="37" y="1"/>
                  </a:cubicBezTo>
                </a:path>
              </a:pathLst>
            </a:custGeom>
            <a:solidFill>
              <a:srgbClr val="142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88">
              <a:extLst>
                <a:ext uri="{FF2B5EF4-FFF2-40B4-BE49-F238E27FC236}">
                  <a16:creationId xmlns:a16="http://schemas.microsoft.com/office/drawing/2014/main" id="{5E253664-A6AF-4B15-ADA9-72FE3DF223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16713" y="4987599"/>
              <a:ext cx="280988" cy="1082675"/>
            </a:xfrm>
            <a:custGeom>
              <a:avLst/>
              <a:gdLst>
                <a:gd name="T0" fmla="*/ 32 w 93"/>
                <a:gd name="T1" fmla="*/ 353 h 358"/>
                <a:gd name="T2" fmla="*/ 56 w 93"/>
                <a:gd name="T3" fmla="*/ 358 h 358"/>
                <a:gd name="T4" fmla="*/ 62 w 93"/>
                <a:gd name="T5" fmla="*/ 180 h 358"/>
                <a:gd name="T6" fmla="*/ 93 w 93"/>
                <a:gd name="T7" fmla="*/ 1 h 358"/>
                <a:gd name="T8" fmla="*/ 0 w 93"/>
                <a:gd name="T9" fmla="*/ 0 h 358"/>
                <a:gd name="T10" fmla="*/ 32 w 93"/>
                <a:gd name="T11" fmla="*/ 35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58">
                  <a:moveTo>
                    <a:pt x="32" y="353"/>
                  </a:moveTo>
                  <a:cubicBezTo>
                    <a:pt x="32" y="353"/>
                    <a:pt x="42" y="357"/>
                    <a:pt x="56" y="358"/>
                  </a:cubicBezTo>
                  <a:cubicBezTo>
                    <a:pt x="60" y="288"/>
                    <a:pt x="79" y="236"/>
                    <a:pt x="62" y="180"/>
                  </a:cubicBezTo>
                  <a:cubicBezTo>
                    <a:pt x="67" y="92"/>
                    <a:pt x="93" y="1"/>
                    <a:pt x="93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353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889">
              <a:extLst>
                <a:ext uri="{FF2B5EF4-FFF2-40B4-BE49-F238E27FC236}">
                  <a16:creationId xmlns:a16="http://schemas.microsoft.com/office/drawing/2014/main" id="{9BA9F2D2-F701-4E5F-B8A5-E88EB2F126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80225" y="5097136"/>
              <a:ext cx="44450" cy="274638"/>
            </a:xfrm>
            <a:custGeom>
              <a:avLst/>
              <a:gdLst>
                <a:gd name="T0" fmla="*/ 15 w 15"/>
                <a:gd name="T1" fmla="*/ 72 h 91"/>
                <a:gd name="T2" fmla="*/ 13 w 15"/>
                <a:gd name="T3" fmla="*/ 91 h 91"/>
                <a:gd name="T4" fmla="*/ 1 w 15"/>
                <a:gd name="T5" fmla="*/ 32 h 91"/>
                <a:gd name="T6" fmla="*/ 15 w 15"/>
                <a:gd name="T7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1">
                  <a:moveTo>
                    <a:pt x="15" y="72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91"/>
                    <a:pt x="0" y="54"/>
                    <a:pt x="1" y="32"/>
                  </a:cubicBezTo>
                  <a:cubicBezTo>
                    <a:pt x="1" y="0"/>
                    <a:pt x="15" y="72"/>
                    <a:pt x="15" y="72"/>
                  </a:cubicBez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890">
              <a:extLst>
                <a:ext uri="{FF2B5EF4-FFF2-40B4-BE49-F238E27FC236}">
                  <a16:creationId xmlns:a16="http://schemas.microsoft.com/office/drawing/2014/main" id="{9D958440-CA9D-4BB1-9478-5D1F233A7E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21488" y="4990774"/>
              <a:ext cx="366713" cy="1073150"/>
            </a:xfrm>
            <a:custGeom>
              <a:avLst/>
              <a:gdLst>
                <a:gd name="T0" fmla="*/ 0 w 121"/>
                <a:gd name="T1" fmla="*/ 0 h 355"/>
                <a:gd name="T2" fmla="*/ 100 w 121"/>
                <a:gd name="T3" fmla="*/ 355 h 355"/>
                <a:gd name="T4" fmla="*/ 121 w 121"/>
                <a:gd name="T5" fmla="*/ 354 h 355"/>
                <a:gd name="T6" fmla="*/ 98 w 121"/>
                <a:gd name="T7" fmla="*/ 179 h 355"/>
                <a:gd name="T8" fmla="*/ 86 w 121"/>
                <a:gd name="T9" fmla="*/ 0 h 355"/>
                <a:gd name="T10" fmla="*/ 0 w 121"/>
                <a:gd name="T1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55">
                  <a:moveTo>
                    <a:pt x="0" y="0"/>
                  </a:moveTo>
                  <a:cubicBezTo>
                    <a:pt x="100" y="355"/>
                    <a:pt x="100" y="355"/>
                    <a:pt x="100" y="355"/>
                  </a:cubicBezTo>
                  <a:cubicBezTo>
                    <a:pt x="100" y="355"/>
                    <a:pt x="116" y="355"/>
                    <a:pt x="121" y="354"/>
                  </a:cubicBezTo>
                  <a:cubicBezTo>
                    <a:pt x="119" y="289"/>
                    <a:pt x="118" y="211"/>
                    <a:pt x="98" y="179"/>
                  </a:cubicBezTo>
                  <a:cubicBezTo>
                    <a:pt x="90" y="81"/>
                    <a:pt x="93" y="52"/>
                    <a:pt x="86" y="0"/>
                  </a:cubicBezTo>
                  <a:cubicBezTo>
                    <a:pt x="4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891">
              <a:extLst>
                <a:ext uri="{FF2B5EF4-FFF2-40B4-BE49-F238E27FC236}">
                  <a16:creationId xmlns:a16="http://schemas.microsoft.com/office/drawing/2014/main" id="{735A83AF-B684-447F-89E9-7484503BFF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1038" y="5181274"/>
              <a:ext cx="387350" cy="277813"/>
            </a:xfrm>
            <a:custGeom>
              <a:avLst/>
              <a:gdLst>
                <a:gd name="T0" fmla="*/ 0 w 128"/>
                <a:gd name="T1" fmla="*/ 77 h 92"/>
                <a:gd name="T2" fmla="*/ 12 w 128"/>
                <a:gd name="T3" fmla="*/ 89 h 92"/>
                <a:gd name="T4" fmla="*/ 114 w 128"/>
                <a:gd name="T5" fmla="*/ 92 h 92"/>
                <a:gd name="T6" fmla="*/ 126 w 128"/>
                <a:gd name="T7" fmla="*/ 80 h 92"/>
                <a:gd name="T8" fmla="*/ 128 w 128"/>
                <a:gd name="T9" fmla="*/ 16 h 92"/>
                <a:gd name="T10" fmla="*/ 117 w 128"/>
                <a:gd name="T11" fmla="*/ 3 h 92"/>
                <a:gd name="T12" fmla="*/ 14 w 128"/>
                <a:gd name="T13" fmla="*/ 1 h 92"/>
                <a:gd name="T14" fmla="*/ 2 w 128"/>
                <a:gd name="T15" fmla="*/ 12 h 92"/>
                <a:gd name="T16" fmla="*/ 0 w 128"/>
                <a:gd name="T17" fmla="*/ 7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92">
                  <a:moveTo>
                    <a:pt x="0" y="77"/>
                  </a:moveTo>
                  <a:cubicBezTo>
                    <a:pt x="0" y="83"/>
                    <a:pt x="5" y="89"/>
                    <a:pt x="12" y="89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21" y="92"/>
                    <a:pt x="126" y="87"/>
                    <a:pt x="126" y="8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9"/>
                    <a:pt x="123" y="4"/>
                    <a:pt x="117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8" y="0"/>
                    <a:pt x="2" y="6"/>
                    <a:pt x="2" y="12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405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892">
              <a:extLst>
                <a:ext uri="{FF2B5EF4-FFF2-40B4-BE49-F238E27FC236}">
                  <a16:creationId xmlns:a16="http://schemas.microsoft.com/office/drawing/2014/main" id="{38833AF8-22B2-48AC-9439-3F11AFADF4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50" y="5184449"/>
              <a:ext cx="387350" cy="274638"/>
            </a:xfrm>
            <a:custGeom>
              <a:avLst/>
              <a:gdLst>
                <a:gd name="T0" fmla="*/ 0 w 128"/>
                <a:gd name="T1" fmla="*/ 76 h 91"/>
                <a:gd name="T2" fmla="*/ 12 w 128"/>
                <a:gd name="T3" fmla="*/ 88 h 91"/>
                <a:gd name="T4" fmla="*/ 114 w 128"/>
                <a:gd name="T5" fmla="*/ 91 h 91"/>
                <a:gd name="T6" fmla="*/ 126 w 128"/>
                <a:gd name="T7" fmla="*/ 80 h 91"/>
                <a:gd name="T8" fmla="*/ 128 w 128"/>
                <a:gd name="T9" fmla="*/ 15 h 91"/>
                <a:gd name="T10" fmla="*/ 116 w 128"/>
                <a:gd name="T11" fmla="*/ 3 h 91"/>
                <a:gd name="T12" fmla="*/ 14 w 128"/>
                <a:gd name="T13" fmla="*/ 0 h 91"/>
                <a:gd name="T14" fmla="*/ 2 w 128"/>
                <a:gd name="T15" fmla="*/ 11 h 91"/>
                <a:gd name="T16" fmla="*/ 0 w 128"/>
                <a:gd name="T17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91">
                  <a:moveTo>
                    <a:pt x="0" y="76"/>
                  </a:moveTo>
                  <a:cubicBezTo>
                    <a:pt x="0" y="83"/>
                    <a:pt x="5" y="88"/>
                    <a:pt x="12" y="88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21" y="91"/>
                    <a:pt x="126" y="86"/>
                    <a:pt x="126" y="80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8"/>
                    <a:pt x="123" y="3"/>
                    <a:pt x="116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5"/>
                    <a:pt x="2" y="11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893">
              <a:extLst>
                <a:ext uri="{FF2B5EF4-FFF2-40B4-BE49-F238E27FC236}">
                  <a16:creationId xmlns:a16="http://schemas.microsoft.com/office/drawing/2014/main" id="{05E4AA93-158C-4FA6-8117-A92F4F7C7F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78675" y="5139999"/>
              <a:ext cx="146050" cy="93663"/>
            </a:xfrm>
            <a:custGeom>
              <a:avLst/>
              <a:gdLst>
                <a:gd name="T0" fmla="*/ 3 w 48"/>
                <a:gd name="T1" fmla="*/ 15 h 31"/>
                <a:gd name="T2" fmla="*/ 0 w 48"/>
                <a:gd name="T3" fmla="*/ 15 h 31"/>
                <a:gd name="T4" fmla="*/ 0 w 48"/>
                <a:gd name="T5" fmla="*/ 15 h 31"/>
                <a:gd name="T6" fmla="*/ 15 w 48"/>
                <a:gd name="T7" fmla="*/ 31 h 31"/>
                <a:gd name="T8" fmla="*/ 32 w 48"/>
                <a:gd name="T9" fmla="*/ 31 h 31"/>
                <a:gd name="T10" fmla="*/ 33 w 48"/>
                <a:gd name="T11" fmla="*/ 31 h 31"/>
                <a:gd name="T12" fmla="*/ 48 w 48"/>
                <a:gd name="T13" fmla="*/ 16 h 31"/>
                <a:gd name="T14" fmla="*/ 48 w 48"/>
                <a:gd name="T15" fmla="*/ 16 h 31"/>
                <a:gd name="T16" fmla="*/ 33 w 48"/>
                <a:gd name="T17" fmla="*/ 0 h 31"/>
                <a:gd name="T18" fmla="*/ 15 w 48"/>
                <a:gd name="T19" fmla="*/ 0 h 31"/>
                <a:gd name="T20" fmla="*/ 15 w 48"/>
                <a:gd name="T21" fmla="*/ 0 h 31"/>
                <a:gd name="T22" fmla="*/ 0 w 48"/>
                <a:gd name="T23" fmla="*/ 15 h 31"/>
                <a:gd name="T24" fmla="*/ 3 w 48"/>
                <a:gd name="T25" fmla="*/ 15 h 31"/>
                <a:gd name="T26" fmla="*/ 5 w 48"/>
                <a:gd name="T27" fmla="*/ 15 h 31"/>
                <a:gd name="T28" fmla="*/ 15 w 48"/>
                <a:gd name="T29" fmla="*/ 6 h 31"/>
                <a:gd name="T30" fmla="*/ 15 w 48"/>
                <a:gd name="T31" fmla="*/ 6 h 31"/>
                <a:gd name="T32" fmla="*/ 33 w 48"/>
                <a:gd name="T33" fmla="*/ 6 h 31"/>
                <a:gd name="T34" fmla="*/ 42 w 48"/>
                <a:gd name="T35" fmla="*/ 16 h 31"/>
                <a:gd name="T36" fmla="*/ 42 w 48"/>
                <a:gd name="T37" fmla="*/ 16 h 31"/>
                <a:gd name="T38" fmla="*/ 33 w 48"/>
                <a:gd name="T39" fmla="*/ 25 h 31"/>
                <a:gd name="T40" fmla="*/ 33 w 48"/>
                <a:gd name="T41" fmla="*/ 25 h 31"/>
                <a:gd name="T42" fmla="*/ 15 w 48"/>
                <a:gd name="T43" fmla="*/ 25 h 31"/>
                <a:gd name="T44" fmla="*/ 5 w 48"/>
                <a:gd name="T45" fmla="*/ 15 h 31"/>
                <a:gd name="T46" fmla="*/ 5 w 48"/>
                <a:gd name="T47" fmla="*/ 15 h 31"/>
                <a:gd name="T48" fmla="*/ 3 w 48"/>
                <a:gd name="T4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1">
                  <a:moveTo>
                    <a:pt x="3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6" y="30"/>
                    <a:pt x="15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41" y="31"/>
                    <a:pt x="48" y="24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8"/>
                    <a:pt x="42" y="1"/>
                    <a:pt x="3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8" y="6"/>
                    <a:pt x="42" y="11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21"/>
                    <a:pt x="38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5"/>
                    <a:pt x="5" y="20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162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894">
              <a:extLst>
                <a:ext uri="{FF2B5EF4-FFF2-40B4-BE49-F238E27FC236}">
                  <a16:creationId xmlns:a16="http://schemas.microsoft.com/office/drawing/2014/main" id="{0D2D1C1F-9849-4BEC-B4C4-3D434E291B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1538" y="5305099"/>
              <a:ext cx="53975" cy="55563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9 h 18"/>
                <a:gd name="T4" fmla="*/ 9 w 18"/>
                <a:gd name="T5" fmla="*/ 17 h 18"/>
                <a:gd name="T6" fmla="*/ 17 w 18"/>
                <a:gd name="T7" fmla="*/ 9 h 18"/>
                <a:gd name="T8" fmla="*/ 18 w 18"/>
                <a:gd name="T9" fmla="*/ 1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3" y="18"/>
                    <a:pt x="17" y="14"/>
                    <a:pt x="17" y="9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895">
              <a:extLst>
                <a:ext uri="{FF2B5EF4-FFF2-40B4-BE49-F238E27FC236}">
                  <a16:creationId xmlns:a16="http://schemas.microsoft.com/office/drawing/2014/main" id="{4384C717-FB64-4534-B1FC-907259A804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81850" y="5081261"/>
              <a:ext cx="93663" cy="96838"/>
            </a:xfrm>
            <a:custGeom>
              <a:avLst/>
              <a:gdLst>
                <a:gd name="T0" fmla="*/ 24 w 31"/>
                <a:gd name="T1" fmla="*/ 0 h 32"/>
                <a:gd name="T2" fmla="*/ 16 w 31"/>
                <a:gd name="T3" fmla="*/ 6 h 32"/>
                <a:gd name="T4" fmla="*/ 1 w 31"/>
                <a:gd name="T5" fmla="*/ 19 h 32"/>
                <a:gd name="T6" fmla="*/ 7 w 31"/>
                <a:gd name="T7" fmla="*/ 21 h 32"/>
                <a:gd name="T8" fmla="*/ 16 w 31"/>
                <a:gd name="T9" fmla="*/ 18 h 32"/>
                <a:gd name="T10" fmla="*/ 17 w 31"/>
                <a:gd name="T11" fmla="*/ 25 h 32"/>
                <a:gd name="T12" fmla="*/ 13 w 31"/>
                <a:gd name="T13" fmla="*/ 25 h 32"/>
                <a:gd name="T14" fmla="*/ 17 w 31"/>
                <a:gd name="T15" fmla="*/ 30 h 32"/>
                <a:gd name="T16" fmla="*/ 20 w 31"/>
                <a:gd name="T17" fmla="*/ 31 h 32"/>
                <a:gd name="T18" fmla="*/ 22 w 31"/>
                <a:gd name="T19" fmla="*/ 30 h 32"/>
                <a:gd name="T20" fmla="*/ 26 w 31"/>
                <a:gd name="T21" fmla="*/ 30 h 32"/>
                <a:gd name="T22" fmla="*/ 30 w 31"/>
                <a:gd name="T23" fmla="*/ 28 h 32"/>
                <a:gd name="T24" fmla="*/ 31 w 31"/>
                <a:gd name="T25" fmla="*/ 26 h 32"/>
                <a:gd name="T26" fmla="*/ 30 w 31"/>
                <a:gd name="T27" fmla="*/ 18 h 32"/>
                <a:gd name="T28" fmla="*/ 28 w 31"/>
                <a:gd name="T29" fmla="*/ 6 h 32"/>
                <a:gd name="T30" fmla="*/ 28 w 31"/>
                <a:gd name="T31" fmla="*/ 3 h 32"/>
                <a:gd name="T32" fmla="*/ 24 w 31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2">
                  <a:moveTo>
                    <a:pt x="24" y="0"/>
                  </a:moveTo>
                  <a:cubicBezTo>
                    <a:pt x="24" y="0"/>
                    <a:pt x="17" y="5"/>
                    <a:pt x="16" y="6"/>
                  </a:cubicBezTo>
                  <a:cubicBezTo>
                    <a:pt x="13" y="8"/>
                    <a:pt x="10" y="14"/>
                    <a:pt x="1" y="19"/>
                  </a:cubicBezTo>
                  <a:cubicBezTo>
                    <a:pt x="0" y="20"/>
                    <a:pt x="5" y="22"/>
                    <a:pt x="7" y="21"/>
                  </a:cubicBezTo>
                  <a:cubicBezTo>
                    <a:pt x="12" y="18"/>
                    <a:pt x="16" y="18"/>
                    <a:pt x="16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5" y="28"/>
                    <a:pt x="17" y="30"/>
                  </a:cubicBezTo>
                  <a:cubicBezTo>
                    <a:pt x="18" y="32"/>
                    <a:pt x="20" y="31"/>
                    <a:pt x="20" y="31"/>
                  </a:cubicBezTo>
                  <a:cubicBezTo>
                    <a:pt x="21" y="30"/>
                    <a:pt x="21" y="30"/>
                    <a:pt x="22" y="30"/>
                  </a:cubicBezTo>
                  <a:cubicBezTo>
                    <a:pt x="24" y="30"/>
                    <a:pt x="25" y="31"/>
                    <a:pt x="26" y="30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1" y="28"/>
                    <a:pt x="31" y="26"/>
                    <a:pt x="31" y="26"/>
                  </a:cubicBezTo>
                  <a:cubicBezTo>
                    <a:pt x="31" y="26"/>
                    <a:pt x="31" y="22"/>
                    <a:pt x="30" y="18"/>
                  </a:cubicBezTo>
                  <a:cubicBezTo>
                    <a:pt x="29" y="13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896">
              <a:extLst>
                <a:ext uri="{FF2B5EF4-FFF2-40B4-BE49-F238E27FC236}">
                  <a16:creationId xmlns:a16="http://schemas.microsoft.com/office/drawing/2014/main" id="{D609D940-1498-4B54-9C17-B46201E484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48500" y="4224011"/>
              <a:ext cx="246063" cy="882650"/>
            </a:xfrm>
            <a:custGeom>
              <a:avLst/>
              <a:gdLst>
                <a:gd name="T0" fmla="*/ 76 w 81"/>
                <a:gd name="T1" fmla="*/ 292 h 292"/>
                <a:gd name="T2" fmla="*/ 53 w 81"/>
                <a:gd name="T3" fmla="*/ 291 h 292"/>
                <a:gd name="T4" fmla="*/ 0 w 81"/>
                <a:gd name="T5" fmla="*/ 83 h 292"/>
                <a:gd name="T6" fmla="*/ 37 w 81"/>
                <a:gd name="T7" fmla="*/ 47 h 292"/>
                <a:gd name="T8" fmla="*/ 76 w 8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92">
                  <a:moveTo>
                    <a:pt x="76" y="292"/>
                  </a:moveTo>
                  <a:cubicBezTo>
                    <a:pt x="53" y="291"/>
                    <a:pt x="53" y="291"/>
                    <a:pt x="53" y="291"/>
                  </a:cubicBezTo>
                  <a:cubicBezTo>
                    <a:pt x="53" y="291"/>
                    <a:pt x="47" y="197"/>
                    <a:pt x="0" y="83"/>
                  </a:cubicBezTo>
                  <a:cubicBezTo>
                    <a:pt x="0" y="81"/>
                    <a:pt x="18" y="0"/>
                    <a:pt x="37" y="47"/>
                  </a:cubicBezTo>
                  <a:cubicBezTo>
                    <a:pt x="81" y="158"/>
                    <a:pt x="76" y="292"/>
                    <a:pt x="76" y="292"/>
                  </a:cubicBezTo>
                  <a:close/>
                </a:path>
              </a:pathLst>
            </a:custGeom>
            <a:solidFill>
              <a:srgbClr val="D3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897">
              <a:extLst>
                <a:ext uri="{FF2B5EF4-FFF2-40B4-BE49-F238E27FC236}">
                  <a16:creationId xmlns:a16="http://schemas.microsoft.com/office/drawing/2014/main" id="{7CF954DF-07DB-41B7-B688-986B8AB347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6563" y="4198611"/>
              <a:ext cx="114300" cy="92075"/>
            </a:xfrm>
            <a:custGeom>
              <a:avLst/>
              <a:gdLst>
                <a:gd name="T0" fmla="*/ 36 w 38"/>
                <a:gd name="T1" fmla="*/ 0 h 30"/>
                <a:gd name="T2" fmla="*/ 38 w 38"/>
                <a:gd name="T3" fmla="*/ 2 h 30"/>
                <a:gd name="T4" fmla="*/ 13 w 38"/>
                <a:gd name="T5" fmla="*/ 30 h 30"/>
                <a:gd name="T6" fmla="*/ 0 w 38"/>
                <a:gd name="T7" fmla="*/ 15 h 30"/>
                <a:gd name="T8" fmla="*/ 36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6" y="0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5" y="26"/>
                    <a:pt x="0" y="15"/>
                  </a:cubicBezTo>
                  <a:cubicBezTo>
                    <a:pt x="21" y="1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9E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898">
              <a:extLst>
                <a:ext uri="{FF2B5EF4-FFF2-40B4-BE49-F238E27FC236}">
                  <a16:creationId xmlns:a16="http://schemas.microsoft.com/office/drawing/2014/main" id="{E0672F2A-F38C-47C3-85D6-165417B055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15163" y="6090911"/>
              <a:ext cx="176213" cy="520700"/>
            </a:xfrm>
            <a:custGeom>
              <a:avLst/>
              <a:gdLst>
                <a:gd name="T0" fmla="*/ 46 w 58"/>
                <a:gd name="T1" fmla="*/ 0 h 172"/>
                <a:gd name="T2" fmla="*/ 46 w 58"/>
                <a:gd name="T3" fmla="*/ 0 h 172"/>
                <a:gd name="T4" fmla="*/ 46 w 58"/>
                <a:gd name="T5" fmla="*/ 4 h 172"/>
                <a:gd name="T6" fmla="*/ 33 w 58"/>
                <a:gd name="T7" fmla="*/ 0 h 172"/>
                <a:gd name="T8" fmla="*/ 33 w 58"/>
                <a:gd name="T9" fmla="*/ 1 h 172"/>
                <a:gd name="T10" fmla="*/ 20 w 58"/>
                <a:gd name="T11" fmla="*/ 1 h 172"/>
                <a:gd name="T12" fmla="*/ 20 w 58"/>
                <a:gd name="T13" fmla="*/ 1 h 172"/>
                <a:gd name="T14" fmla="*/ 20 w 58"/>
                <a:gd name="T15" fmla="*/ 1 h 172"/>
                <a:gd name="T16" fmla="*/ 21 w 58"/>
                <a:gd name="T17" fmla="*/ 4 h 172"/>
                <a:gd name="T18" fmla="*/ 33 w 58"/>
                <a:gd name="T19" fmla="*/ 8 h 172"/>
                <a:gd name="T20" fmla="*/ 39 w 58"/>
                <a:gd name="T21" fmla="*/ 11 h 172"/>
                <a:gd name="T22" fmla="*/ 36 w 58"/>
                <a:gd name="T23" fmla="*/ 11 h 172"/>
                <a:gd name="T24" fmla="*/ 0 w 58"/>
                <a:gd name="T25" fmla="*/ 129 h 172"/>
                <a:gd name="T26" fmla="*/ 13 w 58"/>
                <a:gd name="T27" fmla="*/ 149 h 172"/>
                <a:gd name="T28" fmla="*/ 14 w 58"/>
                <a:gd name="T29" fmla="*/ 148 h 172"/>
                <a:gd name="T30" fmla="*/ 29 w 58"/>
                <a:gd name="T31" fmla="*/ 134 h 172"/>
                <a:gd name="T32" fmla="*/ 29 w 58"/>
                <a:gd name="T33" fmla="*/ 137 h 172"/>
                <a:gd name="T34" fmla="*/ 37 w 58"/>
                <a:gd name="T35" fmla="*/ 172 h 172"/>
                <a:gd name="T36" fmla="*/ 58 w 58"/>
                <a:gd name="T37" fmla="*/ 10 h 172"/>
                <a:gd name="T38" fmla="*/ 55 w 58"/>
                <a:gd name="T39" fmla="*/ 10 h 172"/>
                <a:gd name="T40" fmla="*/ 56 w 58"/>
                <a:gd name="T41" fmla="*/ 0 h 172"/>
                <a:gd name="T42" fmla="*/ 46 w 58"/>
                <a:gd name="T43" fmla="*/ 0 h 172"/>
                <a:gd name="T44" fmla="*/ 46 w 5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72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8" y="3"/>
                    <a:pt x="21" y="4"/>
                  </a:cubicBezTo>
                  <a:cubicBezTo>
                    <a:pt x="21" y="4"/>
                    <a:pt x="33" y="8"/>
                    <a:pt x="33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9" y="138"/>
                    <a:pt x="9" y="149"/>
                    <a:pt x="13" y="149"/>
                  </a:cubicBezTo>
                  <a:cubicBezTo>
                    <a:pt x="13" y="149"/>
                    <a:pt x="13" y="149"/>
                    <a:pt x="14" y="148"/>
                  </a:cubicBezTo>
                  <a:cubicBezTo>
                    <a:pt x="19" y="144"/>
                    <a:pt x="27" y="134"/>
                    <a:pt x="29" y="134"/>
                  </a:cubicBezTo>
                  <a:cubicBezTo>
                    <a:pt x="30" y="134"/>
                    <a:pt x="30" y="135"/>
                    <a:pt x="29" y="137"/>
                  </a:cubicBezTo>
                  <a:cubicBezTo>
                    <a:pt x="28" y="143"/>
                    <a:pt x="28" y="158"/>
                    <a:pt x="37" y="172"/>
                  </a:cubicBezTo>
                  <a:cubicBezTo>
                    <a:pt x="51" y="134"/>
                    <a:pt x="54" y="66"/>
                    <a:pt x="58" y="10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adFill>
              <a:gsLst>
                <a:gs pos="1000">
                  <a:srgbClr val="20B1C4"/>
                </a:gs>
                <a:gs pos="100000">
                  <a:srgbClr val="BEDFE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899">
              <a:extLst>
                <a:ext uri="{FF2B5EF4-FFF2-40B4-BE49-F238E27FC236}">
                  <a16:creationId xmlns:a16="http://schemas.microsoft.com/office/drawing/2014/main" id="{9864F5B5-592D-4718-84DF-135A2C418C5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77075" y="6090911"/>
              <a:ext cx="107950" cy="3175"/>
            </a:xfrm>
            <a:custGeom>
              <a:avLst/>
              <a:gdLst>
                <a:gd name="T0" fmla="*/ 12 w 36"/>
                <a:gd name="T1" fmla="*/ 0 h 1"/>
                <a:gd name="T2" fmla="*/ 0 w 36"/>
                <a:gd name="T3" fmla="*/ 1 h 1"/>
                <a:gd name="T4" fmla="*/ 0 w 36"/>
                <a:gd name="T5" fmla="*/ 1 h 1"/>
                <a:gd name="T6" fmla="*/ 13 w 36"/>
                <a:gd name="T7" fmla="*/ 1 h 1"/>
                <a:gd name="T8" fmla="*/ 13 w 36"/>
                <a:gd name="T9" fmla="*/ 0 h 1"/>
                <a:gd name="T10" fmla="*/ 12 w 36"/>
                <a:gd name="T11" fmla="*/ 0 h 1"/>
                <a:gd name="T12" fmla="*/ 36 w 36"/>
                <a:gd name="T13" fmla="*/ 0 h 1"/>
                <a:gd name="T14" fmla="*/ 26 w 36"/>
                <a:gd name="T15" fmla="*/ 0 h 1"/>
                <a:gd name="T16" fmla="*/ 26 w 36"/>
                <a:gd name="T17" fmla="*/ 0 h 1"/>
                <a:gd name="T18" fmla="*/ 36 w 36"/>
                <a:gd name="T19" fmla="*/ 0 h 1"/>
                <a:gd name="T20" fmla="*/ 36 w 36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1">
                  <a:moveTo>
                    <a:pt x="1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91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00">
              <a:extLst>
                <a:ext uri="{FF2B5EF4-FFF2-40B4-BE49-F238E27FC236}">
                  <a16:creationId xmlns:a16="http://schemas.microsoft.com/office/drawing/2014/main" id="{AC17D6CC-1F88-4242-937C-BBF43BE77F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400" y="6090911"/>
              <a:ext cx="157163" cy="377825"/>
            </a:xfrm>
            <a:custGeom>
              <a:avLst/>
              <a:gdLst>
                <a:gd name="T0" fmla="*/ 37 w 52"/>
                <a:gd name="T1" fmla="*/ 0 h 125"/>
                <a:gd name="T2" fmla="*/ 27 w 52"/>
                <a:gd name="T3" fmla="*/ 0 h 125"/>
                <a:gd name="T4" fmla="*/ 27 w 52"/>
                <a:gd name="T5" fmla="*/ 4 h 125"/>
                <a:gd name="T6" fmla="*/ 14 w 52"/>
                <a:gd name="T7" fmla="*/ 1 h 125"/>
                <a:gd name="T8" fmla="*/ 14 w 52"/>
                <a:gd name="T9" fmla="*/ 1 h 125"/>
                <a:gd name="T10" fmla="*/ 1 w 52"/>
                <a:gd name="T11" fmla="*/ 1 h 125"/>
                <a:gd name="T12" fmla="*/ 1 w 52"/>
                <a:gd name="T13" fmla="*/ 1 h 125"/>
                <a:gd name="T14" fmla="*/ 2 w 52"/>
                <a:gd name="T15" fmla="*/ 3 h 125"/>
                <a:gd name="T16" fmla="*/ 15 w 52"/>
                <a:gd name="T17" fmla="*/ 8 h 125"/>
                <a:gd name="T18" fmla="*/ 22 w 52"/>
                <a:gd name="T19" fmla="*/ 12 h 125"/>
                <a:gd name="T20" fmla="*/ 20 w 52"/>
                <a:gd name="T21" fmla="*/ 13 h 125"/>
                <a:gd name="T22" fmla="*/ 6 w 52"/>
                <a:gd name="T23" fmla="*/ 125 h 125"/>
                <a:gd name="T24" fmla="*/ 41 w 52"/>
                <a:gd name="T25" fmla="*/ 116 h 125"/>
                <a:gd name="T26" fmla="*/ 52 w 52"/>
                <a:gd name="T27" fmla="*/ 117 h 125"/>
                <a:gd name="T28" fmla="*/ 43 w 52"/>
                <a:gd name="T29" fmla="*/ 8 h 125"/>
                <a:gd name="T30" fmla="*/ 37 w 52"/>
                <a:gd name="T31" fmla="*/ 8 h 125"/>
                <a:gd name="T32" fmla="*/ 37 w 52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25">
                  <a:moveTo>
                    <a:pt x="3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3"/>
                  </a:cubicBezTo>
                  <a:cubicBezTo>
                    <a:pt x="2" y="3"/>
                    <a:pt x="15" y="8"/>
                    <a:pt x="15" y="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14" y="120"/>
                    <a:pt x="25" y="116"/>
                    <a:pt x="41" y="116"/>
                  </a:cubicBezTo>
                  <a:cubicBezTo>
                    <a:pt x="44" y="116"/>
                    <a:pt x="48" y="117"/>
                    <a:pt x="52" y="117"/>
                  </a:cubicBezTo>
                  <a:cubicBezTo>
                    <a:pt x="51" y="84"/>
                    <a:pt x="45" y="49"/>
                    <a:pt x="43" y="8"/>
                  </a:cubicBezTo>
                  <a:cubicBezTo>
                    <a:pt x="41" y="8"/>
                    <a:pt x="39" y="8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adFill>
              <a:gsLst>
                <a:gs pos="1000">
                  <a:srgbClr val="20B1C4"/>
                </a:gs>
                <a:gs pos="100000">
                  <a:srgbClr val="BEDFE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901">
              <a:extLst>
                <a:ext uri="{FF2B5EF4-FFF2-40B4-BE49-F238E27FC236}">
                  <a16:creationId xmlns:a16="http://schemas.microsoft.com/office/drawing/2014/main" id="{5E298DC6-5A18-43D6-89B3-D4F0883A467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757988" y="6090911"/>
              <a:ext cx="109538" cy="3175"/>
            </a:xfrm>
            <a:custGeom>
              <a:avLst/>
              <a:gdLst>
                <a:gd name="T0" fmla="*/ 0 w 36"/>
                <a:gd name="T1" fmla="*/ 0 h 1"/>
                <a:gd name="T2" fmla="*/ 0 w 36"/>
                <a:gd name="T3" fmla="*/ 1 h 1"/>
                <a:gd name="T4" fmla="*/ 0 w 36"/>
                <a:gd name="T5" fmla="*/ 1 h 1"/>
                <a:gd name="T6" fmla="*/ 13 w 36"/>
                <a:gd name="T7" fmla="*/ 1 h 1"/>
                <a:gd name="T8" fmla="*/ 13 w 36"/>
                <a:gd name="T9" fmla="*/ 1 h 1"/>
                <a:gd name="T10" fmla="*/ 12 w 36"/>
                <a:gd name="T11" fmla="*/ 0 h 1"/>
                <a:gd name="T12" fmla="*/ 0 w 36"/>
                <a:gd name="T13" fmla="*/ 0 h 1"/>
                <a:gd name="T14" fmla="*/ 36 w 36"/>
                <a:gd name="T15" fmla="*/ 0 h 1"/>
                <a:gd name="T16" fmla="*/ 26 w 36"/>
                <a:gd name="T17" fmla="*/ 0 h 1"/>
                <a:gd name="T18" fmla="*/ 26 w 36"/>
                <a:gd name="T19" fmla="*/ 0 h 1"/>
                <a:gd name="T20" fmla="*/ 36 w 36"/>
                <a:gd name="T21" fmla="*/ 0 h 1"/>
                <a:gd name="T22" fmla="*/ 36 w 36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3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91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3" name="Group 842">
            <a:extLst>
              <a:ext uri="{FF2B5EF4-FFF2-40B4-BE49-F238E27FC236}">
                <a16:creationId xmlns:a16="http://schemas.microsoft.com/office/drawing/2014/main" id="{9CB64FF6-35AC-4D16-A213-E6DE3420B2BC}"/>
              </a:ext>
            </a:extLst>
          </p:cNvPr>
          <p:cNvGrpSpPr/>
          <p:nvPr/>
        </p:nvGrpSpPr>
        <p:grpSpPr>
          <a:xfrm>
            <a:off x="417388" y="1296463"/>
            <a:ext cx="2901809" cy="1564430"/>
            <a:chOff x="4825572" y="1891684"/>
            <a:chExt cx="2901809" cy="1564430"/>
          </a:xfrm>
        </p:grpSpPr>
        <p:sp>
          <p:nvSpPr>
            <p:cNvPr id="844" name="Rectangle: Rounded Corners 843">
              <a:extLst>
                <a:ext uri="{FF2B5EF4-FFF2-40B4-BE49-F238E27FC236}">
                  <a16:creationId xmlns:a16="http://schemas.microsoft.com/office/drawing/2014/main" id="{8A9D1E1A-4043-4833-A192-8A95007CC2AD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72497386-2BCF-4B5F-B8AF-7E07C69704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53305" y="1281594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BEFB145-C519-4302-8FA7-7939AB2B2D72}"/>
                </a:ext>
              </a:extLst>
            </p:cNvPr>
            <p:cNvSpPr/>
            <p:nvPr/>
          </p:nvSpPr>
          <p:spPr>
            <a:xfrm>
              <a:off x="4968235" y="2515009"/>
              <a:ext cx="26000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Ежедневный контакт с аптекарями в 12 регионах + Ташкент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7AA23229-EA40-4D02-859D-DB8B71603765}"/>
                </a:ext>
              </a:extLst>
            </p:cNvPr>
            <p:cNvSpPr/>
            <p:nvPr/>
          </p:nvSpPr>
          <p:spPr>
            <a:xfrm>
              <a:off x="4971819" y="1891684"/>
              <a:ext cx="25829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27 менеджеров </a:t>
              </a:r>
              <a:b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и 15 торговых агентов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848" name="Group 847">
            <a:extLst>
              <a:ext uri="{FF2B5EF4-FFF2-40B4-BE49-F238E27FC236}">
                <a16:creationId xmlns:a16="http://schemas.microsoft.com/office/drawing/2014/main" id="{646366E6-1717-4AC2-BF49-ABBCBBADD105}"/>
              </a:ext>
            </a:extLst>
          </p:cNvPr>
          <p:cNvGrpSpPr/>
          <p:nvPr/>
        </p:nvGrpSpPr>
        <p:grpSpPr>
          <a:xfrm>
            <a:off x="404795" y="3142579"/>
            <a:ext cx="2901809" cy="1552571"/>
            <a:chOff x="4825572" y="1903543"/>
            <a:chExt cx="2901809" cy="1552571"/>
          </a:xfrm>
        </p:grpSpPr>
        <p:sp>
          <p:nvSpPr>
            <p:cNvPr id="849" name="Rectangle: Rounded Corners 848">
              <a:extLst>
                <a:ext uri="{FF2B5EF4-FFF2-40B4-BE49-F238E27FC236}">
                  <a16:creationId xmlns:a16="http://schemas.microsoft.com/office/drawing/2014/main" id="{C289B440-188C-4ED2-812F-33C8A1520584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32CBDD1B-585C-40F3-AC1C-13E678758B1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39858" y="1295042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23DEFCB9-07CC-47A0-9708-AF8CB3A93BA5}"/>
                </a:ext>
              </a:extLst>
            </p:cNvPr>
            <p:cNvSpPr/>
            <p:nvPr/>
          </p:nvSpPr>
          <p:spPr>
            <a:xfrm>
              <a:off x="5116452" y="2615734"/>
              <a:ext cx="2293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Мониторинг и анализ рынка</a:t>
              </a:r>
              <a:endPara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FD2804B8-0A65-4A2F-B69A-C09113A77655}"/>
                </a:ext>
              </a:extLst>
            </p:cNvPr>
            <p:cNvSpPr/>
            <p:nvPr/>
          </p:nvSpPr>
          <p:spPr>
            <a:xfrm>
              <a:off x="5121536" y="2036203"/>
              <a:ext cx="229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7 </a:t>
              </a:r>
              <a:r>
                <a:rPr lang="ru-RU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маркетологов</a:t>
              </a:r>
              <a:endPara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988B2C96-3F5A-4380-8FF7-E62396EF6598}"/>
              </a:ext>
            </a:extLst>
          </p:cNvPr>
          <p:cNvGrpSpPr/>
          <p:nvPr/>
        </p:nvGrpSpPr>
        <p:grpSpPr>
          <a:xfrm>
            <a:off x="403858" y="4856916"/>
            <a:ext cx="2901809" cy="1562757"/>
            <a:chOff x="4825572" y="1903543"/>
            <a:chExt cx="2901809" cy="1562757"/>
          </a:xfrm>
        </p:grpSpPr>
        <p:sp>
          <p:nvSpPr>
            <p:cNvPr id="854" name="Rectangle: Rounded Corners 853">
              <a:extLst>
                <a:ext uri="{FF2B5EF4-FFF2-40B4-BE49-F238E27FC236}">
                  <a16:creationId xmlns:a16="http://schemas.microsoft.com/office/drawing/2014/main" id="{CE90AA82-22D8-4009-BE32-563579F37864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9876FD2A-2F76-4FC9-8C75-010FE3E6A8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53305" y="1389171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4818F41E-1049-42D6-854A-90F0837F6BE1}"/>
                </a:ext>
              </a:extLst>
            </p:cNvPr>
            <p:cNvSpPr/>
            <p:nvPr/>
          </p:nvSpPr>
          <p:spPr>
            <a:xfrm>
              <a:off x="4939060" y="2389082"/>
              <a:ext cx="260237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Ежедневная отгрузка товара и доставка до двери аптеки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4C53E88A-46B1-42F6-AECA-BEBF27C06E82}"/>
                </a:ext>
              </a:extLst>
            </p:cNvPr>
            <p:cNvSpPr/>
            <p:nvPr/>
          </p:nvSpPr>
          <p:spPr>
            <a:xfrm>
              <a:off x="5001153" y="1941382"/>
              <a:ext cx="25671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 сотрудников склада + отдел логистики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pic>
        <p:nvPicPr>
          <p:cNvPr id="858" name="Рисунок 8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0" y="29114"/>
            <a:ext cx="4031620" cy="779932"/>
          </a:xfrm>
          <a:prstGeom prst="rect">
            <a:avLst/>
          </a:prstGeom>
          <a:gradFill>
            <a:gsLst>
              <a:gs pos="19000">
                <a:srgbClr val="49AFC4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</p:spTree>
    <p:extLst>
      <p:ext uri="{BB962C8B-B14F-4D97-AF65-F5344CB8AC3E}">
        <p14:creationId xmlns:p14="http://schemas.microsoft.com/office/powerpoint/2010/main" val="11384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0B0C3"/>
            </a:gs>
            <a:gs pos="100000">
              <a:srgbClr val="92CAD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219CB6F-392E-4AA9-BAEF-A4E64B67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16" y="363478"/>
            <a:ext cx="2092036" cy="55133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4B4CEECE-B531-4743-BEB4-063064973C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41003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5D6619C6-9B57-41D0-B77E-37FDE35F85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28605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696C63EC-C52D-4194-9076-C13B75E22B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1997" y="559664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2701564-FCC4-40D7-90D6-244A95F05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57845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997C7550-8531-41C4-8EAF-01E118C44D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8548" y="559664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AEA89238-6712-4113-A99D-2E8B8E20D2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13478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4">
            <a:extLst>
              <a:ext uri="{FF2B5EF4-FFF2-40B4-BE49-F238E27FC236}">
                <a16:creationId xmlns:a16="http://schemas.microsoft.com/office/drawing/2014/main" id="{4D5C5F9C-4769-4210-A87F-2BFC60229D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40010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E888F8F6-C345-44D0-B1AA-ABA1C084A9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42718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18C34B79-B39F-47DD-82AC-BB29C3DAC5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356558" y="559664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65D23367-C385-45AA-86DA-E87140C6B5FD}"/>
              </a:ext>
            </a:extLst>
          </p:cNvPr>
          <p:cNvSpPr>
            <a:spLocks noChangeAspect="1"/>
          </p:cNvSpPr>
          <p:nvPr/>
        </p:nvSpPr>
        <p:spPr bwMode="auto">
          <a:xfrm>
            <a:off x="5447573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4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18">
            <a:extLst>
              <a:ext uri="{FF2B5EF4-FFF2-40B4-BE49-F238E27FC236}">
                <a16:creationId xmlns:a16="http://schemas.microsoft.com/office/drawing/2014/main" id="{2FB1CCA7-1390-4AF9-989F-F428B195E6CF}"/>
              </a:ext>
            </a:extLst>
          </p:cNvPr>
          <p:cNvSpPr>
            <a:spLocks noChangeAspect="1"/>
          </p:cNvSpPr>
          <p:nvPr/>
        </p:nvSpPr>
        <p:spPr bwMode="auto">
          <a:xfrm>
            <a:off x="529379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19">
            <a:extLst>
              <a:ext uri="{FF2B5EF4-FFF2-40B4-BE49-F238E27FC236}">
                <a16:creationId xmlns:a16="http://schemas.microsoft.com/office/drawing/2014/main" id="{B05F0769-FB47-497A-8890-6C2DB4495155}"/>
              </a:ext>
            </a:extLst>
          </p:cNvPr>
          <p:cNvSpPr>
            <a:spLocks noChangeAspect="1"/>
          </p:cNvSpPr>
          <p:nvPr/>
        </p:nvSpPr>
        <p:spPr bwMode="auto">
          <a:xfrm>
            <a:off x="529379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20">
            <a:extLst>
              <a:ext uri="{FF2B5EF4-FFF2-40B4-BE49-F238E27FC236}">
                <a16:creationId xmlns:a16="http://schemas.microsoft.com/office/drawing/2014/main" id="{3A1CC7A7-24A8-4FB4-B5E2-6C49637BFDEF}"/>
              </a:ext>
            </a:extLst>
          </p:cNvPr>
          <p:cNvSpPr>
            <a:spLocks noChangeAspect="1"/>
          </p:cNvSpPr>
          <p:nvPr/>
        </p:nvSpPr>
        <p:spPr bwMode="auto">
          <a:xfrm>
            <a:off x="5231022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7 w 11"/>
              <a:gd name="T9" fmla="*/ 4 h 24"/>
              <a:gd name="T10" fmla="*/ 7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1">
            <a:extLst>
              <a:ext uri="{FF2B5EF4-FFF2-40B4-BE49-F238E27FC236}">
                <a16:creationId xmlns:a16="http://schemas.microsoft.com/office/drawing/2014/main" id="{62335764-951A-4E50-8EDC-C3A166EB2FBF}"/>
              </a:ext>
            </a:extLst>
          </p:cNvPr>
          <p:cNvSpPr>
            <a:spLocks noChangeAspect="1"/>
          </p:cNvSpPr>
          <p:nvPr/>
        </p:nvSpPr>
        <p:spPr bwMode="auto">
          <a:xfrm>
            <a:off x="5231022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7 w 11"/>
              <a:gd name="T9" fmla="*/ 4 h 24"/>
              <a:gd name="T10" fmla="*/ 7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2">
            <a:extLst>
              <a:ext uri="{FF2B5EF4-FFF2-40B4-BE49-F238E27FC236}">
                <a16:creationId xmlns:a16="http://schemas.microsoft.com/office/drawing/2014/main" id="{079D2AA6-9851-4EB4-A409-FC2BC82667C6}"/>
              </a:ext>
            </a:extLst>
          </p:cNvPr>
          <p:cNvSpPr>
            <a:spLocks noChangeAspect="1"/>
          </p:cNvSpPr>
          <p:nvPr/>
        </p:nvSpPr>
        <p:spPr bwMode="auto">
          <a:xfrm>
            <a:off x="497995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7CFA9BED-CDF3-4A0E-96B0-57868686AA38}"/>
              </a:ext>
            </a:extLst>
          </p:cNvPr>
          <p:cNvSpPr>
            <a:spLocks noChangeAspect="1"/>
          </p:cNvSpPr>
          <p:nvPr/>
        </p:nvSpPr>
        <p:spPr bwMode="auto">
          <a:xfrm>
            <a:off x="497995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4">
            <a:extLst>
              <a:ext uri="{FF2B5EF4-FFF2-40B4-BE49-F238E27FC236}">
                <a16:creationId xmlns:a16="http://schemas.microsoft.com/office/drawing/2014/main" id="{6DCBA795-7351-4BF9-8AE6-89EBE412C34D}"/>
              </a:ext>
            </a:extLst>
          </p:cNvPr>
          <p:cNvSpPr>
            <a:spLocks noChangeAspect="1"/>
          </p:cNvSpPr>
          <p:nvPr/>
        </p:nvSpPr>
        <p:spPr bwMode="auto">
          <a:xfrm>
            <a:off x="482303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1ED792DF-22E2-4821-BB1F-2B0B743FB158}"/>
              </a:ext>
            </a:extLst>
          </p:cNvPr>
          <p:cNvSpPr>
            <a:spLocks noChangeAspect="1"/>
          </p:cNvSpPr>
          <p:nvPr/>
        </p:nvSpPr>
        <p:spPr bwMode="auto">
          <a:xfrm>
            <a:off x="4823030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CA676FC1-CC3D-4DAE-B22B-2847D9EBCAA1}"/>
              </a:ext>
            </a:extLst>
          </p:cNvPr>
          <p:cNvSpPr>
            <a:spLocks noChangeAspect="1"/>
          </p:cNvSpPr>
          <p:nvPr/>
        </p:nvSpPr>
        <p:spPr bwMode="auto">
          <a:xfrm>
            <a:off x="6059560" y="559664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4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9814A5F4-FF38-4E94-9BDE-0E597FFE5F3D}"/>
              </a:ext>
            </a:extLst>
          </p:cNvPr>
          <p:cNvSpPr>
            <a:spLocks noChangeAspect="1"/>
          </p:cNvSpPr>
          <p:nvPr/>
        </p:nvSpPr>
        <p:spPr bwMode="auto">
          <a:xfrm>
            <a:off x="5908917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4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4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5C1C90F4-2B17-4192-9263-A19DC55A24A5}"/>
              </a:ext>
            </a:extLst>
          </p:cNvPr>
          <p:cNvSpPr>
            <a:spLocks noChangeAspect="1"/>
          </p:cNvSpPr>
          <p:nvPr/>
        </p:nvSpPr>
        <p:spPr bwMode="auto">
          <a:xfrm>
            <a:off x="5846149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6C274353-7C68-4682-8CEA-91C4EAB22C45}"/>
              </a:ext>
            </a:extLst>
          </p:cNvPr>
          <p:cNvSpPr>
            <a:spLocks noChangeAspect="1"/>
          </p:cNvSpPr>
          <p:nvPr/>
        </p:nvSpPr>
        <p:spPr bwMode="auto">
          <a:xfrm>
            <a:off x="5595077" y="559664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4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4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 30">
            <a:extLst>
              <a:ext uri="{FF2B5EF4-FFF2-40B4-BE49-F238E27FC236}">
                <a16:creationId xmlns:a16="http://schemas.microsoft.com/office/drawing/2014/main" id="{49E2A612-073E-4E79-81C7-0D438DF051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88937" y="5596642"/>
            <a:ext cx="65907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31">
            <a:extLst>
              <a:ext uri="{FF2B5EF4-FFF2-40B4-BE49-F238E27FC236}">
                <a16:creationId xmlns:a16="http://schemas.microsoft.com/office/drawing/2014/main" id="{2EF2DD1B-A708-4C5A-B812-C231E87AB3D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2017" y="5596642"/>
            <a:ext cx="62768" cy="75322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 32">
            <a:extLst>
              <a:ext uri="{FF2B5EF4-FFF2-40B4-BE49-F238E27FC236}">
                <a16:creationId xmlns:a16="http://schemas.microsoft.com/office/drawing/2014/main" id="{99B6B04E-7B4B-4BAD-AE64-6E431EF78D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52309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7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7 w 26"/>
              <a:gd name="T15" fmla="*/ 27 h 31"/>
              <a:gd name="T16" fmla="*/ 9 w 26"/>
              <a:gd name="T17" fmla="*/ 27 h 31"/>
              <a:gd name="T18" fmla="*/ 17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7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9" y="27"/>
                  <a:pt x="9" y="27"/>
                  <a:pt x="9" y="27"/>
                </a:cubicBezTo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33">
            <a:extLst>
              <a:ext uri="{FF2B5EF4-FFF2-40B4-BE49-F238E27FC236}">
                <a16:creationId xmlns:a16="http://schemas.microsoft.com/office/drawing/2014/main" id="{13011A6B-7407-429E-91F0-1E566616AE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098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93C55BE-B3C8-41E7-82A6-C463BF98D0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9369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AA96E7C1-6BD4-4184-947E-E0845F1AFA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07535" y="5166680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Freeform 36">
            <a:extLst>
              <a:ext uri="{FF2B5EF4-FFF2-40B4-BE49-F238E27FC236}">
                <a16:creationId xmlns:a16="http://schemas.microsoft.com/office/drawing/2014/main" id="{FB113938-2D2C-420F-9F14-4647AECB37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239912" y="5166680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37">
            <a:extLst>
              <a:ext uri="{FF2B5EF4-FFF2-40B4-BE49-F238E27FC236}">
                <a16:creationId xmlns:a16="http://schemas.microsoft.com/office/drawing/2014/main" id="{06C136E6-CE09-49BA-AD7F-2E6101BA3E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63304" y="5166680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38">
            <a:extLst>
              <a:ext uri="{FF2B5EF4-FFF2-40B4-BE49-F238E27FC236}">
                <a16:creationId xmlns:a16="http://schemas.microsoft.com/office/drawing/2014/main" id="{85B7C43C-4071-44CA-9671-E9460952FE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66014" y="5166680"/>
            <a:ext cx="65907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8 w 26"/>
              <a:gd name="T17" fmla="*/ 31 h 31"/>
              <a:gd name="T18" fmla="*/ 9 w 26"/>
              <a:gd name="T19" fmla="*/ 3 h 31"/>
              <a:gd name="T20" fmla="*/ 4 w 26"/>
              <a:gd name="T21" fmla="*/ 8 h 31"/>
              <a:gd name="T22" fmla="*/ 4 w 26"/>
              <a:gd name="T23" fmla="*/ 22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2 h 31"/>
              <a:gd name="T30" fmla="*/ 23 w 26"/>
              <a:gd name="T31" fmla="*/ 8 h 31"/>
              <a:gd name="T32" fmla="*/ 18 w 26"/>
              <a:gd name="T33" fmla="*/ 3 h 31"/>
              <a:gd name="T34" fmla="*/ 9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3"/>
                </a:moveTo>
                <a:cubicBezTo>
                  <a:pt x="6" y="3"/>
                  <a:pt x="4" y="6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6"/>
                  <a:pt x="21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39">
            <a:extLst>
              <a:ext uri="{FF2B5EF4-FFF2-40B4-BE49-F238E27FC236}">
                <a16:creationId xmlns:a16="http://schemas.microsoft.com/office/drawing/2014/main" id="{FBECF8C4-B362-4528-8BE3-9BEBD4FC39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2992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reeform 40">
            <a:extLst>
              <a:ext uri="{FF2B5EF4-FFF2-40B4-BE49-F238E27FC236}">
                <a16:creationId xmlns:a16="http://schemas.microsoft.com/office/drawing/2014/main" id="{7843C9CD-804C-4866-A496-D5F58614CF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27924" y="5166680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41">
            <a:extLst>
              <a:ext uri="{FF2B5EF4-FFF2-40B4-BE49-F238E27FC236}">
                <a16:creationId xmlns:a16="http://schemas.microsoft.com/office/drawing/2014/main" id="{0573ECE5-34C6-4A94-962E-EA266013A1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48177" y="5166680"/>
            <a:ext cx="65907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3 w 26"/>
              <a:gd name="T11" fmla="*/ 8 h 31"/>
              <a:gd name="T12" fmla="*/ 23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42">
            <a:extLst>
              <a:ext uri="{FF2B5EF4-FFF2-40B4-BE49-F238E27FC236}">
                <a16:creationId xmlns:a16="http://schemas.microsoft.com/office/drawing/2014/main" id="{E2481A19-689D-43CD-B254-2BE8DC67F38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54025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3 w 26"/>
              <a:gd name="T11" fmla="*/ 8 h 31"/>
              <a:gd name="T12" fmla="*/ 23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43">
            <a:extLst>
              <a:ext uri="{FF2B5EF4-FFF2-40B4-BE49-F238E27FC236}">
                <a16:creationId xmlns:a16="http://schemas.microsoft.com/office/drawing/2014/main" id="{A87230AA-904A-4DDC-9198-11DE057339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67865" y="5166680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2 h 31"/>
              <a:gd name="T6" fmla="*/ 0 w 26"/>
              <a:gd name="T7" fmla="*/ 8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8 h 31"/>
              <a:gd name="T14" fmla="*/ 26 w 26"/>
              <a:gd name="T15" fmla="*/ 22 h 31"/>
              <a:gd name="T16" fmla="*/ 17 w 26"/>
              <a:gd name="T17" fmla="*/ 31 h 31"/>
              <a:gd name="T18" fmla="*/ 8 w 26"/>
              <a:gd name="T19" fmla="*/ 3 h 31"/>
              <a:gd name="T20" fmla="*/ 3 w 26"/>
              <a:gd name="T21" fmla="*/ 8 h 31"/>
              <a:gd name="T22" fmla="*/ 3 w 26"/>
              <a:gd name="T23" fmla="*/ 22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2 h 31"/>
              <a:gd name="T30" fmla="*/ 22 w 26"/>
              <a:gd name="T31" fmla="*/ 8 h 31"/>
              <a:gd name="T32" fmla="*/ 17 w 26"/>
              <a:gd name="T33" fmla="*/ 3 h 31"/>
              <a:gd name="T34" fmla="*/ 8 w 26"/>
              <a:gd name="T3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3"/>
                </a:moveTo>
                <a:cubicBezTo>
                  <a:pt x="6" y="3"/>
                  <a:pt x="3" y="6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6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44">
            <a:extLst>
              <a:ext uri="{FF2B5EF4-FFF2-40B4-BE49-F238E27FC236}">
                <a16:creationId xmlns:a16="http://schemas.microsoft.com/office/drawing/2014/main" id="{7FEB9D57-A696-4AA9-9151-F7916C1E9BA3}"/>
              </a:ext>
            </a:extLst>
          </p:cNvPr>
          <p:cNvSpPr>
            <a:spLocks noChangeAspect="1"/>
          </p:cNvSpPr>
          <p:nvPr/>
        </p:nvSpPr>
        <p:spPr bwMode="auto">
          <a:xfrm>
            <a:off x="9558880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3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C17B538E-3C80-43D3-A1C2-E0BE90802E43}"/>
              </a:ext>
            </a:extLst>
          </p:cNvPr>
          <p:cNvSpPr>
            <a:spLocks noChangeAspect="1"/>
          </p:cNvSpPr>
          <p:nvPr/>
        </p:nvSpPr>
        <p:spPr bwMode="auto">
          <a:xfrm>
            <a:off x="940509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46">
            <a:extLst>
              <a:ext uri="{FF2B5EF4-FFF2-40B4-BE49-F238E27FC236}">
                <a16:creationId xmlns:a16="http://schemas.microsoft.com/office/drawing/2014/main" id="{F65D5AC9-F2A1-49C5-98DF-4AAD1BADBC48}"/>
              </a:ext>
            </a:extLst>
          </p:cNvPr>
          <p:cNvSpPr>
            <a:spLocks noChangeAspect="1"/>
          </p:cNvSpPr>
          <p:nvPr/>
        </p:nvSpPr>
        <p:spPr bwMode="auto">
          <a:xfrm>
            <a:off x="940509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9F720293-C63E-4E8D-87E2-D1B145A04210}"/>
              </a:ext>
            </a:extLst>
          </p:cNvPr>
          <p:cNvSpPr>
            <a:spLocks noChangeAspect="1"/>
          </p:cNvSpPr>
          <p:nvPr/>
        </p:nvSpPr>
        <p:spPr bwMode="auto">
          <a:xfrm>
            <a:off x="9342329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B46EFAEA-2D58-451A-9D50-CADB78A51321}"/>
              </a:ext>
            </a:extLst>
          </p:cNvPr>
          <p:cNvSpPr>
            <a:spLocks noChangeAspect="1"/>
          </p:cNvSpPr>
          <p:nvPr/>
        </p:nvSpPr>
        <p:spPr bwMode="auto">
          <a:xfrm>
            <a:off x="9342329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C71BF285-0D07-44E9-AE43-C23FD0F60AAF}"/>
              </a:ext>
            </a:extLst>
          </p:cNvPr>
          <p:cNvSpPr>
            <a:spLocks noChangeAspect="1"/>
          </p:cNvSpPr>
          <p:nvPr/>
        </p:nvSpPr>
        <p:spPr bwMode="auto">
          <a:xfrm>
            <a:off x="909125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71984987-D93D-4B9E-B68C-148599713472}"/>
              </a:ext>
            </a:extLst>
          </p:cNvPr>
          <p:cNvSpPr>
            <a:spLocks noChangeAspect="1"/>
          </p:cNvSpPr>
          <p:nvPr/>
        </p:nvSpPr>
        <p:spPr bwMode="auto">
          <a:xfrm>
            <a:off x="909125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51">
            <a:extLst>
              <a:ext uri="{FF2B5EF4-FFF2-40B4-BE49-F238E27FC236}">
                <a16:creationId xmlns:a16="http://schemas.microsoft.com/office/drawing/2014/main" id="{DE4F1E03-DA64-4CFB-AFA4-29E3AB1C3061}"/>
              </a:ext>
            </a:extLst>
          </p:cNvPr>
          <p:cNvSpPr>
            <a:spLocks noChangeAspect="1"/>
          </p:cNvSpPr>
          <p:nvPr/>
        </p:nvSpPr>
        <p:spPr bwMode="auto">
          <a:xfrm>
            <a:off x="893433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52">
            <a:extLst>
              <a:ext uri="{FF2B5EF4-FFF2-40B4-BE49-F238E27FC236}">
                <a16:creationId xmlns:a16="http://schemas.microsoft.com/office/drawing/2014/main" id="{5130DE66-AFE6-4802-906A-B98DDBC6C4C9}"/>
              </a:ext>
            </a:extLst>
          </p:cNvPr>
          <p:cNvSpPr>
            <a:spLocks noChangeAspect="1"/>
          </p:cNvSpPr>
          <p:nvPr/>
        </p:nvSpPr>
        <p:spPr bwMode="auto">
          <a:xfrm>
            <a:off x="893433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53">
            <a:extLst>
              <a:ext uri="{FF2B5EF4-FFF2-40B4-BE49-F238E27FC236}">
                <a16:creationId xmlns:a16="http://schemas.microsoft.com/office/drawing/2014/main" id="{207C255E-673E-4A7C-B619-006318EBB7C3}"/>
              </a:ext>
            </a:extLst>
          </p:cNvPr>
          <p:cNvSpPr>
            <a:spLocks noChangeAspect="1"/>
          </p:cNvSpPr>
          <p:nvPr/>
        </p:nvSpPr>
        <p:spPr bwMode="auto">
          <a:xfrm>
            <a:off x="1080168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 54">
            <a:extLst>
              <a:ext uri="{FF2B5EF4-FFF2-40B4-BE49-F238E27FC236}">
                <a16:creationId xmlns:a16="http://schemas.microsoft.com/office/drawing/2014/main" id="{63C4F5B9-48EC-433E-9380-E7CA22AC6592}"/>
              </a:ext>
            </a:extLst>
          </p:cNvPr>
          <p:cNvSpPr>
            <a:spLocks noChangeAspect="1"/>
          </p:cNvSpPr>
          <p:nvPr/>
        </p:nvSpPr>
        <p:spPr bwMode="auto">
          <a:xfrm>
            <a:off x="10644767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55">
            <a:extLst>
              <a:ext uri="{FF2B5EF4-FFF2-40B4-BE49-F238E27FC236}">
                <a16:creationId xmlns:a16="http://schemas.microsoft.com/office/drawing/2014/main" id="{33478CB4-D29C-4E9F-ADB9-B1B3F513CD48}"/>
              </a:ext>
            </a:extLst>
          </p:cNvPr>
          <p:cNvSpPr>
            <a:spLocks noChangeAspect="1"/>
          </p:cNvSpPr>
          <p:nvPr/>
        </p:nvSpPr>
        <p:spPr bwMode="auto">
          <a:xfrm>
            <a:off x="10581999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56">
            <a:extLst>
              <a:ext uri="{FF2B5EF4-FFF2-40B4-BE49-F238E27FC236}">
                <a16:creationId xmlns:a16="http://schemas.microsoft.com/office/drawing/2014/main" id="{10DCABE2-5D51-47D7-A1BA-47230E21F244}"/>
              </a:ext>
            </a:extLst>
          </p:cNvPr>
          <p:cNvSpPr>
            <a:spLocks noChangeAspect="1"/>
          </p:cNvSpPr>
          <p:nvPr/>
        </p:nvSpPr>
        <p:spPr bwMode="auto">
          <a:xfrm>
            <a:off x="1033092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57">
            <a:extLst>
              <a:ext uri="{FF2B5EF4-FFF2-40B4-BE49-F238E27FC236}">
                <a16:creationId xmlns:a16="http://schemas.microsoft.com/office/drawing/2014/main" id="{508D798F-997B-4D4F-8BDD-FF27BC8B366A}"/>
              </a:ext>
            </a:extLst>
          </p:cNvPr>
          <p:cNvSpPr>
            <a:spLocks noChangeAspect="1"/>
          </p:cNvSpPr>
          <p:nvPr/>
        </p:nvSpPr>
        <p:spPr bwMode="auto">
          <a:xfrm>
            <a:off x="1017400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58">
            <a:extLst>
              <a:ext uri="{FF2B5EF4-FFF2-40B4-BE49-F238E27FC236}">
                <a16:creationId xmlns:a16="http://schemas.microsoft.com/office/drawing/2014/main" id="{30C6A8DC-5E9F-4D5F-8089-F2F0169C3328}"/>
              </a:ext>
            </a:extLst>
          </p:cNvPr>
          <p:cNvSpPr>
            <a:spLocks noChangeAspect="1"/>
          </p:cNvSpPr>
          <p:nvPr/>
        </p:nvSpPr>
        <p:spPr bwMode="auto">
          <a:xfrm>
            <a:off x="10017086" y="5166680"/>
            <a:ext cx="34523" cy="75322"/>
          </a:xfrm>
          <a:custGeom>
            <a:avLst/>
            <a:gdLst>
              <a:gd name="T0" fmla="*/ 11 w 11"/>
              <a:gd name="T1" fmla="*/ 0 h 24"/>
              <a:gd name="T2" fmla="*/ 8 w 11"/>
              <a:gd name="T3" fmla="*/ 0 h 24"/>
              <a:gd name="T4" fmla="*/ 0 w 11"/>
              <a:gd name="T5" fmla="*/ 6 h 24"/>
              <a:gd name="T6" fmla="*/ 5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8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59">
            <a:extLst>
              <a:ext uri="{FF2B5EF4-FFF2-40B4-BE49-F238E27FC236}">
                <a16:creationId xmlns:a16="http://schemas.microsoft.com/office/drawing/2014/main" id="{54A0E91A-76DC-4C4C-A56B-9B4B0B5EE9E4}"/>
              </a:ext>
            </a:extLst>
          </p:cNvPr>
          <p:cNvSpPr>
            <a:spLocks noChangeAspect="1"/>
          </p:cNvSpPr>
          <p:nvPr/>
        </p:nvSpPr>
        <p:spPr bwMode="auto">
          <a:xfrm>
            <a:off x="9957456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60">
            <a:extLst>
              <a:ext uri="{FF2B5EF4-FFF2-40B4-BE49-F238E27FC236}">
                <a16:creationId xmlns:a16="http://schemas.microsoft.com/office/drawing/2014/main" id="{01C41296-E074-4797-B259-4429899E744F}"/>
              </a:ext>
            </a:extLst>
          </p:cNvPr>
          <p:cNvSpPr>
            <a:spLocks noChangeAspect="1"/>
          </p:cNvSpPr>
          <p:nvPr/>
        </p:nvSpPr>
        <p:spPr bwMode="auto">
          <a:xfrm>
            <a:off x="9706383" y="5166680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61">
            <a:extLst>
              <a:ext uri="{FF2B5EF4-FFF2-40B4-BE49-F238E27FC236}">
                <a16:creationId xmlns:a16="http://schemas.microsoft.com/office/drawing/2014/main" id="{7284DD9E-9804-4BCC-9CC8-30E5FD8E00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00244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62">
            <a:extLst>
              <a:ext uri="{FF2B5EF4-FFF2-40B4-BE49-F238E27FC236}">
                <a16:creationId xmlns:a16="http://schemas.microsoft.com/office/drawing/2014/main" id="{CF20660A-64E0-4290-B409-765627AC29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324" y="5166680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2 h 31"/>
              <a:gd name="T4" fmla="*/ 4 w 26"/>
              <a:gd name="T5" fmla="*/ 8 h 31"/>
              <a:gd name="T6" fmla="*/ 9 w 26"/>
              <a:gd name="T7" fmla="*/ 3 h 31"/>
              <a:gd name="T8" fmla="*/ 18 w 26"/>
              <a:gd name="T9" fmla="*/ 3 h 31"/>
              <a:gd name="T10" fmla="*/ 22 w 26"/>
              <a:gd name="T11" fmla="*/ 8 h 31"/>
              <a:gd name="T12" fmla="*/ 22 w 26"/>
              <a:gd name="T13" fmla="*/ 22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8 h 31"/>
              <a:gd name="T24" fmla="*/ 0 w 26"/>
              <a:gd name="T25" fmla="*/ 22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2 h 31"/>
              <a:gd name="T32" fmla="*/ 26 w 26"/>
              <a:gd name="T33" fmla="*/ 8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2" y="31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22" y="0"/>
                  <a:pt x="18" y="0"/>
                </a:cubicBezTo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63">
            <a:extLst>
              <a:ext uri="{FF2B5EF4-FFF2-40B4-BE49-F238E27FC236}">
                <a16:creationId xmlns:a16="http://schemas.microsoft.com/office/drawing/2014/main" id="{BFF496AF-52EE-4CAF-8E97-33AACD812E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90849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64">
            <a:extLst>
              <a:ext uri="{FF2B5EF4-FFF2-40B4-BE49-F238E27FC236}">
                <a16:creationId xmlns:a16="http://schemas.microsoft.com/office/drawing/2014/main" id="{E067B177-B5B1-47F7-B78A-51207A7051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14240" y="3158102"/>
            <a:ext cx="65907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65">
            <a:extLst>
              <a:ext uri="{FF2B5EF4-FFF2-40B4-BE49-F238E27FC236}">
                <a16:creationId xmlns:a16="http://schemas.microsoft.com/office/drawing/2014/main" id="{8478EAC3-343F-48A6-84E7-37FC5E38EB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8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66">
            <a:extLst>
              <a:ext uri="{FF2B5EF4-FFF2-40B4-BE49-F238E27FC236}">
                <a16:creationId xmlns:a16="http://schemas.microsoft.com/office/drawing/2014/main" id="{53E51335-18F5-4A1F-ADD8-9B0B16E2A3F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30789" y="3158102"/>
            <a:ext cx="65907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67">
            <a:extLst>
              <a:ext uri="{FF2B5EF4-FFF2-40B4-BE49-F238E27FC236}">
                <a16:creationId xmlns:a16="http://schemas.microsoft.com/office/drawing/2014/main" id="{03ECF892-B114-42A6-89E5-5F3CFF70747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6306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68">
            <a:extLst>
              <a:ext uri="{FF2B5EF4-FFF2-40B4-BE49-F238E27FC236}">
                <a16:creationId xmlns:a16="http://schemas.microsoft.com/office/drawing/2014/main" id="{A2D2DAE7-4D44-4CEB-A692-D1BFF53729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9697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cubicBezTo>
                  <a:pt x="9" y="3"/>
                  <a:pt x="9" y="3"/>
                  <a:pt x="9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69">
            <a:extLst>
              <a:ext uri="{FF2B5EF4-FFF2-40B4-BE49-F238E27FC236}">
                <a16:creationId xmlns:a16="http://schemas.microsoft.com/office/drawing/2014/main" id="{59DF4044-92CB-42AC-BF37-DDD95404DA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8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cubicBezTo>
                  <a:pt x="9" y="3"/>
                  <a:pt x="9" y="3"/>
                  <a:pt x="9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70">
            <a:extLst>
              <a:ext uri="{FF2B5EF4-FFF2-40B4-BE49-F238E27FC236}">
                <a16:creationId xmlns:a16="http://schemas.microsoft.com/office/drawing/2014/main" id="{E7206D73-35E2-469B-AF9E-DA4B9EAEFF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09386" y="3158102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cubicBezTo>
                  <a:pt x="8" y="3"/>
                  <a:pt x="8" y="3"/>
                  <a:pt x="8" y="3"/>
                </a:cubicBezTo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71">
            <a:extLst>
              <a:ext uri="{FF2B5EF4-FFF2-40B4-BE49-F238E27FC236}">
                <a16:creationId xmlns:a16="http://schemas.microsoft.com/office/drawing/2014/main" id="{BD215454-051B-4C20-A38E-079646D982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066462" y="3158102"/>
            <a:ext cx="62768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72">
            <a:extLst>
              <a:ext uri="{FF2B5EF4-FFF2-40B4-BE49-F238E27FC236}">
                <a16:creationId xmlns:a16="http://schemas.microsoft.com/office/drawing/2014/main" id="{90CFBEAB-34DF-47B6-9AE1-52A564B8677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689854" y="3158102"/>
            <a:ext cx="62768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0 w 25"/>
              <a:gd name="T27" fmla="*/ 23 h 30"/>
              <a:gd name="T28" fmla="*/ 1 w 25"/>
              <a:gd name="T29" fmla="*/ 23 h 30"/>
              <a:gd name="T30" fmla="*/ 1 w 25"/>
              <a:gd name="T31" fmla="*/ 26 h 30"/>
              <a:gd name="T32" fmla="*/ 8 w 25"/>
              <a:gd name="T33" fmla="*/ 30 h 30"/>
              <a:gd name="T34" fmla="*/ 17 w 25"/>
              <a:gd name="T35" fmla="*/ 30 h 30"/>
              <a:gd name="T36" fmla="*/ 25 w 25"/>
              <a:gd name="T37" fmla="*/ 22 h 30"/>
              <a:gd name="T38" fmla="*/ 25 w 25"/>
              <a:gd name="T39" fmla="*/ 8 h 30"/>
              <a:gd name="T40" fmla="*/ 17 w 25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1" y="25"/>
                  <a:pt x="1" y="26"/>
                </a:cubicBezTo>
                <a:cubicBezTo>
                  <a:pt x="2" y="29"/>
                  <a:pt x="5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73">
            <a:extLst>
              <a:ext uri="{FF2B5EF4-FFF2-40B4-BE49-F238E27FC236}">
                <a16:creationId xmlns:a16="http://schemas.microsoft.com/office/drawing/2014/main" id="{E4CF32D1-91EE-475B-9EA4-B95A6C0E06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595701" y="3158102"/>
            <a:ext cx="59631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8 w 25"/>
              <a:gd name="T27" fmla="*/ 30 h 30"/>
              <a:gd name="T28" fmla="*/ 17 w 25"/>
              <a:gd name="T29" fmla="*/ 30 h 30"/>
              <a:gd name="T30" fmla="*/ 25 w 25"/>
              <a:gd name="T31" fmla="*/ 22 h 30"/>
              <a:gd name="T32" fmla="*/ 25 w 25"/>
              <a:gd name="T33" fmla="*/ 8 h 30"/>
              <a:gd name="T34" fmla="*/ 17 w 25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74">
            <a:extLst>
              <a:ext uri="{FF2B5EF4-FFF2-40B4-BE49-F238E27FC236}">
                <a16:creationId xmlns:a16="http://schemas.microsoft.com/office/drawing/2014/main" id="{34F4FD39-2B82-4C61-BE9B-2AE9B977FD2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906404" y="3158102"/>
            <a:ext cx="65907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75">
            <a:extLst>
              <a:ext uri="{FF2B5EF4-FFF2-40B4-BE49-F238E27FC236}">
                <a16:creationId xmlns:a16="http://schemas.microsoft.com/office/drawing/2014/main" id="{40B99A4A-145D-4CB1-A993-8B0187DE133A}"/>
              </a:ext>
            </a:extLst>
          </p:cNvPr>
          <p:cNvSpPr>
            <a:spLocks noChangeAspect="1"/>
          </p:cNvSpPr>
          <p:nvPr/>
        </p:nvSpPr>
        <p:spPr bwMode="auto">
          <a:xfrm>
            <a:off x="11997417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76">
            <a:extLst>
              <a:ext uri="{FF2B5EF4-FFF2-40B4-BE49-F238E27FC236}">
                <a16:creationId xmlns:a16="http://schemas.microsoft.com/office/drawing/2014/main" id="{41C08251-2AAB-4A22-918F-8EAC3FE1A767}"/>
              </a:ext>
            </a:extLst>
          </p:cNvPr>
          <p:cNvSpPr>
            <a:spLocks noChangeAspect="1"/>
          </p:cNvSpPr>
          <p:nvPr/>
        </p:nvSpPr>
        <p:spPr bwMode="auto">
          <a:xfrm>
            <a:off x="11997417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77">
            <a:extLst>
              <a:ext uri="{FF2B5EF4-FFF2-40B4-BE49-F238E27FC236}">
                <a16:creationId xmlns:a16="http://schemas.microsoft.com/office/drawing/2014/main" id="{1E22BDC3-D74A-454A-9C89-5FA419E99133}"/>
              </a:ext>
            </a:extLst>
          </p:cNvPr>
          <p:cNvSpPr>
            <a:spLocks noChangeAspect="1"/>
          </p:cNvSpPr>
          <p:nvPr/>
        </p:nvSpPr>
        <p:spPr bwMode="auto">
          <a:xfrm>
            <a:off x="1184363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78">
            <a:extLst>
              <a:ext uri="{FF2B5EF4-FFF2-40B4-BE49-F238E27FC236}">
                <a16:creationId xmlns:a16="http://schemas.microsoft.com/office/drawing/2014/main" id="{03F65043-AFE1-4939-97ED-79DDE85F7538}"/>
              </a:ext>
            </a:extLst>
          </p:cNvPr>
          <p:cNvSpPr>
            <a:spLocks noChangeAspect="1"/>
          </p:cNvSpPr>
          <p:nvPr/>
        </p:nvSpPr>
        <p:spPr bwMode="auto">
          <a:xfrm>
            <a:off x="1184363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 79">
            <a:extLst>
              <a:ext uri="{FF2B5EF4-FFF2-40B4-BE49-F238E27FC236}">
                <a16:creationId xmlns:a16="http://schemas.microsoft.com/office/drawing/2014/main" id="{4B4F318B-4317-4303-82A5-465E365846C7}"/>
              </a:ext>
            </a:extLst>
          </p:cNvPr>
          <p:cNvSpPr>
            <a:spLocks noChangeAspect="1"/>
          </p:cNvSpPr>
          <p:nvPr/>
        </p:nvSpPr>
        <p:spPr bwMode="auto">
          <a:xfrm>
            <a:off x="1178086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80">
            <a:extLst>
              <a:ext uri="{FF2B5EF4-FFF2-40B4-BE49-F238E27FC236}">
                <a16:creationId xmlns:a16="http://schemas.microsoft.com/office/drawing/2014/main" id="{97AB91BB-6D2F-4698-ABA1-449E49720CB1}"/>
              </a:ext>
            </a:extLst>
          </p:cNvPr>
          <p:cNvSpPr>
            <a:spLocks noChangeAspect="1"/>
          </p:cNvSpPr>
          <p:nvPr/>
        </p:nvSpPr>
        <p:spPr bwMode="auto">
          <a:xfrm>
            <a:off x="1178086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3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81">
            <a:extLst>
              <a:ext uri="{FF2B5EF4-FFF2-40B4-BE49-F238E27FC236}">
                <a16:creationId xmlns:a16="http://schemas.microsoft.com/office/drawing/2014/main" id="{01A9C472-1630-43D5-ACE4-8955A608695F}"/>
              </a:ext>
            </a:extLst>
          </p:cNvPr>
          <p:cNvSpPr>
            <a:spLocks noChangeAspect="1"/>
          </p:cNvSpPr>
          <p:nvPr/>
        </p:nvSpPr>
        <p:spPr bwMode="auto">
          <a:xfrm>
            <a:off x="1152979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82">
            <a:extLst>
              <a:ext uri="{FF2B5EF4-FFF2-40B4-BE49-F238E27FC236}">
                <a16:creationId xmlns:a16="http://schemas.microsoft.com/office/drawing/2014/main" id="{83455A97-4911-44F1-8380-32DF7F658244}"/>
              </a:ext>
            </a:extLst>
          </p:cNvPr>
          <p:cNvSpPr>
            <a:spLocks noChangeAspect="1"/>
          </p:cNvSpPr>
          <p:nvPr/>
        </p:nvSpPr>
        <p:spPr bwMode="auto">
          <a:xfrm>
            <a:off x="1152979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 83">
            <a:extLst>
              <a:ext uri="{FF2B5EF4-FFF2-40B4-BE49-F238E27FC236}">
                <a16:creationId xmlns:a16="http://schemas.microsoft.com/office/drawing/2014/main" id="{681278E6-0D18-481E-AEC4-7419D89DA158}"/>
              </a:ext>
            </a:extLst>
          </p:cNvPr>
          <p:cNvSpPr>
            <a:spLocks noChangeAspect="1"/>
          </p:cNvSpPr>
          <p:nvPr/>
        </p:nvSpPr>
        <p:spPr bwMode="auto">
          <a:xfrm>
            <a:off x="11372876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84">
            <a:extLst>
              <a:ext uri="{FF2B5EF4-FFF2-40B4-BE49-F238E27FC236}">
                <a16:creationId xmlns:a16="http://schemas.microsoft.com/office/drawing/2014/main" id="{3A5A8316-4406-44F6-9CAC-CF63977F8015}"/>
              </a:ext>
            </a:extLst>
          </p:cNvPr>
          <p:cNvSpPr>
            <a:spLocks noChangeAspect="1"/>
          </p:cNvSpPr>
          <p:nvPr/>
        </p:nvSpPr>
        <p:spPr bwMode="auto">
          <a:xfrm>
            <a:off x="11121804" y="3158102"/>
            <a:ext cx="37661" cy="75322"/>
          </a:xfrm>
          <a:custGeom>
            <a:avLst/>
            <a:gdLst>
              <a:gd name="T0" fmla="*/ 12 w 12"/>
              <a:gd name="T1" fmla="*/ 0 h 24"/>
              <a:gd name="T2" fmla="*/ 8 w 12"/>
              <a:gd name="T3" fmla="*/ 0 h 24"/>
              <a:gd name="T4" fmla="*/ 0 w 12"/>
              <a:gd name="T5" fmla="*/ 6 h 24"/>
              <a:gd name="T6" fmla="*/ 4 w 12"/>
              <a:gd name="T7" fmla="*/ 6 h 24"/>
              <a:gd name="T8" fmla="*/ 8 w 12"/>
              <a:gd name="T9" fmla="*/ 3 h 24"/>
              <a:gd name="T10" fmla="*/ 8 w 12"/>
              <a:gd name="T11" fmla="*/ 24 h 24"/>
              <a:gd name="T12" fmla="*/ 12 w 12"/>
              <a:gd name="T13" fmla="*/ 24 h 24"/>
              <a:gd name="T14" fmla="*/ 12 w 12"/>
              <a:gd name="T15" fmla="*/ 0 h 24"/>
              <a:gd name="T16" fmla="*/ 12 w 12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24">
                <a:moveTo>
                  <a:pt x="12" y="0"/>
                </a:moveTo>
                <a:lnTo>
                  <a:pt x="8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2" y="24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85">
            <a:extLst>
              <a:ext uri="{FF2B5EF4-FFF2-40B4-BE49-F238E27FC236}">
                <a16:creationId xmlns:a16="http://schemas.microsoft.com/office/drawing/2014/main" id="{B8F7595C-D8A6-4E55-8050-3FD29D5C5422}"/>
              </a:ext>
            </a:extLst>
          </p:cNvPr>
          <p:cNvSpPr>
            <a:spLocks noChangeAspect="1"/>
          </p:cNvSpPr>
          <p:nvPr/>
        </p:nvSpPr>
        <p:spPr bwMode="auto">
          <a:xfrm>
            <a:off x="1097116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86">
            <a:extLst>
              <a:ext uri="{FF2B5EF4-FFF2-40B4-BE49-F238E27FC236}">
                <a16:creationId xmlns:a16="http://schemas.microsoft.com/office/drawing/2014/main" id="{C819963D-865D-4421-84C9-68B63875CE70}"/>
              </a:ext>
            </a:extLst>
          </p:cNvPr>
          <p:cNvSpPr>
            <a:spLocks noChangeAspect="1"/>
          </p:cNvSpPr>
          <p:nvPr/>
        </p:nvSpPr>
        <p:spPr bwMode="auto">
          <a:xfrm>
            <a:off x="10908392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87">
            <a:extLst>
              <a:ext uri="{FF2B5EF4-FFF2-40B4-BE49-F238E27FC236}">
                <a16:creationId xmlns:a16="http://schemas.microsoft.com/office/drawing/2014/main" id="{090B9FA9-54B2-41FD-9363-2A30C38CEC16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2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88">
            <a:extLst>
              <a:ext uri="{FF2B5EF4-FFF2-40B4-BE49-F238E27FC236}">
                <a16:creationId xmlns:a16="http://schemas.microsoft.com/office/drawing/2014/main" id="{F140677B-90E8-4B6F-9404-FDE178DFB3CA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2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89">
            <a:extLst>
              <a:ext uri="{FF2B5EF4-FFF2-40B4-BE49-F238E27FC236}">
                <a16:creationId xmlns:a16="http://schemas.microsoft.com/office/drawing/2014/main" id="{2A6C8BB3-77FA-4BD6-92A6-30F1B196776B}"/>
              </a:ext>
            </a:extLst>
          </p:cNvPr>
          <p:cNvSpPr>
            <a:spLocks noChangeAspect="1"/>
          </p:cNvSpPr>
          <p:nvPr/>
        </p:nvSpPr>
        <p:spPr bwMode="auto">
          <a:xfrm>
            <a:off x="105004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90">
            <a:extLst>
              <a:ext uri="{FF2B5EF4-FFF2-40B4-BE49-F238E27FC236}">
                <a16:creationId xmlns:a16="http://schemas.microsoft.com/office/drawing/2014/main" id="{6CF9D65B-35A8-4FE6-9BD3-6E74D6B069FA}"/>
              </a:ext>
            </a:extLst>
          </p:cNvPr>
          <p:cNvSpPr>
            <a:spLocks noChangeAspect="1"/>
          </p:cNvSpPr>
          <p:nvPr/>
        </p:nvSpPr>
        <p:spPr bwMode="auto">
          <a:xfrm>
            <a:off x="105004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91">
            <a:extLst>
              <a:ext uri="{FF2B5EF4-FFF2-40B4-BE49-F238E27FC236}">
                <a16:creationId xmlns:a16="http://schemas.microsoft.com/office/drawing/2014/main" id="{4E1ABD1F-C8C8-465A-8B30-944F21351A13}"/>
              </a:ext>
            </a:extLst>
          </p:cNvPr>
          <p:cNvSpPr>
            <a:spLocks noChangeAspect="1"/>
          </p:cNvSpPr>
          <p:nvPr/>
        </p:nvSpPr>
        <p:spPr bwMode="auto">
          <a:xfrm>
            <a:off x="1034348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92">
            <a:extLst>
              <a:ext uri="{FF2B5EF4-FFF2-40B4-BE49-F238E27FC236}">
                <a16:creationId xmlns:a16="http://schemas.microsoft.com/office/drawing/2014/main" id="{36D34BCD-7984-429D-9BBE-EDEC02A21B87}"/>
              </a:ext>
            </a:extLst>
          </p:cNvPr>
          <p:cNvSpPr>
            <a:spLocks noChangeAspect="1"/>
          </p:cNvSpPr>
          <p:nvPr/>
        </p:nvSpPr>
        <p:spPr bwMode="auto">
          <a:xfrm>
            <a:off x="1034348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93">
            <a:extLst>
              <a:ext uri="{FF2B5EF4-FFF2-40B4-BE49-F238E27FC236}">
                <a16:creationId xmlns:a16="http://schemas.microsoft.com/office/drawing/2014/main" id="{856DB212-1530-4D4F-953C-3F2F9A14EBAE}"/>
              </a:ext>
            </a:extLst>
          </p:cNvPr>
          <p:cNvSpPr>
            <a:spLocks noChangeAspect="1"/>
          </p:cNvSpPr>
          <p:nvPr/>
        </p:nvSpPr>
        <p:spPr bwMode="auto">
          <a:xfrm>
            <a:off x="10283849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94">
            <a:extLst>
              <a:ext uri="{FF2B5EF4-FFF2-40B4-BE49-F238E27FC236}">
                <a16:creationId xmlns:a16="http://schemas.microsoft.com/office/drawing/2014/main" id="{CA455F8F-4AFC-4A6A-BD61-1595E192C31D}"/>
              </a:ext>
            </a:extLst>
          </p:cNvPr>
          <p:cNvSpPr>
            <a:spLocks noChangeAspect="1"/>
          </p:cNvSpPr>
          <p:nvPr/>
        </p:nvSpPr>
        <p:spPr bwMode="auto">
          <a:xfrm>
            <a:off x="10283849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95">
            <a:extLst>
              <a:ext uri="{FF2B5EF4-FFF2-40B4-BE49-F238E27FC236}">
                <a16:creationId xmlns:a16="http://schemas.microsoft.com/office/drawing/2014/main" id="{7D1A061B-6455-4DC7-A1F0-3756B793EFAC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96">
            <a:extLst>
              <a:ext uri="{FF2B5EF4-FFF2-40B4-BE49-F238E27FC236}">
                <a16:creationId xmlns:a16="http://schemas.microsoft.com/office/drawing/2014/main" id="{E852B0F9-154C-476E-9360-01AEC5E7F6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438781" y="3158102"/>
            <a:ext cx="65907" cy="75322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97">
            <a:extLst>
              <a:ext uri="{FF2B5EF4-FFF2-40B4-BE49-F238E27FC236}">
                <a16:creationId xmlns:a16="http://schemas.microsoft.com/office/drawing/2014/main" id="{6051073A-E9D2-4281-BD11-9DF0C750FE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81861" y="3158102"/>
            <a:ext cx="62768" cy="75322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3 w 26"/>
              <a:gd name="T29" fmla="*/ 22 h 30"/>
              <a:gd name="T30" fmla="*/ 23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2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98">
            <a:extLst>
              <a:ext uri="{FF2B5EF4-FFF2-40B4-BE49-F238E27FC236}">
                <a16:creationId xmlns:a16="http://schemas.microsoft.com/office/drawing/2014/main" id="{3B78F5A0-CB82-4407-B9C9-30AEA65ACA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45876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99">
            <a:extLst>
              <a:ext uri="{FF2B5EF4-FFF2-40B4-BE49-F238E27FC236}">
                <a16:creationId xmlns:a16="http://schemas.microsoft.com/office/drawing/2014/main" id="{C1E2D902-4B5D-449B-867C-85977DB810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69268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100">
            <a:extLst>
              <a:ext uri="{FF2B5EF4-FFF2-40B4-BE49-F238E27FC236}">
                <a16:creationId xmlns:a16="http://schemas.microsoft.com/office/drawing/2014/main" id="{71E91745-F396-494F-BAB0-741E27E411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1979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101">
            <a:extLst>
              <a:ext uri="{FF2B5EF4-FFF2-40B4-BE49-F238E27FC236}">
                <a16:creationId xmlns:a16="http://schemas.microsoft.com/office/drawing/2014/main" id="{629A9C59-B0EE-4FC2-83FE-D818742D53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85819" y="5436582"/>
            <a:ext cx="65907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102">
            <a:extLst>
              <a:ext uri="{FF2B5EF4-FFF2-40B4-BE49-F238E27FC236}">
                <a16:creationId xmlns:a16="http://schemas.microsoft.com/office/drawing/2014/main" id="{EBCE08E5-EBE3-438C-B339-228ABC0060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21335" y="5436582"/>
            <a:ext cx="62768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103">
            <a:extLst>
              <a:ext uri="{FF2B5EF4-FFF2-40B4-BE49-F238E27FC236}">
                <a16:creationId xmlns:a16="http://schemas.microsoft.com/office/drawing/2014/main" id="{7B916F86-FCE6-4555-AE91-8B1D060338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4727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104">
            <a:extLst>
              <a:ext uri="{FF2B5EF4-FFF2-40B4-BE49-F238E27FC236}">
                <a16:creationId xmlns:a16="http://schemas.microsoft.com/office/drawing/2014/main" id="{C6CDD6A1-23D3-4387-AFF0-9E4152575B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47436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105">
            <a:extLst>
              <a:ext uri="{FF2B5EF4-FFF2-40B4-BE49-F238E27FC236}">
                <a16:creationId xmlns:a16="http://schemas.microsoft.com/office/drawing/2014/main" id="{F1C0A8F3-DC18-4655-9078-7187273CD5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61276" y="5436582"/>
            <a:ext cx="65907" cy="75322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7 h 31"/>
              <a:gd name="T26" fmla="*/ 17 w 26"/>
              <a:gd name="T27" fmla="*/ 27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106">
            <a:extLst>
              <a:ext uri="{FF2B5EF4-FFF2-40B4-BE49-F238E27FC236}">
                <a16:creationId xmlns:a16="http://schemas.microsoft.com/office/drawing/2014/main" id="{B34FF22F-9776-49B1-8DBE-3456322729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1835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107">
            <a:extLst>
              <a:ext uri="{FF2B5EF4-FFF2-40B4-BE49-F238E27FC236}">
                <a16:creationId xmlns:a16="http://schemas.microsoft.com/office/drawing/2014/main" id="{DB17E090-1C43-4060-B7FC-BC049440D9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44883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3 w 26"/>
              <a:gd name="T3" fmla="*/ 23 h 31"/>
              <a:gd name="T4" fmla="*/ 3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5" y="27"/>
                  <a:pt x="3" y="25"/>
                  <a:pt x="3" y="23"/>
                </a:cubicBezTo>
                <a:cubicBezTo>
                  <a:pt x="3" y="9"/>
                  <a:pt x="3" y="9"/>
                  <a:pt x="3" y="9"/>
                </a:cubicBezTo>
                <a:cubicBezTo>
                  <a:pt x="3" y="6"/>
                  <a:pt x="5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8">
            <a:extLst>
              <a:ext uri="{FF2B5EF4-FFF2-40B4-BE49-F238E27FC236}">
                <a16:creationId xmlns:a16="http://schemas.microsoft.com/office/drawing/2014/main" id="{DAB7DE59-F994-4055-A371-684670E021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4759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3 w 26"/>
              <a:gd name="T3" fmla="*/ 23 h 31"/>
              <a:gd name="T4" fmla="*/ 3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5" y="27"/>
                  <a:pt x="3" y="25"/>
                  <a:pt x="3" y="23"/>
                </a:cubicBezTo>
                <a:cubicBezTo>
                  <a:pt x="3" y="9"/>
                  <a:pt x="3" y="9"/>
                  <a:pt x="3" y="9"/>
                </a:cubicBezTo>
                <a:cubicBezTo>
                  <a:pt x="3" y="6"/>
                  <a:pt x="5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09">
            <a:extLst>
              <a:ext uri="{FF2B5EF4-FFF2-40B4-BE49-F238E27FC236}">
                <a16:creationId xmlns:a16="http://schemas.microsoft.com/office/drawing/2014/main" id="{5DBF146A-8658-4134-862D-C7F9B103EC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61432" y="5436582"/>
            <a:ext cx="65907" cy="75322"/>
          </a:xfrm>
          <a:custGeom>
            <a:avLst/>
            <a:gdLst>
              <a:gd name="T0" fmla="*/ 8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8 w 26"/>
              <a:gd name="T7" fmla="*/ 4 h 31"/>
              <a:gd name="T8" fmla="*/ 17 w 26"/>
              <a:gd name="T9" fmla="*/ 4 h 31"/>
              <a:gd name="T10" fmla="*/ 22 w 26"/>
              <a:gd name="T11" fmla="*/ 9 h 31"/>
              <a:gd name="T12" fmla="*/ 22 w 26"/>
              <a:gd name="T13" fmla="*/ 23 h 31"/>
              <a:gd name="T14" fmla="*/ 17 w 26"/>
              <a:gd name="T15" fmla="*/ 27 h 31"/>
              <a:gd name="T16" fmla="*/ 8 w 26"/>
              <a:gd name="T17" fmla="*/ 27 h 31"/>
              <a:gd name="T18" fmla="*/ 17 w 26"/>
              <a:gd name="T19" fmla="*/ 0 h 31"/>
              <a:gd name="T20" fmla="*/ 8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8 w 26"/>
              <a:gd name="T27" fmla="*/ 31 h 31"/>
              <a:gd name="T28" fmla="*/ 17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7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8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2" y="6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22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10">
            <a:extLst>
              <a:ext uri="{FF2B5EF4-FFF2-40B4-BE49-F238E27FC236}">
                <a16:creationId xmlns:a16="http://schemas.microsoft.com/office/drawing/2014/main" id="{094B6FBF-978F-4DA1-AE92-1A0A35401A47}"/>
              </a:ext>
            </a:extLst>
          </p:cNvPr>
          <p:cNvSpPr>
            <a:spLocks noChangeAspect="1"/>
          </p:cNvSpPr>
          <p:nvPr/>
        </p:nvSpPr>
        <p:spPr bwMode="auto">
          <a:xfrm>
            <a:off x="8052447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11">
            <a:extLst>
              <a:ext uri="{FF2B5EF4-FFF2-40B4-BE49-F238E27FC236}">
                <a16:creationId xmlns:a16="http://schemas.microsoft.com/office/drawing/2014/main" id="{8BA9E27E-66B5-49C8-ACDC-58F0F2D6FE47}"/>
              </a:ext>
            </a:extLst>
          </p:cNvPr>
          <p:cNvSpPr>
            <a:spLocks noChangeAspect="1"/>
          </p:cNvSpPr>
          <p:nvPr/>
        </p:nvSpPr>
        <p:spPr bwMode="auto">
          <a:xfrm>
            <a:off x="8052447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12">
            <a:extLst>
              <a:ext uri="{FF2B5EF4-FFF2-40B4-BE49-F238E27FC236}">
                <a16:creationId xmlns:a16="http://schemas.microsoft.com/office/drawing/2014/main" id="{9129DC40-D65D-4CCE-A81C-AA16153ED6FD}"/>
              </a:ext>
            </a:extLst>
          </p:cNvPr>
          <p:cNvSpPr>
            <a:spLocks noChangeAspect="1"/>
          </p:cNvSpPr>
          <p:nvPr/>
        </p:nvSpPr>
        <p:spPr bwMode="auto">
          <a:xfrm>
            <a:off x="789866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13">
            <a:extLst>
              <a:ext uri="{FF2B5EF4-FFF2-40B4-BE49-F238E27FC236}">
                <a16:creationId xmlns:a16="http://schemas.microsoft.com/office/drawing/2014/main" id="{FC89F79A-0986-48C0-A1B3-257B04891B0D}"/>
              </a:ext>
            </a:extLst>
          </p:cNvPr>
          <p:cNvSpPr>
            <a:spLocks noChangeAspect="1"/>
          </p:cNvSpPr>
          <p:nvPr/>
        </p:nvSpPr>
        <p:spPr bwMode="auto">
          <a:xfrm>
            <a:off x="789866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14">
            <a:extLst>
              <a:ext uri="{FF2B5EF4-FFF2-40B4-BE49-F238E27FC236}">
                <a16:creationId xmlns:a16="http://schemas.microsoft.com/office/drawing/2014/main" id="{5C8EB345-204B-4E6F-9E7F-82B2A48AD303}"/>
              </a:ext>
            </a:extLst>
          </p:cNvPr>
          <p:cNvSpPr>
            <a:spLocks noChangeAspect="1"/>
          </p:cNvSpPr>
          <p:nvPr/>
        </p:nvSpPr>
        <p:spPr bwMode="auto">
          <a:xfrm>
            <a:off x="7835896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15">
            <a:extLst>
              <a:ext uri="{FF2B5EF4-FFF2-40B4-BE49-F238E27FC236}">
                <a16:creationId xmlns:a16="http://schemas.microsoft.com/office/drawing/2014/main" id="{8EE6B545-934C-4FDC-B107-42E74426353D}"/>
              </a:ext>
            </a:extLst>
          </p:cNvPr>
          <p:cNvSpPr>
            <a:spLocks noChangeAspect="1"/>
          </p:cNvSpPr>
          <p:nvPr/>
        </p:nvSpPr>
        <p:spPr bwMode="auto">
          <a:xfrm>
            <a:off x="7835896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16">
            <a:extLst>
              <a:ext uri="{FF2B5EF4-FFF2-40B4-BE49-F238E27FC236}">
                <a16:creationId xmlns:a16="http://schemas.microsoft.com/office/drawing/2014/main" id="{2D71D4DA-BCA6-4A68-8A06-70F7AFBD47F5}"/>
              </a:ext>
            </a:extLst>
          </p:cNvPr>
          <p:cNvSpPr>
            <a:spLocks noChangeAspect="1"/>
          </p:cNvSpPr>
          <p:nvPr/>
        </p:nvSpPr>
        <p:spPr bwMode="auto">
          <a:xfrm>
            <a:off x="758482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7">
            <a:extLst>
              <a:ext uri="{FF2B5EF4-FFF2-40B4-BE49-F238E27FC236}">
                <a16:creationId xmlns:a16="http://schemas.microsoft.com/office/drawing/2014/main" id="{6F81AA73-8952-43E6-9C9C-2619DCC59D2A}"/>
              </a:ext>
            </a:extLst>
          </p:cNvPr>
          <p:cNvSpPr>
            <a:spLocks noChangeAspect="1"/>
          </p:cNvSpPr>
          <p:nvPr/>
        </p:nvSpPr>
        <p:spPr bwMode="auto">
          <a:xfrm>
            <a:off x="758482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18">
            <a:extLst>
              <a:ext uri="{FF2B5EF4-FFF2-40B4-BE49-F238E27FC236}">
                <a16:creationId xmlns:a16="http://schemas.microsoft.com/office/drawing/2014/main" id="{D6173DF2-F543-45C5-B1F9-2408EAE3486E}"/>
              </a:ext>
            </a:extLst>
          </p:cNvPr>
          <p:cNvSpPr>
            <a:spLocks noChangeAspect="1"/>
          </p:cNvSpPr>
          <p:nvPr/>
        </p:nvSpPr>
        <p:spPr bwMode="auto">
          <a:xfrm>
            <a:off x="7427904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6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0 w 11"/>
              <a:gd name="T13" fmla="*/ 24 h 24"/>
              <a:gd name="T14" fmla="*/ 10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19">
            <a:extLst>
              <a:ext uri="{FF2B5EF4-FFF2-40B4-BE49-F238E27FC236}">
                <a16:creationId xmlns:a16="http://schemas.microsoft.com/office/drawing/2014/main" id="{3118384D-8C8F-43E6-A1F8-B54EBF011983}"/>
              </a:ext>
            </a:extLst>
          </p:cNvPr>
          <p:cNvSpPr>
            <a:spLocks noChangeAspect="1"/>
          </p:cNvSpPr>
          <p:nvPr/>
        </p:nvSpPr>
        <p:spPr bwMode="auto">
          <a:xfrm>
            <a:off x="7176831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5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5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20">
            <a:extLst>
              <a:ext uri="{FF2B5EF4-FFF2-40B4-BE49-F238E27FC236}">
                <a16:creationId xmlns:a16="http://schemas.microsoft.com/office/drawing/2014/main" id="{19507AAA-AD0A-463D-97DD-75E034EC76D0}"/>
              </a:ext>
            </a:extLst>
          </p:cNvPr>
          <p:cNvSpPr>
            <a:spLocks noChangeAspect="1"/>
          </p:cNvSpPr>
          <p:nvPr/>
        </p:nvSpPr>
        <p:spPr bwMode="auto">
          <a:xfrm>
            <a:off x="702618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21">
            <a:extLst>
              <a:ext uri="{FF2B5EF4-FFF2-40B4-BE49-F238E27FC236}">
                <a16:creationId xmlns:a16="http://schemas.microsoft.com/office/drawing/2014/main" id="{C62D4F14-E10D-4451-BF51-67A0AD6D203E}"/>
              </a:ext>
            </a:extLst>
          </p:cNvPr>
          <p:cNvSpPr>
            <a:spLocks noChangeAspect="1"/>
          </p:cNvSpPr>
          <p:nvPr/>
        </p:nvSpPr>
        <p:spPr bwMode="auto">
          <a:xfrm>
            <a:off x="6963420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22">
            <a:extLst>
              <a:ext uri="{FF2B5EF4-FFF2-40B4-BE49-F238E27FC236}">
                <a16:creationId xmlns:a16="http://schemas.microsoft.com/office/drawing/2014/main" id="{0C97404B-CB48-4512-9628-5DE6380490F7}"/>
              </a:ext>
            </a:extLst>
          </p:cNvPr>
          <p:cNvSpPr>
            <a:spLocks noChangeAspect="1"/>
          </p:cNvSpPr>
          <p:nvPr/>
        </p:nvSpPr>
        <p:spPr bwMode="auto">
          <a:xfrm>
            <a:off x="671234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4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23">
            <a:extLst>
              <a:ext uri="{FF2B5EF4-FFF2-40B4-BE49-F238E27FC236}">
                <a16:creationId xmlns:a16="http://schemas.microsoft.com/office/drawing/2014/main" id="{E3F01684-5F58-4758-B114-E9C34AF0B300}"/>
              </a:ext>
            </a:extLst>
          </p:cNvPr>
          <p:cNvSpPr>
            <a:spLocks noChangeAspect="1"/>
          </p:cNvSpPr>
          <p:nvPr/>
        </p:nvSpPr>
        <p:spPr bwMode="auto">
          <a:xfrm>
            <a:off x="655542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7 h 24"/>
              <a:gd name="T6" fmla="*/ 3 w 10"/>
              <a:gd name="T7" fmla="*/ 7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7"/>
                </a:lnTo>
                <a:lnTo>
                  <a:pt x="3" y="7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24">
            <a:extLst>
              <a:ext uri="{FF2B5EF4-FFF2-40B4-BE49-F238E27FC236}">
                <a16:creationId xmlns:a16="http://schemas.microsoft.com/office/drawing/2014/main" id="{84E77357-A0D5-4DEB-879B-561EDC5F8D96}"/>
              </a:ext>
            </a:extLst>
          </p:cNvPr>
          <p:cNvSpPr>
            <a:spLocks noChangeAspect="1"/>
          </p:cNvSpPr>
          <p:nvPr/>
        </p:nvSpPr>
        <p:spPr bwMode="auto">
          <a:xfrm>
            <a:off x="6398508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5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5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25">
            <a:extLst>
              <a:ext uri="{FF2B5EF4-FFF2-40B4-BE49-F238E27FC236}">
                <a16:creationId xmlns:a16="http://schemas.microsoft.com/office/drawing/2014/main" id="{7269EA83-2BB8-4EE2-B757-3C8186B6D2D9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126">
            <a:extLst>
              <a:ext uri="{FF2B5EF4-FFF2-40B4-BE49-F238E27FC236}">
                <a16:creationId xmlns:a16="http://schemas.microsoft.com/office/drawing/2014/main" id="{6369DAAE-AD53-4469-9EDC-D7B15C9185BD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543658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7 h 24"/>
              <a:gd name="T6" fmla="*/ 4 w 11"/>
              <a:gd name="T7" fmla="*/ 7 h 24"/>
              <a:gd name="T8" fmla="*/ 8 w 11"/>
              <a:gd name="T9" fmla="*/ 3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127">
            <a:extLst>
              <a:ext uri="{FF2B5EF4-FFF2-40B4-BE49-F238E27FC236}">
                <a16:creationId xmlns:a16="http://schemas.microsoft.com/office/drawing/2014/main" id="{23E05B37-DA89-4FD0-BF5B-AD4661C42A57}"/>
              </a:ext>
            </a:extLst>
          </p:cNvPr>
          <p:cNvSpPr>
            <a:spLocks noChangeAspect="1"/>
          </p:cNvSpPr>
          <p:nvPr/>
        </p:nvSpPr>
        <p:spPr bwMode="auto">
          <a:xfrm>
            <a:off x="6084668" y="5436582"/>
            <a:ext cx="31384" cy="75322"/>
          </a:xfrm>
          <a:custGeom>
            <a:avLst/>
            <a:gdLst>
              <a:gd name="T0" fmla="*/ 10 w 10"/>
              <a:gd name="T1" fmla="*/ 0 h 24"/>
              <a:gd name="T2" fmla="*/ 7 w 10"/>
              <a:gd name="T3" fmla="*/ 0 h 24"/>
              <a:gd name="T4" fmla="*/ 0 w 10"/>
              <a:gd name="T5" fmla="*/ 7 h 24"/>
              <a:gd name="T6" fmla="*/ 4 w 10"/>
              <a:gd name="T7" fmla="*/ 7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7" y="0"/>
                </a:lnTo>
                <a:lnTo>
                  <a:pt x="0" y="7"/>
                </a:lnTo>
                <a:lnTo>
                  <a:pt x="4" y="7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128">
            <a:extLst>
              <a:ext uri="{FF2B5EF4-FFF2-40B4-BE49-F238E27FC236}">
                <a16:creationId xmlns:a16="http://schemas.microsoft.com/office/drawing/2014/main" id="{4DA9657C-86F3-4F2E-8F61-E80D939637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93811" y="5436582"/>
            <a:ext cx="62768" cy="75322"/>
          </a:xfrm>
          <a:custGeom>
            <a:avLst/>
            <a:gdLst>
              <a:gd name="T0" fmla="*/ 9 w 26"/>
              <a:gd name="T1" fmla="*/ 27 h 31"/>
              <a:gd name="T2" fmla="*/ 4 w 26"/>
              <a:gd name="T3" fmla="*/ 23 h 31"/>
              <a:gd name="T4" fmla="*/ 4 w 26"/>
              <a:gd name="T5" fmla="*/ 9 h 31"/>
              <a:gd name="T6" fmla="*/ 9 w 26"/>
              <a:gd name="T7" fmla="*/ 4 h 31"/>
              <a:gd name="T8" fmla="*/ 18 w 26"/>
              <a:gd name="T9" fmla="*/ 4 h 31"/>
              <a:gd name="T10" fmla="*/ 23 w 26"/>
              <a:gd name="T11" fmla="*/ 9 h 31"/>
              <a:gd name="T12" fmla="*/ 23 w 26"/>
              <a:gd name="T13" fmla="*/ 23 h 31"/>
              <a:gd name="T14" fmla="*/ 18 w 26"/>
              <a:gd name="T15" fmla="*/ 27 h 31"/>
              <a:gd name="T16" fmla="*/ 9 w 26"/>
              <a:gd name="T17" fmla="*/ 27 h 31"/>
              <a:gd name="T18" fmla="*/ 18 w 26"/>
              <a:gd name="T19" fmla="*/ 0 h 31"/>
              <a:gd name="T20" fmla="*/ 9 w 26"/>
              <a:gd name="T21" fmla="*/ 0 h 31"/>
              <a:gd name="T22" fmla="*/ 0 w 26"/>
              <a:gd name="T23" fmla="*/ 9 h 31"/>
              <a:gd name="T24" fmla="*/ 0 w 26"/>
              <a:gd name="T25" fmla="*/ 23 h 31"/>
              <a:gd name="T26" fmla="*/ 9 w 26"/>
              <a:gd name="T27" fmla="*/ 31 h 31"/>
              <a:gd name="T28" fmla="*/ 18 w 26"/>
              <a:gd name="T29" fmla="*/ 31 h 31"/>
              <a:gd name="T30" fmla="*/ 26 w 26"/>
              <a:gd name="T31" fmla="*/ 23 h 31"/>
              <a:gd name="T32" fmla="*/ 26 w 26"/>
              <a:gd name="T33" fmla="*/ 9 h 31"/>
              <a:gd name="T34" fmla="*/ 18 w 26"/>
              <a:gd name="T3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9" y="27"/>
                </a:moveTo>
                <a:cubicBezTo>
                  <a:pt x="6" y="27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4"/>
                  <a:pt x="23" y="6"/>
                  <a:pt x="23" y="9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5"/>
                  <a:pt x="21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9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3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3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129">
            <a:extLst>
              <a:ext uri="{FF2B5EF4-FFF2-40B4-BE49-F238E27FC236}">
                <a16:creationId xmlns:a16="http://schemas.microsoft.com/office/drawing/2014/main" id="{8FA6E958-305B-4105-8840-F34102F6B34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36891" y="5436582"/>
            <a:ext cx="62768" cy="75322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7 h 31"/>
              <a:gd name="T26" fmla="*/ 18 w 26"/>
              <a:gd name="T27" fmla="*/ 27 h 31"/>
              <a:gd name="T28" fmla="*/ 23 w 26"/>
              <a:gd name="T29" fmla="*/ 23 h 31"/>
              <a:gd name="T30" fmla="*/ 23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3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1" y="27"/>
                  <a:pt x="23" y="25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6"/>
                  <a:pt x="21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130">
            <a:extLst>
              <a:ext uri="{FF2B5EF4-FFF2-40B4-BE49-F238E27FC236}">
                <a16:creationId xmlns:a16="http://schemas.microsoft.com/office/drawing/2014/main" id="{24CFE4F8-6534-4417-B3EF-437D16B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69268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131">
            <a:extLst>
              <a:ext uri="{FF2B5EF4-FFF2-40B4-BE49-F238E27FC236}">
                <a16:creationId xmlns:a16="http://schemas.microsoft.com/office/drawing/2014/main" id="{815DDEE6-7260-46DA-9A92-018A34B877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95799" y="2473931"/>
            <a:ext cx="62768" cy="72184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132">
            <a:extLst>
              <a:ext uri="{FF2B5EF4-FFF2-40B4-BE49-F238E27FC236}">
                <a16:creationId xmlns:a16="http://schemas.microsoft.com/office/drawing/2014/main" id="{F403BE3F-5530-40B1-B3E5-277EE3BDBA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98508" y="2473931"/>
            <a:ext cx="62768" cy="72184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3 w 26"/>
              <a:gd name="T21" fmla="*/ 8 h 30"/>
              <a:gd name="T22" fmla="*/ 3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133">
            <a:extLst>
              <a:ext uri="{FF2B5EF4-FFF2-40B4-BE49-F238E27FC236}">
                <a16:creationId xmlns:a16="http://schemas.microsoft.com/office/drawing/2014/main" id="{ACE86FDB-190C-44E3-A4CF-BA73F007FA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12348" y="2473931"/>
            <a:ext cx="62768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134">
            <a:extLst>
              <a:ext uri="{FF2B5EF4-FFF2-40B4-BE49-F238E27FC236}">
                <a16:creationId xmlns:a16="http://schemas.microsoft.com/office/drawing/2014/main" id="{BF1E28C2-18A4-4AAC-9DBA-85AD6AEBD85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44727" y="2473931"/>
            <a:ext cx="62768" cy="72184"/>
          </a:xfrm>
          <a:custGeom>
            <a:avLst/>
            <a:gdLst>
              <a:gd name="T0" fmla="*/ 17 w 25"/>
              <a:gd name="T1" fmla="*/ 30 h 30"/>
              <a:gd name="T2" fmla="*/ 8 w 25"/>
              <a:gd name="T3" fmla="*/ 30 h 30"/>
              <a:gd name="T4" fmla="*/ 0 w 25"/>
              <a:gd name="T5" fmla="*/ 22 h 30"/>
              <a:gd name="T6" fmla="*/ 0 w 25"/>
              <a:gd name="T7" fmla="*/ 8 h 30"/>
              <a:gd name="T8" fmla="*/ 8 w 25"/>
              <a:gd name="T9" fmla="*/ 0 h 30"/>
              <a:gd name="T10" fmla="*/ 17 w 25"/>
              <a:gd name="T11" fmla="*/ 0 h 30"/>
              <a:gd name="T12" fmla="*/ 25 w 25"/>
              <a:gd name="T13" fmla="*/ 8 h 30"/>
              <a:gd name="T14" fmla="*/ 25 w 25"/>
              <a:gd name="T15" fmla="*/ 22 h 30"/>
              <a:gd name="T16" fmla="*/ 17 w 25"/>
              <a:gd name="T17" fmla="*/ 30 h 30"/>
              <a:gd name="T18" fmla="*/ 8 w 25"/>
              <a:gd name="T19" fmla="*/ 3 h 30"/>
              <a:gd name="T20" fmla="*/ 3 w 25"/>
              <a:gd name="T21" fmla="*/ 8 h 30"/>
              <a:gd name="T22" fmla="*/ 3 w 25"/>
              <a:gd name="T23" fmla="*/ 22 h 30"/>
              <a:gd name="T24" fmla="*/ 8 w 25"/>
              <a:gd name="T25" fmla="*/ 27 h 30"/>
              <a:gd name="T26" fmla="*/ 17 w 25"/>
              <a:gd name="T27" fmla="*/ 27 h 30"/>
              <a:gd name="T28" fmla="*/ 22 w 25"/>
              <a:gd name="T29" fmla="*/ 22 h 30"/>
              <a:gd name="T30" fmla="*/ 22 w 25"/>
              <a:gd name="T31" fmla="*/ 8 h 30"/>
              <a:gd name="T32" fmla="*/ 17 w 25"/>
              <a:gd name="T33" fmla="*/ 3 h 30"/>
              <a:gd name="T34" fmla="*/ 8 w 25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3"/>
                  <a:pt x="25" y="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5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135">
            <a:extLst>
              <a:ext uri="{FF2B5EF4-FFF2-40B4-BE49-F238E27FC236}">
                <a16:creationId xmlns:a16="http://schemas.microsoft.com/office/drawing/2014/main" id="{505A98C2-78CA-4AE7-9CE9-76B04ACFFC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68119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136">
            <a:extLst>
              <a:ext uri="{FF2B5EF4-FFF2-40B4-BE49-F238E27FC236}">
                <a16:creationId xmlns:a16="http://schemas.microsoft.com/office/drawing/2014/main" id="{A897AAA2-1806-45F3-9889-2D2576C2A8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70827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137">
            <a:extLst>
              <a:ext uri="{FF2B5EF4-FFF2-40B4-BE49-F238E27FC236}">
                <a16:creationId xmlns:a16="http://schemas.microsoft.com/office/drawing/2014/main" id="{74302E1D-B72A-4A76-BF5A-1688954E40F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87807" y="2473931"/>
            <a:ext cx="62768" cy="72184"/>
          </a:xfrm>
          <a:custGeom>
            <a:avLst/>
            <a:gdLst>
              <a:gd name="T0" fmla="*/ 17 w 25"/>
              <a:gd name="T1" fmla="*/ 30 h 30"/>
              <a:gd name="T2" fmla="*/ 8 w 25"/>
              <a:gd name="T3" fmla="*/ 30 h 30"/>
              <a:gd name="T4" fmla="*/ 0 w 25"/>
              <a:gd name="T5" fmla="*/ 22 h 30"/>
              <a:gd name="T6" fmla="*/ 0 w 25"/>
              <a:gd name="T7" fmla="*/ 8 h 30"/>
              <a:gd name="T8" fmla="*/ 8 w 25"/>
              <a:gd name="T9" fmla="*/ 0 h 30"/>
              <a:gd name="T10" fmla="*/ 17 w 25"/>
              <a:gd name="T11" fmla="*/ 0 h 30"/>
              <a:gd name="T12" fmla="*/ 25 w 25"/>
              <a:gd name="T13" fmla="*/ 8 h 30"/>
              <a:gd name="T14" fmla="*/ 25 w 25"/>
              <a:gd name="T15" fmla="*/ 22 h 30"/>
              <a:gd name="T16" fmla="*/ 17 w 25"/>
              <a:gd name="T17" fmla="*/ 30 h 30"/>
              <a:gd name="T18" fmla="*/ 8 w 25"/>
              <a:gd name="T19" fmla="*/ 3 h 30"/>
              <a:gd name="T20" fmla="*/ 3 w 25"/>
              <a:gd name="T21" fmla="*/ 8 h 30"/>
              <a:gd name="T22" fmla="*/ 3 w 25"/>
              <a:gd name="T23" fmla="*/ 22 h 30"/>
              <a:gd name="T24" fmla="*/ 8 w 25"/>
              <a:gd name="T25" fmla="*/ 27 h 30"/>
              <a:gd name="T26" fmla="*/ 17 w 25"/>
              <a:gd name="T27" fmla="*/ 27 h 30"/>
              <a:gd name="T28" fmla="*/ 22 w 25"/>
              <a:gd name="T29" fmla="*/ 22 h 30"/>
              <a:gd name="T30" fmla="*/ 22 w 25"/>
              <a:gd name="T31" fmla="*/ 8 h 30"/>
              <a:gd name="T32" fmla="*/ 17 w 25"/>
              <a:gd name="T33" fmla="*/ 3 h 30"/>
              <a:gd name="T34" fmla="*/ 8 w 25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3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3"/>
                  <a:pt x="25" y="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5"/>
                  <a:pt x="5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138">
            <a:extLst>
              <a:ext uri="{FF2B5EF4-FFF2-40B4-BE49-F238E27FC236}">
                <a16:creationId xmlns:a16="http://schemas.microsoft.com/office/drawing/2014/main" id="{5CED717E-A049-4A7C-9B21-5DD98C039E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44883" y="2473931"/>
            <a:ext cx="65907" cy="72184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27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139">
            <a:extLst>
              <a:ext uri="{FF2B5EF4-FFF2-40B4-BE49-F238E27FC236}">
                <a16:creationId xmlns:a16="http://schemas.microsoft.com/office/drawing/2014/main" id="{8EE48143-02C5-44D0-AAED-EE8D215928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68275" y="2473931"/>
            <a:ext cx="62768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1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1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3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3" y="0"/>
                  <a:pt x="18" y="0"/>
                </a:cubicBezTo>
              </a:path>
            </a:pathLst>
          </a:custGeom>
          <a:solidFill>
            <a:srgbClr val="55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140">
            <a:extLst>
              <a:ext uri="{FF2B5EF4-FFF2-40B4-BE49-F238E27FC236}">
                <a16:creationId xmlns:a16="http://schemas.microsoft.com/office/drawing/2014/main" id="{C56B9319-E986-4020-8A1F-2B725BE18F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70984" y="2473931"/>
            <a:ext cx="65907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3 w 26"/>
              <a:gd name="T11" fmla="*/ 8 h 30"/>
              <a:gd name="T12" fmla="*/ 23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3" y="5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3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3" y="0"/>
                  <a:pt x="18" y="0"/>
                </a:cubicBezTo>
              </a:path>
            </a:pathLst>
          </a:custGeom>
          <a:solidFill>
            <a:srgbClr val="5FBA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141">
            <a:extLst>
              <a:ext uri="{FF2B5EF4-FFF2-40B4-BE49-F238E27FC236}">
                <a16:creationId xmlns:a16="http://schemas.microsoft.com/office/drawing/2014/main" id="{2C97EB94-2676-46E0-ADD1-D1B76C8C5A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87963" y="2473931"/>
            <a:ext cx="62768" cy="72184"/>
          </a:xfrm>
          <a:custGeom>
            <a:avLst/>
            <a:gdLst>
              <a:gd name="T0" fmla="*/ 8 w 26"/>
              <a:gd name="T1" fmla="*/ 27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39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142">
            <a:extLst>
              <a:ext uri="{FF2B5EF4-FFF2-40B4-BE49-F238E27FC236}">
                <a16:creationId xmlns:a16="http://schemas.microsoft.com/office/drawing/2014/main" id="{C98FE16C-0984-4A4A-AF1E-C2B79025E90D}"/>
              </a:ext>
            </a:extLst>
          </p:cNvPr>
          <p:cNvSpPr>
            <a:spLocks noChangeAspect="1"/>
          </p:cNvSpPr>
          <p:nvPr/>
        </p:nvSpPr>
        <p:spPr bwMode="auto">
          <a:xfrm>
            <a:off x="7675838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5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0A2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143">
            <a:extLst>
              <a:ext uri="{FF2B5EF4-FFF2-40B4-BE49-F238E27FC236}">
                <a16:creationId xmlns:a16="http://schemas.microsoft.com/office/drawing/2014/main" id="{809A903C-47C4-499F-889D-3CFE7C78FDA3}"/>
              </a:ext>
            </a:extLst>
          </p:cNvPr>
          <p:cNvSpPr>
            <a:spLocks noChangeAspect="1"/>
          </p:cNvSpPr>
          <p:nvPr/>
        </p:nvSpPr>
        <p:spPr bwMode="auto">
          <a:xfrm>
            <a:off x="7675838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5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144">
            <a:extLst>
              <a:ext uri="{FF2B5EF4-FFF2-40B4-BE49-F238E27FC236}">
                <a16:creationId xmlns:a16="http://schemas.microsoft.com/office/drawing/2014/main" id="{8409B29E-ECEF-429E-9121-A79827B6430D}"/>
              </a:ext>
            </a:extLst>
          </p:cNvPr>
          <p:cNvSpPr>
            <a:spLocks noChangeAspect="1"/>
          </p:cNvSpPr>
          <p:nvPr/>
        </p:nvSpPr>
        <p:spPr bwMode="auto">
          <a:xfrm>
            <a:off x="7522056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3A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145">
            <a:extLst>
              <a:ext uri="{FF2B5EF4-FFF2-40B4-BE49-F238E27FC236}">
                <a16:creationId xmlns:a16="http://schemas.microsoft.com/office/drawing/2014/main" id="{F5648BDE-061F-4452-B7A2-76B154BC96A9}"/>
              </a:ext>
            </a:extLst>
          </p:cNvPr>
          <p:cNvSpPr>
            <a:spLocks noChangeAspect="1"/>
          </p:cNvSpPr>
          <p:nvPr/>
        </p:nvSpPr>
        <p:spPr bwMode="auto">
          <a:xfrm>
            <a:off x="7522056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146">
            <a:extLst>
              <a:ext uri="{FF2B5EF4-FFF2-40B4-BE49-F238E27FC236}">
                <a16:creationId xmlns:a16="http://schemas.microsoft.com/office/drawing/2014/main" id="{411A24DA-1257-4A58-8B7F-351C53FF39FE}"/>
              </a:ext>
            </a:extLst>
          </p:cNvPr>
          <p:cNvSpPr>
            <a:spLocks noChangeAspect="1"/>
          </p:cNvSpPr>
          <p:nvPr/>
        </p:nvSpPr>
        <p:spPr bwMode="auto">
          <a:xfrm>
            <a:off x="7462427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CB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147">
            <a:extLst>
              <a:ext uri="{FF2B5EF4-FFF2-40B4-BE49-F238E27FC236}">
                <a16:creationId xmlns:a16="http://schemas.microsoft.com/office/drawing/2014/main" id="{7D224B44-FD1A-4E23-A376-D3CE93EA2A56}"/>
              </a:ext>
            </a:extLst>
          </p:cNvPr>
          <p:cNvSpPr>
            <a:spLocks noChangeAspect="1"/>
          </p:cNvSpPr>
          <p:nvPr/>
        </p:nvSpPr>
        <p:spPr bwMode="auto">
          <a:xfrm>
            <a:off x="7462427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148">
            <a:extLst>
              <a:ext uri="{FF2B5EF4-FFF2-40B4-BE49-F238E27FC236}">
                <a16:creationId xmlns:a16="http://schemas.microsoft.com/office/drawing/2014/main" id="{D476BE59-37B9-4B5A-857D-E2BA050226C7}"/>
              </a:ext>
            </a:extLst>
          </p:cNvPr>
          <p:cNvSpPr>
            <a:spLocks noChangeAspect="1"/>
          </p:cNvSpPr>
          <p:nvPr/>
        </p:nvSpPr>
        <p:spPr bwMode="auto">
          <a:xfrm>
            <a:off x="721135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3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68B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149">
            <a:extLst>
              <a:ext uri="{FF2B5EF4-FFF2-40B4-BE49-F238E27FC236}">
                <a16:creationId xmlns:a16="http://schemas.microsoft.com/office/drawing/2014/main" id="{7E2D569F-E460-4BD9-B068-AE58A28EBB44}"/>
              </a:ext>
            </a:extLst>
          </p:cNvPr>
          <p:cNvSpPr>
            <a:spLocks noChangeAspect="1"/>
          </p:cNvSpPr>
          <p:nvPr/>
        </p:nvSpPr>
        <p:spPr bwMode="auto">
          <a:xfrm>
            <a:off x="721135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3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150">
            <a:extLst>
              <a:ext uri="{FF2B5EF4-FFF2-40B4-BE49-F238E27FC236}">
                <a16:creationId xmlns:a16="http://schemas.microsoft.com/office/drawing/2014/main" id="{810CAC87-0316-439C-A2D4-E872F1B07358}"/>
              </a:ext>
            </a:extLst>
          </p:cNvPr>
          <p:cNvSpPr>
            <a:spLocks noChangeAspect="1"/>
          </p:cNvSpPr>
          <p:nvPr/>
        </p:nvSpPr>
        <p:spPr bwMode="auto">
          <a:xfrm>
            <a:off x="7051295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7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8 w 10"/>
              <a:gd name="T9" fmla="*/ 3 h 23"/>
              <a:gd name="T10" fmla="*/ 8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151">
            <a:extLst>
              <a:ext uri="{FF2B5EF4-FFF2-40B4-BE49-F238E27FC236}">
                <a16:creationId xmlns:a16="http://schemas.microsoft.com/office/drawing/2014/main" id="{00D528FC-CCAC-44EE-97E9-9792AEF16778}"/>
              </a:ext>
            </a:extLst>
          </p:cNvPr>
          <p:cNvSpPr>
            <a:spLocks noChangeAspect="1"/>
          </p:cNvSpPr>
          <p:nvPr/>
        </p:nvSpPr>
        <p:spPr bwMode="auto">
          <a:xfrm>
            <a:off x="6803363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6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0 w 11"/>
              <a:gd name="T13" fmla="*/ 23 h 23"/>
              <a:gd name="T14" fmla="*/ 10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0" y="23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152">
            <a:extLst>
              <a:ext uri="{FF2B5EF4-FFF2-40B4-BE49-F238E27FC236}">
                <a16:creationId xmlns:a16="http://schemas.microsoft.com/office/drawing/2014/main" id="{9FA5A54B-8F9B-48EB-902C-4B4941E86076}"/>
              </a:ext>
            </a:extLst>
          </p:cNvPr>
          <p:cNvSpPr>
            <a:spLocks noChangeAspect="1"/>
          </p:cNvSpPr>
          <p:nvPr/>
        </p:nvSpPr>
        <p:spPr bwMode="auto">
          <a:xfrm>
            <a:off x="6649580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153">
            <a:extLst>
              <a:ext uri="{FF2B5EF4-FFF2-40B4-BE49-F238E27FC236}">
                <a16:creationId xmlns:a16="http://schemas.microsoft.com/office/drawing/2014/main" id="{6CEFF067-E60A-4805-891B-34AE8BE6B8AB}"/>
              </a:ext>
            </a:extLst>
          </p:cNvPr>
          <p:cNvSpPr>
            <a:spLocks noChangeAspect="1"/>
          </p:cNvSpPr>
          <p:nvPr/>
        </p:nvSpPr>
        <p:spPr bwMode="auto">
          <a:xfrm>
            <a:off x="6586812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154">
            <a:extLst>
              <a:ext uri="{FF2B5EF4-FFF2-40B4-BE49-F238E27FC236}">
                <a16:creationId xmlns:a16="http://schemas.microsoft.com/office/drawing/2014/main" id="{75F69B57-49DE-4766-AF91-B6D66C22DB0A}"/>
              </a:ext>
            </a:extLst>
          </p:cNvPr>
          <p:cNvSpPr>
            <a:spLocks noChangeAspect="1"/>
          </p:cNvSpPr>
          <p:nvPr/>
        </p:nvSpPr>
        <p:spPr bwMode="auto">
          <a:xfrm>
            <a:off x="6335740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7 w 11"/>
              <a:gd name="T9" fmla="*/ 3 h 23"/>
              <a:gd name="T10" fmla="*/ 7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155">
            <a:extLst>
              <a:ext uri="{FF2B5EF4-FFF2-40B4-BE49-F238E27FC236}">
                <a16:creationId xmlns:a16="http://schemas.microsoft.com/office/drawing/2014/main" id="{9C1B801D-9BC5-4DEE-A12B-998B751C04C3}"/>
              </a:ext>
            </a:extLst>
          </p:cNvPr>
          <p:cNvSpPr>
            <a:spLocks noChangeAspect="1"/>
          </p:cNvSpPr>
          <p:nvPr/>
        </p:nvSpPr>
        <p:spPr bwMode="auto">
          <a:xfrm>
            <a:off x="6175682" y="2473931"/>
            <a:ext cx="34523" cy="72184"/>
          </a:xfrm>
          <a:custGeom>
            <a:avLst/>
            <a:gdLst>
              <a:gd name="T0" fmla="*/ 11 w 11"/>
              <a:gd name="T1" fmla="*/ 0 h 23"/>
              <a:gd name="T2" fmla="*/ 7 w 11"/>
              <a:gd name="T3" fmla="*/ 0 h 23"/>
              <a:gd name="T4" fmla="*/ 0 w 11"/>
              <a:gd name="T5" fmla="*/ 6 h 23"/>
              <a:gd name="T6" fmla="*/ 4 w 11"/>
              <a:gd name="T7" fmla="*/ 6 h 23"/>
              <a:gd name="T8" fmla="*/ 8 w 11"/>
              <a:gd name="T9" fmla="*/ 3 h 23"/>
              <a:gd name="T10" fmla="*/ 8 w 11"/>
              <a:gd name="T11" fmla="*/ 23 h 23"/>
              <a:gd name="T12" fmla="*/ 11 w 11"/>
              <a:gd name="T13" fmla="*/ 23 h 23"/>
              <a:gd name="T14" fmla="*/ 11 w 11"/>
              <a:gd name="T15" fmla="*/ 0 h 23"/>
              <a:gd name="T16" fmla="*/ 11 w 11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3"/>
                </a:lnTo>
                <a:lnTo>
                  <a:pt x="11" y="2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156">
            <a:extLst>
              <a:ext uri="{FF2B5EF4-FFF2-40B4-BE49-F238E27FC236}">
                <a16:creationId xmlns:a16="http://schemas.microsoft.com/office/drawing/2014/main" id="{5246E4D2-A30C-4B36-A38B-E67EB6200012}"/>
              </a:ext>
            </a:extLst>
          </p:cNvPr>
          <p:cNvSpPr>
            <a:spLocks noChangeAspect="1"/>
          </p:cNvSpPr>
          <p:nvPr/>
        </p:nvSpPr>
        <p:spPr bwMode="auto">
          <a:xfrm>
            <a:off x="6025039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157">
            <a:extLst>
              <a:ext uri="{FF2B5EF4-FFF2-40B4-BE49-F238E27FC236}">
                <a16:creationId xmlns:a16="http://schemas.microsoft.com/office/drawing/2014/main" id="{7055D3A2-BBCF-4D7E-8201-FF9EDBEC6155}"/>
              </a:ext>
            </a:extLst>
          </p:cNvPr>
          <p:cNvSpPr>
            <a:spLocks noChangeAspect="1"/>
          </p:cNvSpPr>
          <p:nvPr/>
        </p:nvSpPr>
        <p:spPr bwMode="auto">
          <a:xfrm>
            <a:off x="5962271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158">
            <a:extLst>
              <a:ext uri="{FF2B5EF4-FFF2-40B4-BE49-F238E27FC236}">
                <a16:creationId xmlns:a16="http://schemas.microsoft.com/office/drawing/2014/main" id="{EB3D5315-1058-4E92-95D2-06E0ABC1AEE0}"/>
              </a:ext>
            </a:extLst>
          </p:cNvPr>
          <p:cNvSpPr>
            <a:spLocks noChangeAspect="1"/>
          </p:cNvSpPr>
          <p:nvPr/>
        </p:nvSpPr>
        <p:spPr bwMode="auto">
          <a:xfrm>
            <a:off x="5711199" y="2473931"/>
            <a:ext cx="31384" cy="72184"/>
          </a:xfrm>
          <a:custGeom>
            <a:avLst/>
            <a:gdLst>
              <a:gd name="T0" fmla="*/ 10 w 10"/>
              <a:gd name="T1" fmla="*/ 0 h 23"/>
              <a:gd name="T2" fmla="*/ 6 w 10"/>
              <a:gd name="T3" fmla="*/ 0 h 23"/>
              <a:gd name="T4" fmla="*/ 0 w 10"/>
              <a:gd name="T5" fmla="*/ 6 h 23"/>
              <a:gd name="T6" fmla="*/ 4 w 10"/>
              <a:gd name="T7" fmla="*/ 6 h 23"/>
              <a:gd name="T8" fmla="*/ 7 w 10"/>
              <a:gd name="T9" fmla="*/ 3 h 23"/>
              <a:gd name="T10" fmla="*/ 7 w 10"/>
              <a:gd name="T11" fmla="*/ 23 h 23"/>
              <a:gd name="T12" fmla="*/ 10 w 10"/>
              <a:gd name="T13" fmla="*/ 23 h 23"/>
              <a:gd name="T14" fmla="*/ 10 w 10"/>
              <a:gd name="T15" fmla="*/ 0 h 23"/>
              <a:gd name="T16" fmla="*/ 10 w 10"/>
              <a:gd name="T1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3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3"/>
                </a:lnTo>
                <a:lnTo>
                  <a:pt x="10" y="23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159">
            <a:extLst>
              <a:ext uri="{FF2B5EF4-FFF2-40B4-BE49-F238E27FC236}">
                <a16:creationId xmlns:a16="http://schemas.microsoft.com/office/drawing/2014/main" id="{10AB77D5-5B16-4CCD-9A12-A9D3EF563F9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17203" y="2473931"/>
            <a:ext cx="65907" cy="72184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8 w 26"/>
              <a:gd name="T15" fmla="*/ 27 h 30"/>
              <a:gd name="T16" fmla="*/ 9 w 26"/>
              <a:gd name="T17" fmla="*/ 27 h 30"/>
              <a:gd name="T18" fmla="*/ 18 w 26"/>
              <a:gd name="T19" fmla="*/ 0 h 30"/>
              <a:gd name="T20" fmla="*/ 9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9 w 26"/>
              <a:gd name="T27" fmla="*/ 30 h 30"/>
              <a:gd name="T28" fmla="*/ 18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8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72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160">
            <a:extLst>
              <a:ext uri="{FF2B5EF4-FFF2-40B4-BE49-F238E27FC236}">
                <a16:creationId xmlns:a16="http://schemas.microsoft.com/office/drawing/2014/main" id="{3322AF52-367F-476A-AB0D-C883F91C9B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60283" y="2473931"/>
            <a:ext cx="65907" cy="72184"/>
          </a:xfrm>
          <a:custGeom>
            <a:avLst/>
            <a:gdLst>
              <a:gd name="T0" fmla="*/ 18 w 26"/>
              <a:gd name="T1" fmla="*/ 30 h 30"/>
              <a:gd name="T2" fmla="*/ 9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9 w 26"/>
              <a:gd name="T9" fmla="*/ 0 h 30"/>
              <a:gd name="T10" fmla="*/ 18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8 w 26"/>
              <a:gd name="T17" fmla="*/ 30 h 30"/>
              <a:gd name="T18" fmla="*/ 9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9 w 26"/>
              <a:gd name="T25" fmla="*/ 27 h 30"/>
              <a:gd name="T26" fmla="*/ 18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8 w 26"/>
              <a:gd name="T33" fmla="*/ 3 h 30"/>
              <a:gd name="T34" fmla="*/ 9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8" y="30"/>
                </a:move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8" y="30"/>
                </a:cubicBezTo>
                <a:close/>
                <a:moveTo>
                  <a:pt x="9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9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8" y="3"/>
                </a:cubicBezTo>
                <a:lnTo>
                  <a:pt x="9" y="3"/>
                </a:lnTo>
                <a:close/>
              </a:path>
            </a:pathLst>
          </a:custGeom>
          <a:solidFill>
            <a:srgbClr val="7BC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161">
            <a:extLst>
              <a:ext uri="{FF2B5EF4-FFF2-40B4-BE49-F238E27FC236}">
                <a16:creationId xmlns:a16="http://schemas.microsoft.com/office/drawing/2014/main" id="{1B4AA4DA-7E3A-4551-8AE2-A6C3CB6350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947" y="2247966"/>
            <a:ext cx="6509046" cy="985458"/>
          </a:xfrm>
          <a:custGeom>
            <a:avLst/>
            <a:gdLst>
              <a:gd name="T0" fmla="*/ 0 w 2640"/>
              <a:gd name="T1" fmla="*/ 373 h 400"/>
              <a:gd name="T2" fmla="*/ 0 w 2640"/>
              <a:gd name="T3" fmla="*/ 339 h 400"/>
              <a:gd name="T4" fmla="*/ 7 w 2640"/>
              <a:gd name="T5" fmla="*/ 312 h 400"/>
              <a:gd name="T6" fmla="*/ 2640 w 2640"/>
              <a:gd name="T7" fmla="*/ 312 h 400"/>
              <a:gd name="T8" fmla="*/ 2640 w 2640"/>
              <a:gd name="T9" fmla="*/ 292 h 400"/>
              <a:gd name="T10" fmla="*/ 2633 w 2640"/>
              <a:gd name="T11" fmla="*/ 265 h 400"/>
              <a:gd name="T12" fmla="*/ 2633 w 2640"/>
              <a:gd name="T13" fmla="*/ 231 h 400"/>
              <a:gd name="T14" fmla="*/ 2640 w 2640"/>
              <a:gd name="T15" fmla="*/ 204 h 400"/>
              <a:gd name="T16" fmla="*/ 2640 w 2640"/>
              <a:gd name="T17" fmla="*/ 178 h 400"/>
              <a:gd name="T18" fmla="*/ 447 w 2640"/>
              <a:gd name="T19" fmla="*/ 171 h 400"/>
              <a:gd name="T20" fmla="*/ 494 w 2640"/>
              <a:gd name="T21" fmla="*/ 171 h 400"/>
              <a:gd name="T22" fmla="*/ 548 w 2640"/>
              <a:gd name="T23" fmla="*/ 164 h 400"/>
              <a:gd name="T24" fmla="*/ 608 w 2640"/>
              <a:gd name="T25" fmla="*/ 164 h 400"/>
              <a:gd name="T26" fmla="*/ 635 w 2640"/>
              <a:gd name="T27" fmla="*/ 164 h 400"/>
              <a:gd name="T28" fmla="*/ 689 w 2640"/>
              <a:gd name="T29" fmla="*/ 171 h 400"/>
              <a:gd name="T30" fmla="*/ 736 w 2640"/>
              <a:gd name="T31" fmla="*/ 171 h 400"/>
              <a:gd name="T32" fmla="*/ 790 w 2640"/>
              <a:gd name="T33" fmla="*/ 164 h 400"/>
              <a:gd name="T34" fmla="*/ 850 w 2640"/>
              <a:gd name="T35" fmla="*/ 164 h 400"/>
              <a:gd name="T36" fmla="*/ 877 w 2640"/>
              <a:gd name="T37" fmla="*/ 164 h 400"/>
              <a:gd name="T38" fmla="*/ 931 w 2640"/>
              <a:gd name="T39" fmla="*/ 171 h 400"/>
              <a:gd name="T40" fmla="*/ 978 w 2640"/>
              <a:gd name="T41" fmla="*/ 171 h 400"/>
              <a:gd name="T42" fmla="*/ 1032 w 2640"/>
              <a:gd name="T43" fmla="*/ 164 h 400"/>
              <a:gd name="T44" fmla="*/ 1092 w 2640"/>
              <a:gd name="T45" fmla="*/ 164 h 400"/>
              <a:gd name="T46" fmla="*/ 1119 w 2640"/>
              <a:gd name="T47" fmla="*/ 164 h 400"/>
              <a:gd name="T48" fmla="*/ 1173 w 2640"/>
              <a:gd name="T49" fmla="*/ 171 h 400"/>
              <a:gd name="T50" fmla="*/ 1220 w 2640"/>
              <a:gd name="T51" fmla="*/ 171 h 400"/>
              <a:gd name="T52" fmla="*/ 1274 w 2640"/>
              <a:gd name="T53" fmla="*/ 164 h 400"/>
              <a:gd name="T54" fmla="*/ 1334 w 2640"/>
              <a:gd name="T55" fmla="*/ 164 h 400"/>
              <a:gd name="T56" fmla="*/ 1361 w 2640"/>
              <a:gd name="T57" fmla="*/ 164 h 400"/>
              <a:gd name="T58" fmla="*/ 1415 w 2640"/>
              <a:gd name="T59" fmla="*/ 171 h 400"/>
              <a:gd name="T60" fmla="*/ 1462 w 2640"/>
              <a:gd name="T61" fmla="*/ 171 h 400"/>
              <a:gd name="T62" fmla="*/ 1516 w 2640"/>
              <a:gd name="T63" fmla="*/ 164 h 400"/>
              <a:gd name="T64" fmla="*/ 1576 w 2640"/>
              <a:gd name="T65" fmla="*/ 164 h 400"/>
              <a:gd name="T66" fmla="*/ 1603 w 2640"/>
              <a:gd name="T67" fmla="*/ 164 h 400"/>
              <a:gd name="T68" fmla="*/ 1657 w 2640"/>
              <a:gd name="T69" fmla="*/ 171 h 400"/>
              <a:gd name="T70" fmla="*/ 1704 w 2640"/>
              <a:gd name="T71" fmla="*/ 171 h 400"/>
              <a:gd name="T72" fmla="*/ 1758 w 2640"/>
              <a:gd name="T73" fmla="*/ 164 h 400"/>
              <a:gd name="T74" fmla="*/ 1791 w 2640"/>
              <a:gd name="T75" fmla="*/ 164 h 400"/>
              <a:gd name="T76" fmla="*/ 2640 w 2640"/>
              <a:gd name="T77" fmla="*/ 157 h 400"/>
              <a:gd name="T78" fmla="*/ 2633 w 2640"/>
              <a:gd name="T79" fmla="*/ 131 h 400"/>
              <a:gd name="T80" fmla="*/ 1856 w 2640"/>
              <a:gd name="T81" fmla="*/ 99 h 400"/>
              <a:gd name="T82" fmla="*/ 2640 w 2640"/>
              <a:gd name="T83" fmla="*/ 104 h 400"/>
              <a:gd name="T84" fmla="*/ 2633 w 2640"/>
              <a:gd name="T85" fmla="*/ 77 h 400"/>
              <a:gd name="T86" fmla="*/ 2628 w 2640"/>
              <a:gd name="T87" fmla="*/ 45 h 400"/>
              <a:gd name="T88" fmla="*/ 2618 w 2640"/>
              <a:gd name="T89" fmla="*/ 20 h 400"/>
              <a:gd name="T90" fmla="*/ 1901 w 2640"/>
              <a:gd name="T91" fmla="*/ 5 h 400"/>
              <a:gd name="T92" fmla="*/ 1922 w 2640"/>
              <a:gd name="T93" fmla="*/ 7 h 400"/>
              <a:gd name="T94" fmla="*/ 1982 w 2640"/>
              <a:gd name="T95" fmla="*/ 0 h 400"/>
              <a:gd name="T96" fmla="*/ 2009 w 2640"/>
              <a:gd name="T97" fmla="*/ 0 h 400"/>
              <a:gd name="T98" fmla="*/ 2063 w 2640"/>
              <a:gd name="T99" fmla="*/ 7 h 400"/>
              <a:gd name="T100" fmla="*/ 2109 w 2640"/>
              <a:gd name="T101" fmla="*/ 7 h 400"/>
              <a:gd name="T102" fmla="*/ 2163 w 2640"/>
              <a:gd name="T103" fmla="*/ 0 h 400"/>
              <a:gd name="T104" fmla="*/ 2224 w 2640"/>
              <a:gd name="T105" fmla="*/ 0 h 400"/>
              <a:gd name="T106" fmla="*/ 2251 w 2640"/>
              <a:gd name="T107" fmla="*/ 0 h 400"/>
              <a:gd name="T108" fmla="*/ 2304 w 2640"/>
              <a:gd name="T109" fmla="*/ 7 h 400"/>
              <a:gd name="T110" fmla="*/ 2351 w 2640"/>
              <a:gd name="T111" fmla="*/ 7 h 400"/>
              <a:gd name="T112" fmla="*/ 2405 w 2640"/>
              <a:gd name="T113" fmla="*/ 0 h 400"/>
              <a:gd name="T114" fmla="*/ 2466 w 2640"/>
              <a:gd name="T115" fmla="*/ 0 h 400"/>
              <a:gd name="T116" fmla="*/ 2493 w 2640"/>
              <a:gd name="T117" fmla="*/ 0 h 400"/>
              <a:gd name="T118" fmla="*/ 2546 w 2640"/>
              <a:gd name="T119" fmla="*/ 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40" h="400">
                <a:moveTo>
                  <a:pt x="2633" y="392"/>
                </a:moveTo>
                <a:cubicBezTo>
                  <a:pt x="2633" y="395"/>
                  <a:pt x="2633" y="397"/>
                  <a:pt x="2632" y="399"/>
                </a:cubicBezTo>
                <a:cubicBezTo>
                  <a:pt x="2639" y="400"/>
                  <a:pt x="2639" y="400"/>
                  <a:pt x="2639" y="400"/>
                </a:cubicBezTo>
                <a:cubicBezTo>
                  <a:pt x="2639" y="399"/>
                  <a:pt x="2640" y="397"/>
                  <a:pt x="2640" y="396"/>
                </a:cubicBezTo>
                <a:cubicBezTo>
                  <a:pt x="2639" y="395"/>
                  <a:pt x="2639" y="394"/>
                  <a:pt x="2639" y="393"/>
                </a:cubicBezTo>
                <a:cubicBezTo>
                  <a:pt x="2633" y="392"/>
                  <a:pt x="2633" y="392"/>
                  <a:pt x="2633" y="392"/>
                </a:cubicBezTo>
                <a:moveTo>
                  <a:pt x="7" y="366"/>
                </a:moveTo>
                <a:cubicBezTo>
                  <a:pt x="0" y="366"/>
                  <a:pt x="0" y="366"/>
                  <a:pt x="0" y="366"/>
                </a:cubicBezTo>
                <a:cubicBezTo>
                  <a:pt x="0" y="373"/>
                  <a:pt x="0" y="373"/>
                  <a:pt x="0" y="373"/>
                </a:cubicBezTo>
                <a:cubicBezTo>
                  <a:pt x="7" y="373"/>
                  <a:pt x="7" y="373"/>
                  <a:pt x="7" y="373"/>
                </a:cubicBezTo>
                <a:cubicBezTo>
                  <a:pt x="7" y="366"/>
                  <a:pt x="7" y="366"/>
                  <a:pt x="7" y="366"/>
                </a:cubicBezTo>
                <a:moveTo>
                  <a:pt x="2640" y="366"/>
                </a:moveTo>
                <a:cubicBezTo>
                  <a:pt x="2633" y="366"/>
                  <a:pt x="2633" y="366"/>
                  <a:pt x="2633" y="366"/>
                </a:cubicBezTo>
                <a:cubicBezTo>
                  <a:pt x="2633" y="373"/>
                  <a:pt x="2633" y="373"/>
                  <a:pt x="2633" y="373"/>
                </a:cubicBezTo>
                <a:cubicBezTo>
                  <a:pt x="2640" y="373"/>
                  <a:pt x="2640" y="373"/>
                  <a:pt x="2640" y="373"/>
                </a:cubicBezTo>
                <a:cubicBezTo>
                  <a:pt x="2640" y="366"/>
                  <a:pt x="2640" y="366"/>
                  <a:pt x="2640" y="366"/>
                </a:cubicBezTo>
                <a:moveTo>
                  <a:pt x="7" y="339"/>
                </a:moveTo>
                <a:cubicBezTo>
                  <a:pt x="0" y="339"/>
                  <a:pt x="0" y="339"/>
                  <a:pt x="0" y="339"/>
                </a:cubicBezTo>
                <a:cubicBezTo>
                  <a:pt x="0" y="346"/>
                  <a:pt x="0" y="346"/>
                  <a:pt x="0" y="346"/>
                </a:cubicBezTo>
                <a:cubicBezTo>
                  <a:pt x="7" y="346"/>
                  <a:pt x="7" y="346"/>
                  <a:pt x="7" y="346"/>
                </a:cubicBezTo>
                <a:cubicBezTo>
                  <a:pt x="7" y="339"/>
                  <a:pt x="7" y="339"/>
                  <a:pt x="7" y="339"/>
                </a:cubicBezTo>
                <a:moveTo>
                  <a:pt x="2640" y="339"/>
                </a:moveTo>
                <a:cubicBezTo>
                  <a:pt x="2633" y="339"/>
                  <a:pt x="2633" y="339"/>
                  <a:pt x="2633" y="339"/>
                </a:cubicBezTo>
                <a:cubicBezTo>
                  <a:pt x="2633" y="346"/>
                  <a:pt x="2633" y="346"/>
                  <a:pt x="2633" y="346"/>
                </a:cubicBezTo>
                <a:cubicBezTo>
                  <a:pt x="2640" y="346"/>
                  <a:pt x="2640" y="346"/>
                  <a:pt x="2640" y="346"/>
                </a:cubicBezTo>
                <a:cubicBezTo>
                  <a:pt x="2640" y="339"/>
                  <a:pt x="2640" y="339"/>
                  <a:pt x="2640" y="339"/>
                </a:cubicBezTo>
                <a:moveTo>
                  <a:pt x="7" y="312"/>
                </a:moveTo>
                <a:cubicBezTo>
                  <a:pt x="0" y="312"/>
                  <a:pt x="0" y="312"/>
                  <a:pt x="0" y="312"/>
                </a:cubicBezTo>
                <a:cubicBezTo>
                  <a:pt x="0" y="319"/>
                  <a:pt x="0" y="319"/>
                  <a:pt x="0" y="319"/>
                </a:cubicBezTo>
                <a:cubicBezTo>
                  <a:pt x="7" y="319"/>
                  <a:pt x="7" y="319"/>
                  <a:pt x="7" y="319"/>
                </a:cubicBezTo>
                <a:cubicBezTo>
                  <a:pt x="7" y="312"/>
                  <a:pt x="7" y="312"/>
                  <a:pt x="7" y="312"/>
                </a:cubicBezTo>
                <a:moveTo>
                  <a:pt x="2640" y="312"/>
                </a:moveTo>
                <a:cubicBezTo>
                  <a:pt x="2633" y="312"/>
                  <a:pt x="2633" y="312"/>
                  <a:pt x="2633" y="312"/>
                </a:cubicBezTo>
                <a:cubicBezTo>
                  <a:pt x="2633" y="319"/>
                  <a:pt x="2633" y="319"/>
                  <a:pt x="2633" y="319"/>
                </a:cubicBezTo>
                <a:cubicBezTo>
                  <a:pt x="2640" y="319"/>
                  <a:pt x="2640" y="319"/>
                  <a:pt x="2640" y="319"/>
                </a:cubicBezTo>
                <a:cubicBezTo>
                  <a:pt x="2640" y="312"/>
                  <a:pt x="2640" y="312"/>
                  <a:pt x="2640" y="312"/>
                </a:cubicBezTo>
                <a:moveTo>
                  <a:pt x="7" y="285"/>
                </a:moveTo>
                <a:cubicBezTo>
                  <a:pt x="0" y="285"/>
                  <a:pt x="0" y="285"/>
                  <a:pt x="0" y="285"/>
                </a:cubicBezTo>
                <a:cubicBezTo>
                  <a:pt x="0" y="292"/>
                  <a:pt x="0" y="292"/>
                  <a:pt x="0" y="292"/>
                </a:cubicBezTo>
                <a:cubicBezTo>
                  <a:pt x="7" y="292"/>
                  <a:pt x="7" y="292"/>
                  <a:pt x="7" y="292"/>
                </a:cubicBezTo>
                <a:cubicBezTo>
                  <a:pt x="7" y="285"/>
                  <a:pt x="7" y="285"/>
                  <a:pt x="7" y="285"/>
                </a:cubicBezTo>
                <a:moveTo>
                  <a:pt x="2640" y="285"/>
                </a:moveTo>
                <a:cubicBezTo>
                  <a:pt x="2633" y="285"/>
                  <a:pt x="2633" y="285"/>
                  <a:pt x="2633" y="285"/>
                </a:cubicBezTo>
                <a:cubicBezTo>
                  <a:pt x="2633" y="292"/>
                  <a:pt x="2633" y="292"/>
                  <a:pt x="2633" y="292"/>
                </a:cubicBezTo>
                <a:cubicBezTo>
                  <a:pt x="2640" y="292"/>
                  <a:pt x="2640" y="292"/>
                  <a:pt x="2640" y="292"/>
                </a:cubicBezTo>
                <a:cubicBezTo>
                  <a:pt x="2640" y="285"/>
                  <a:pt x="2640" y="285"/>
                  <a:pt x="2640" y="285"/>
                </a:cubicBezTo>
                <a:moveTo>
                  <a:pt x="7" y="258"/>
                </a:moveTo>
                <a:cubicBezTo>
                  <a:pt x="0" y="258"/>
                  <a:pt x="0" y="258"/>
                  <a:pt x="0" y="258"/>
                </a:cubicBezTo>
                <a:cubicBezTo>
                  <a:pt x="0" y="265"/>
                  <a:pt x="0" y="265"/>
                  <a:pt x="0" y="265"/>
                </a:cubicBezTo>
                <a:cubicBezTo>
                  <a:pt x="7" y="265"/>
                  <a:pt x="7" y="265"/>
                  <a:pt x="7" y="265"/>
                </a:cubicBezTo>
                <a:cubicBezTo>
                  <a:pt x="7" y="258"/>
                  <a:pt x="7" y="258"/>
                  <a:pt x="7" y="258"/>
                </a:cubicBezTo>
                <a:moveTo>
                  <a:pt x="2640" y="258"/>
                </a:moveTo>
                <a:cubicBezTo>
                  <a:pt x="2633" y="258"/>
                  <a:pt x="2633" y="258"/>
                  <a:pt x="2633" y="258"/>
                </a:cubicBezTo>
                <a:cubicBezTo>
                  <a:pt x="2633" y="265"/>
                  <a:pt x="2633" y="265"/>
                  <a:pt x="2633" y="265"/>
                </a:cubicBezTo>
                <a:cubicBezTo>
                  <a:pt x="2640" y="265"/>
                  <a:pt x="2640" y="265"/>
                  <a:pt x="2640" y="265"/>
                </a:cubicBezTo>
                <a:cubicBezTo>
                  <a:pt x="2640" y="258"/>
                  <a:pt x="2640" y="258"/>
                  <a:pt x="2640" y="258"/>
                </a:cubicBezTo>
                <a:moveTo>
                  <a:pt x="7" y="232"/>
                </a:moveTo>
                <a:cubicBezTo>
                  <a:pt x="0" y="232"/>
                  <a:pt x="0" y="232"/>
                  <a:pt x="0" y="232"/>
                </a:cubicBezTo>
                <a:cubicBezTo>
                  <a:pt x="0" y="238"/>
                  <a:pt x="0" y="238"/>
                  <a:pt x="0" y="238"/>
                </a:cubicBezTo>
                <a:cubicBezTo>
                  <a:pt x="7" y="238"/>
                  <a:pt x="7" y="238"/>
                  <a:pt x="7" y="238"/>
                </a:cubicBezTo>
                <a:cubicBezTo>
                  <a:pt x="7" y="232"/>
                  <a:pt x="7" y="232"/>
                  <a:pt x="7" y="232"/>
                </a:cubicBezTo>
                <a:moveTo>
                  <a:pt x="2633" y="231"/>
                </a:moveTo>
                <a:cubicBezTo>
                  <a:pt x="2633" y="231"/>
                  <a:pt x="2633" y="231"/>
                  <a:pt x="2633" y="231"/>
                </a:cubicBezTo>
                <a:cubicBezTo>
                  <a:pt x="2633" y="238"/>
                  <a:pt x="2633" y="238"/>
                  <a:pt x="2633" y="238"/>
                </a:cubicBezTo>
                <a:cubicBezTo>
                  <a:pt x="2633" y="238"/>
                  <a:pt x="2633" y="238"/>
                  <a:pt x="2633" y="238"/>
                </a:cubicBezTo>
                <a:cubicBezTo>
                  <a:pt x="2633" y="231"/>
                  <a:pt x="2633" y="231"/>
                  <a:pt x="2633" y="231"/>
                </a:cubicBezTo>
                <a:moveTo>
                  <a:pt x="7" y="205"/>
                </a:moveTo>
                <a:cubicBezTo>
                  <a:pt x="0" y="205"/>
                  <a:pt x="0" y="205"/>
                  <a:pt x="0" y="205"/>
                </a:cubicBezTo>
                <a:cubicBezTo>
                  <a:pt x="0" y="211"/>
                  <a:pt x="0" y="211"/>
                  <a:pt x="0" y="211"/>
                </a:cubicBezTo>
                <a:cubicBezTo>
                  <a:pt x="7" y="211"/>
                  <a:pt x="7" y="211"/>
                  <a:pt x="7" y="211"/>
                </a:cubicBezTo>
                <a:cubicBezTo>
                  <a:pt x="7" y="205"/>
                  <a:pt x="7" y="205"/>
                  <a:pt x="7" y="205"/>
                </a:cubicBezTo>
                <a:moveTo>
                  <a:pt x="2640" y="204"/>
                </a:moveTo>
                <a:cubicBezTo>
                  <a:pt x="2633" y="204"/>
                  <a:pt x="2633" y="204"/>
                  <a:pt x="2633" y="204"/>
                </a:cubicBezTo>
                <a:cubicBezTo>
                  <a:pt x="2633" y="211"/>
                  <a:pt x="2633" y="211"/>
                  <a:pt x="2633" y="211"/>
                </a:cubicBezTo>
                <a:cubicBezTo>
                  <a:pt x="2640" y="211"/>
                  <a:pt x="2640" y="211"/>
                  <a:pt x="2640" y="211"/>
                </a:cubicBezTo>
                <a:cubicBezTo>
                  <a:pt x="2640" y="204"/>
                  <a:pt x="2640" y="204"/>
                  <a:pt x="2640" y="204"/>
                </a:cubicBezTo>
                <a:moveTo>
                  <a:pt x="2640" y="178"/>
                </a:moveTo>
                <a:cubicBezTo>
                  <a:pt x="2633" y="178"/>
                  <a:pt x="2633" y="178"/>
                  <a:pt x="2633" y="178"/>
                </a:cubicBezTo>
                <a:cubicBezTo>
                  <a:pt x="2633" y="184"/>
                  <a:pt x="2633" y="184"/>
                  <a:pt x="2633" y="184"/>
                </a:cubicBezTo>
                <a:cubicBezTo>
                  <a:pt x="2640" y="184"/>
                  <a:pt x="2640" y="184"/>
                  <a:pt x="2640" y="184"/>
                </a:cubicBezTo>
                <a:cubicBezTo>
                  <a:pt x="2640" y="178"/>
                  <a:pt x="2640" y="178"/>
                  <a:pt x="2640" y="178"/>
                </a:cubicBezTo>
                <a:moveTo>
                  <a:pt x="420" y="164"/>
                </a:moveTo>
                <a:cubicBezTo>
                  <a:pt x="413" y="164"/>
                  <a:pt x="413" y="164"/>
                  <a:pt x="413" y="164"/>
                </a:cubicBezTo>
                <a:cubicBezTo>
                  <a:pt x="413" y="171"/>
                  <a:pt x="413" y="171"/>
                  <a:pt x="413" y="171"/>
                </a:cubicBezTo>
                <a:cubicBezTo>
                  <a:pt x="420" y="171"/>
                  <a:pt x="420" y="171"/>
                  <a:pt x="420" y="171"/>
                </a:cubicBezTo>
                <a:cubicBezTo>
                  <a:pt x="420" y="164"/>
                  <a:pt x="420" y="164"/>
                  <a:pt x="420" y="164"/>
                </a:cubicBezTo>
                <a:moveTo>
                  <a:pt x="447" y="164"/>
                </a:moveTo>
                <a:cubicBezTo>
                  <a:pt x="440" y="164"/>
                  <a:pt x="440" y="164"/>
                  <a:pt x="440" y="164"/>
                </a:cubicBezTo>
                <a:cubicBezTo>
                  <a:pt x="440" y="171"/>
                  <a:pt x="440" y="171"/>
                  <a:pt x="440" y="171"/>
                </a:cubicBezTo>
                <a:cubicBezTo>
                  <a:pt x="447" y="171"/>
                  <a:pt x="447" y="171"/>
                  <a:pt x="447" y="171"/>
                </a:cubicBezTo>
                <a:cubicBezTo>
                  <a:pt x="447" y="164"/>
                  <a:pt x="447" y="164"/>
                  <a:pt x="447" y="164"/>
                </a:cubicBezTo>
                <a:moveTo>
                  <a:pt x="474" y="164"/>
                </a:moveTo>
                <a:cubicBezTo>
                  <a:pt x="467" y="164"/>
                  <a:pt x="467" y="164"/>
                  <a:pt x="467" y="164"/>
                </a:cubicBezTo>
                <a:cubicBezTo>
                  <a:pt x="467" y="171"/>
                  <a:pt x="467" y="171"/>
                  <a:pt x="467" y="171"/>
                </a:cubicBezTo>
                <a:cubicBezTo>
                  <a:pt x="474" y="171"/>
                  <a:pt x="474" y="171"/>
                  <a:pt x="474" y="171"/>
                </a:cubicBezTo>
                <a:cubicBezTo>
                  <a:pt x="474" y="164"/>
                  <a:pt x="474" y="164"/>
                  <a:pt x="474" y="164"/>
                </a:cubicBezTo>
                <a:moveTo>
                  <a:pt x="501" y="164"/>
                </a:moveTo>
                <a:cubicBezTo>
                  <a:pt x="494" y="164"/>
                  <a:pt x="494" y="164"/>
                  <a:pt x="494" y="164"/>
                </a:cubicBezTo>
                <a:cubicBezTo>
                  <a:pt x="494" y="171"/>
                  <a:pt x="494" y="171"/>
                  <a:pt x="494" y="171"/>
                </a:cubicBezTo>
                <a:cubicBezTo>
                  <a:pt x="501" y="171"/>
                  <a:pt x="501" y="171"/>
                  <a:pt x="501" y="171"/>
                </a:cubicBezTo>
                <a:cubicBezTo>
                  <a:pt x="501" y="164"/>
                  <a:pt x="501" y="164"/>
                  <a:pt x="501" y="164"/>
                </a:cubicBezTo>
                <a:moveTo>
                  <a:pt x="528" y="164"/>
                </a:moveTo>
                <a:cubicBezTo>
                  <a:pt x="521" y="164"/>
                  <a:pt x="521" y="164"/>
                  <a:pt x="521" y="164"/>
                </a:cubicBezTo>
                <a:cubicBezTo>
                  <a:pt x="521" y="171"/>
                  <a:pt x="521" y="171"/>
                  <a:pt x="521" y="171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28" y="164"/>
                  <a:pt x="528" y="164"/>
                  <a:pt x="528" y="164"/>
                </a:cubicBezTo>
                <a:moveTo>
                  <a:pt x="555" y="164"/>
                </a:moveTo>
                <a:cubicBezTo>
                  <a:pt x="548" y="164"/>
                  <a:pt x="548" y="164"/>
                  <a:pt x="548" y="164"/>
                </a:cubicBezTo>
                <a:cubicBezTo>
                  <a:pt x="548" y="171"/>
                  <a:pt x="548" y="171"/>
                  <a:pt x="548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164"/>
                  <a:pt x="555" y="164"/>
                  <a:pt x="555" y="164"/>
                </a:cubicBezTo>
                <a:moveTo>
                  <a:pt x="581" y="164"/>
                </a:moveTo>
                <a:cubicBezTo>
                  <a:pt x="575" y="164"/>
                  <a:pt x="575" y="164"/>
                  <a:pt x="575" y="164"/>
                </a:cubicBezTo>
                <a:cubicBezTo>
                  <a:pt x="575" y="171"/>
                  <a:pt x="575" y="171"/>
                  <a:pt x="575" y="171"/>
                </a:cubicBezTo>
                <a:cubicBezTo>
                  <a:pt x="581" y="171"/>
                  <a:pt x="581" y="171"/>
                  <a:pt x="581" y="171"/>
                </a:cubicBezTo>
                <a:cubicBezTo>
                  <a:pt x="581" y="164"/>
                  <a:pt x="581" y="164"/>
                  <a:pt x="581" y="164"/>
                </a:cubicBezTo>
                <a:moveTo>
                  <a:pt x="608" y="164"/>
                </a:moveTo>
                <a:cubicBezTo>
                  <a:pt x="602" y="164"/>
                  <a:pt x="602" y="164"/>
                  <a:pt x="602" y="164"/>
                </a:cubicBezTo>
                <a:cubicBezTo>
                  <a:pt x="602" y="171"/>
                  <a:pt x="602" y="171"/>
                  <a:pt x="602" y="171"/>
                </a:cubicBezTo>
                <a:cubicBezTo>
                  <a:pt x="608" y="171"/>
                  <a:pt x="608" y="171"/>
                  <a:pt x="608" y="171"/>
                </a:cubicBezTo>
                <a:cubicBezTo>
                  <a:pt x="608" y="164"/>
                  <a:pt x="608" y="164"/>
                  <a:pt x="608" y="164"/>
                </a:cubicBezTo>
                <a:moveTo>
                  <a:pt x="635" y="164"/>
                </a:moveTo>
                <a:cubicBezTo>
                  <a:pt x="628" y="164"/>
                  <a:pt x="628" y="164"/>
                  <a:pt x="628" y="164"/>
                </a:cubicBezTo>
                <a:cubicBezTo>
                  <a:pt x="628" y="171"/>
                  <a:pt x="628" y="171"/>
                  <a:pt x="628" y="171"/>
                </a:cubicBezTo>
                <a:cubicBezTo>
                  <a:pt x="635" y="171"/>
                  <a:pt x="635" y="171"/>
                  <a:pt x="635" y="171"/>
                </a:cubicBezTo>
                <a:cubicBezTo>
                  <a:pt x="635" y="164"/>
                  <a:pt x="635" y="164"/>
                  <a:pt x="635" y="164"/>
                </a:cubicBezTo>
                <a:moveTo>
                  <a:pt x="662" y="164"/>
                </a:moveTo>
                <a:cubicBezTo>
                  <a:pt x="655" y="164"/>
                  <a:pt x="655" y="164"/>
                  <a:pt x="655" y="164"/>
                </a:cubicBezTo>
                <a:cubicBezTo>
                  <a:pt x="655" y="171"/>
                  <a:pt x="655" y="171"/>
                  <a:pt x="655" y="171"/>
                </a:cubicBezTo>
                <a:cubicBezTo>
                  <a:pt x="662" y="171"/>
                  <a:pt x="662" y="171"/>
                  <a:pt x="662" y="171"/>
                </a:cubicBezTo>
                <a:cubicBezTo>
                  <a:pt x="662" y="164"/>
                  <a:pt x="662" y="164"/>
                  <a:pt x="662" y="164"/>
                </a:cubicBezTo>
                <a:moveTo>
                  <a:pt x="689" y="164"/>
                </a:moveTo>
                <a:cubicBezTo>
                  <a:pt x="682" y="164"/>
                  <a:pt x="682" y="164"/>
                  <a:pt x="682" y="164"/>
                </a:cubicBezTo>
                <a:cubicBezTo>
                  <a:pt x="682" y="171"/>
                  <a:pt x="682" y="171"/>
                  <a:pt x="682" y="171"/>
                </a:cubicBezTo>
                <a:cubicBezTo>
                  <a:pt x="689" y="171"/>
                  <a:pt x="689" y="171"/>
                  <a:pt x="689" y="171"/>
                </a:cubicBezTo>
                <a:cubicBezTo>
                  <a:pt x="689" y="164"/>
                  <a:pt x="689" y="164"/>
                  <a:pt x="689" y="164"/>
                </a:cubicBezTo>
                <a:moveTo>
                  <a:pt x="716" y="164"/>
                </a:moveTo>
                <a:cubicBezTo>
                  <a:pt x="709" y="164"/>
                  <a:pt x="709" y="164"/>
                  <a:pt x="709" y="164"/>
                </a:cubicBezTo>
                <a:cubicBezTo>
                  <a:pt x="709" y="171"/>
                  <a:pt x="709" y="171"/>
                  <a:pt x="709" y="171"/>
                </a:cubicBezTo>
                <a:cubicBezTo>
                  <a:pt x="716" y="171"/>
                  <a:pt x="716" y="171"/>
                  <a:pt x="716" y="171"/>
                </a:cubicBezTo>
                <a:cubicBezTo>
                  <a:pt x="716" y="164"/>
                  <a:pt x="716" y="164"/>
                  <a:pt x="716" y="164"/>
                </a:cubicBezTo>
                <a:moveTo>
                  <a:pt x="743" y="164"/>
                </a:moveTo>
                <a:cubicBezTo>
                  <a:pt x="736" y="164"/>
                  <a:pt x="736" y="164"/>
                  <a:pt x="736" y="164"/>
                </a:cubicBezTo>
                <a:cubicBezTo>
                  <a:pt x="736" y="171"/>
                  <a:pt x="736" y="171"/>
                  <a:pt x="736" y="171"/>
                </a:cubicBezTo>
                <a:cubicBezTo>
                  <a:pt x="743" y="171"/>
                  <a:pt x="743" y="171"/>
                  <a:pt x="743" y="171"/>
                </a:cubicBezTo>
                <a:cubicBezTo>
                  <a:pt x="743" y="164"/>
                  <a:pt x="743" y="164"/>
                  <a:pt x="743" y="164"/>
                </a:cubicBezTo>
                <a:moveTo>
                  <a:pt x="770" y="164"/>
                </a:moveTo>
                <a:cubicBezTo>
                  <a:pt x="763" y="164"/>
                  <a:pt x="763" y="164"/>
                  <a:pt x="763" y="164"/>
                </a:cubicBezTo>
                <a:cubicBezTo>
                  <a:pt x="763" y="171"/>
                  <a:pt x="763" y="171"/>
                  <a:pt x="763" y="171"/>
                </a:cubicBezTo>
                <a:cubicBezTo>
                  <a:pt x="770" y="171"/>
                  <a:pt x="770" y="171"/>
                  <a:pt x="770" y="171"/>
                </a:cubicBezTo>
                <a:cubicBezTo>
                  <a:pt x="770" y="164"/>
                  <a:pt x="770" y="164"/>
                  <a:pt x="770" y="164"/>
                </a:cubicBezTo>
                <a:moveTo>
                  <a:pt x="797" y="164"/>
                </a:moveTo>
                <a:cubicBezTo>
                  <a:pt x="790" y="164"/>
                  <a:pt x="790" y="164"/>
                  <a:pt x="790" y="164"/>
                </a:cubicBezTo>
                <a:cubicBezTo>
                  <a:pt x="790" y="171"/>
                  <a:pt x="790" y="171"/>
                  <a:pt x="790" y="171"/>
                </a:cubicBezTo>
                <a:cubicBezTo>
                  <a:pt x="797" y="171"/>
                  <a:pt x="797" y="171"/>
                  <a:pt x="797" y="171"/>
                </a:cubicBezTo>
                <a:cubicBezTo>
                  <a:pt x="797" y="164"/>
                  <a:pt x="797" y="164"/>
                  <a:pt x="797" y="164"/>
                </a:cubicBezTo>
                <a:moveTo>
                  <a:pt x="823" y="164"/>
                </a:moveTo>
                <a:cubicBezTo>
                  <a:pt x="817" y="164"/>
                  <a:pt x="817" y="164"/>
                  <a:pt x="817" y="164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23" y="171"/>
                  <a:pt x="823" y="171"/>
                  <a:pt x="823" y="171"/>
                </a:cubicBezTo>
                <a:cubicBezTo>
                  <a:pt x="823" y="164"/>
                  <a:pt x="823" y="164"/>
                  <a:pt x="823" y="164"/>
                </a:cubicBezTo>
                <a:moveTo>
                  <a:pt x="850" y="164"/>
                </a:moveTo>
                <a:cubicBezTo>
                  <a:pt x="844" y="164"/>
                  <a:pt x="844" y="164"/>
                  <a:pt x="844" y="164"/>
                </a:cubicBezTo>
                <a:cubicBezTo>
                  <a:pt x="844" y="171"/>
                  <a:pt x="844" y="171"/>
                  <a:pt x="844" y="171"/>
                </a:cubicBezTo>
                <a:cubicBezTo>
                  <a:pt x="850" y="171"/>
                  <a:pt x="850" y="171"/>
                  <a:pt x="850" y="171"/>
                </a:cubicBezTo>
                <a:cubicBezTo>
                  <a:pt x="850" y="164"/>
                  <a:pt x="850" y="164"/>
                  <a:pt x="850" y="164"/>
                </a:cubicBezTo>
                <a:moveTo>
                  <a:pt x="877" y="164"/>
                </a:moveTo>
                <a:cubicBezTo>
                  <a:pt x="870" y="164"/>
                  <a:pt x="870" y="164"/>
                  <a:pt x="870" y="164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77" y="171"/>
                  <a:pt x="877" y="171"/>
                  <a:pt x="877" y="171"/>
                </a:cubicBezTo>
                <a:cubicBezTo>
                  <a:pt x="877" y="164"/>
                  <a:pt x="877" y="164"/>
                  <a:pt x="877" y="164"/>
                </a:cubicBezTo>
                <a:moveTo>
                  <a:pt x="904" y="164"/>
                </a:moveTo>
                <a:cubicBezTo>
                  <a:pt x="897" y="164"/>
                  <a:pt x="897" y="164"/>
                  <a:pt x="897" y="164"/>
                </a:cubicBezTo>
                <a:cubicBezTo>
                  <a:pt x="897" y="171"/>
                  <a:pt x="897" y="171"/>
                  <a:pt x="897" y="171"/>
                </a:cubicBezTo>
                <a:cubicBezTo>
                  <a:pt x="904" y="171"/>
                  <a:pt x="904" y="171"/>
                  <a:pt x="904" y="171"/>
                </a:cubicBezTo>
                <a:cubicBezTo>
                  <a:pt x="904" y="164"/>
                  <a:pt x="904" y="164"/>
                  <a:pt x="904" y="164"/>
                </a:cubicBezTo>
                <a:moveTo>
                  <a:pt x="931" y="164"/>
                </a:moveTo>
                <a:cubicBezTo>
                  <a:pt x="924" y="164"/>
                  <a:pt x="924" y="164"/>
                  <a:pt x="924" y="164"/>
                </a:cubicBezTo>
                <a:cubicBezTo>
                  <a:pt x="924" y="171"/>
                  <a:pt x="924" y="171"/>
                  <a:pt x="924" y="171"/>
                </a:cubicBezTo>
                <a:cubicBezTo>
                  <a:pt x="931" y="171"/>
                  <a:pt x="931" y="171"/>
                  <a:pt x="931" y="171"/>
                </a:cubicBezTo>
                <a:cubicBezTo>
                  <a:pt x="931" y="164"/>
                  <a:pt x="931" y="164"/>
                  <a:pt x="931" y="164"/>
                </a:cubicBezTo>
                <a:moveTo>
                  <a:pt x="958" y="164"/>
                </a:moveTo>
                <a:cubicBezTo>
                  <a:pt x="951" y="164"/>
                  <a:pt x="951" y="164"/>
                  <a:pt x="951" y="164"/>
                </a:cubicBezTo>
                <a:cubicBezTo>
                  <a:pt x="951" y="171"/>
                  <a:pt x="951" y="171"/>
                  <a:pt x="951" y="171"/>
                </a:cubicBezTo>
                <a:cubicBezTo>
                  <a:pt x="958" y="171"/>
                  <a:pt x="958" y="171"/>
                  <a:pt x="958" y="171"/>
                </a:cubicBezTo>
                <a:cubicBezTo>
                  <a:pt x="958" y="164"/>
                  <a:pt x="958" y="164"/>
                  <a:pt x="958" y="164"/>
                </a:cubicBezTo>
                <a:moveTo>
                  <a:pt x="985" y="164"/>
                </a:moveTo>
                <a:cubicBezTo>
                  <a:pt x="978" y="164"/>
                  <a:pt x="978" y="164"/>
                  <a:pt x="978" y="164"/>
                </a:cubicBezTo>
                <a:cubicBezTo>
                  <a:pt x="978" y="171"/>
                  <a:pt x="978" y="171"/>
                  <a:pt x="978" y="171"/>
                </a:cubicBezTo>
                <a:cubicBezTo>
                  <a:pt x="985" y="171"/>
                  <a:pt x="985" y="171"/>
                  <a:pt x="985" y="171"/>
                </a:cubicBezTo>
                <a:cubicBezTo>
                  <a:pt x="985" y="164"/>
                  <a:pt x="985" y="164"/>
                  <a:pt x="985" y="164"/>
                </a:cubicBezTo>
                <a:moveTo>
                  <a:pt x="1012" y="164"/>
                </a:moveTo>
                <a:cubicBezTo>
                  <a:pt x="1005" y="164"/>
                  <a:pt x="1005" y="164"/>
                  <a:pt x="1005" y="164"/>
                </a:cubicBezTo>
                <a:cubicBezTo>
                  <a:pt x="1005" y="171"/>
                  <a:pt x="1005" y="171"/>
                  <a:pt x="1005" y="171"/>
                </a:cubicBezTo>
                <a:cubicBezTo>
                  <a:pt x="1012" y="171"/>
                  <a:pt x="1012" y="171"/>
                  <a:pt x="1012" y="171"/>
                </a:cubicBezTo>
                <a:cubicBezTo>
                  <a:pt x="1012" y="164"/>
                  <a:pt x="1012" y="164"/>
                  <a:pt x="1012" y="164"/>
                </a:cubicBezTo>
                <a:moveTo>
                  <a:pt x="1039" y="164"/>
                </a:moveTo>
                <a:cubicBezTo>
                  <a:pt x="1032" y="164"/>
                  <a:pt x="1032" y="164"/>
                  <a:pt x="1032" y="164"/>
                </a:cubicBezTo>
                <a:cubicBezTo>
                  <a:pt x="1032" y="171"/>
                  <a:pt x="1032" y="171"/>
                  <a:pt x="1032" y="171"/>
                </a:cubicBezTo>
                <a:cubicBezTo>
                  <a:pt x="1039" y="171"/>
                  <a:pt x="1039" y="171"/>
                  <a:pt x="1039" y="171"/>
                </a:cubicBezTo>
                <a:cubicBezTo>
                  <a:pt x="1039" y="164"/>
                  <a:pt x="1039" y="164"/>
                  <a:pt x="1039" y="164"/>
                </a:cubicBezTo>
                <a:moveTo>
                  <a:pt x="1065" y="164"/>
                </a:moveTo>
                <a:cubicBezTo>
                  <a:pt x="1059" y="164"/>
                  <a:pt x="1059" y="164"/>
                  <a:pt x="1059" y="164"/>
                </a:cubicBezTo>
                <a:cubicBezTo>
                  <a:pt x="1059" y="171"/>
                  <a:pt x="1059" y="171"/>
                  <a:pt x="1059" y="171"/>
                </a:cubicBezTo>
                <a:cubicBezTo>
                  <a:pt x="1065" y="171"/>
                  <a:pt x="1065" y="171"/>
                  <a:pt x="1065" y="171"/>
                </a:cubicBezTo>
                <a:cubicBezTo>
                  <a:pt x="1065" y="164"/>
                  <a:pt x="1065" y="164"/>
                  <a:pt x="1065" y="164"/>
                </a:cubicBezTo>
                <a:moveTo>
                  <a:pt x="1092" y="164"/>
                </a:moveTo>
                <a:cubicBezTo>
                  <a:pt x="1085" y="164"/>
                  <a:pt x="1085" y="164"/>
                  <a:pt x="1085" y="164"/>
                </a:cubicBezTo>
                <a:cubicBezTo>
                  <a:pt x="1085" y="171"/>
                  <a:pt x="1085" y="171"/>
                  <a:pt x="1085" y="171"/>
                </a:cubicBezTo>
                <a:cubicBezTo>
                  <a:pt x="1092" y="171"/>
                  <a:pt x="1092" y="171"/>
                  <a:pt x="1092" y="171"/>
                </a:cubicBezTo>
                <a:cubicBezTo>
                  <a:pt x="1092" y="164"/>
                  <a:pt x="1092" y="164"/>
                  <a:pt x="1092" y="164"/>
                </a:cubicBezTo>
                <a:moveTo>
                  <a:pt x="1119" y="164"/>
                </a:moveTo>
                <a:cubicBezTo>
                  <a:pt x="1112" y="164"/>
                  <a:pt x="1112" y="164"/>
                  <a:pt x="1112" y="164"/>
                </a:cubicBezTo>
                <a:cubicBezTo>
                  <a:pt x="1112" y="171"/>
                  <a:pt x="1112" y="171"/>
                  <a:pt x="1112" y="171"/>
                </a:cubicBezTo>
                <a:cubicBezTo>
                  <a:pt x="1119" y="171"/>
                  <a:pt x="1119" y="171"/>
                  <a:pt x="1119" y="171"/>
                </a:cubicBezTo>
                <a:cubicBezTo>
                  <a:pt x="1119" y="164"/>
                  <a:pt x="1119" y="164"/>
                  <a:pt x="1119" y="164"/>
                </a:cubicBezTo>
                <a:moveTo>
                  <a:pt x="1146" y="164"/>
                </a:moveTo>
                <a:cubicBezTo>
                  <a:pt x="1139" y="164"/>
                  <a:pt x="1139" y="164"/>
                  <a:pt x="1139" y="164"/>
                </a:cubicBezTo>
                <a:cubicBezTo>
                  <a:pt x="1139" y="171"/>
                  <a:pt x="1139" y="171"/>
                  <a:pt x="1139" y="171"/>
                </a:cubicBezTo>
                <a:cubicBezTo>
                  <a:pt x="1146" y="171"/>
                  <a:pt x="1146" y="171"/>
                  <a:pt x="1146" y="171"/>
                </a:cubicBezTo>
                <a:cubicBezTo>
                  <a:pt x="1146" y="164"/>
                  <a:pt x="1146" y="164"/>
                  <a:pt x="1146" y="164"/>
                </a:cubicBezTo>
                <a:moveTo>
                  <a:pt x="1173" y="164"/>
                </a:moveTo>
                <a:cubicBezTo>
                  <a:pt x="1166" y="164"/>
                  <a:pt x="1166" y="164"/>
                  <a:pt x="1166" y="164"/>
                </a:cubicBezTo>
                <a:cubicBezTo>
                  <a:pt x="1166" y="171"/>
                  <a:pt x="1166" y="171"/>
                  <a:pt x="1166" y="171"/>
                </a:cubicBezTo>
                <a:cubicBezTo>
                  <a:pt x="1173" y="171"/>
                  <a:pt x="1173" y="171"/>
                  <a:pt x="1173" y="171"/>
                </a:cubicBezTo>
                <a:cubicBezTo>
                  <a:pt x="1173" y="164"/>
                  <a:pt x="1173" y="164"/>
                  <a:pt x="1173" y="164"/>
                </a:cubicBezTo>
                <a:moveTo>
                  <a:pt x="1200" y="164"/>
                </a:moveTo>
                <a:cubicBezTo>
                  <a:pt x="1193" y="164"/>
                  <a:pt x="1193" y="164"/>
                  <a:pt x="1193" y="164"/>
                </a:cubicBezTo>
                <a:cubicBezTo>
                  <a:pt x="1193" y="171"/>
                  <a:pt x="1193" y="171"/>
                  <a:pt x="1193" y="171"/>
                </a:cubicBezTo>
                <a:cubicBezTo>
                  <a:pt x="1200" y="171"/>
                  <a:pt x="1200" y="171"/>
                  <a:pt x="1200" y="171"/>
                </a:cubicBezTo>
                <a:cubicBezTo>
                  <a:pt x="1200" y="164"/>
                  <a:pt x="1200" y="164"/>
                  <a:pt x="1200" y="164"/>
                </a:cubicBezTo>
                <a:moveTo>
                  <a:pt x="1227" y="164"/>
                </a:moveTo>
                <a:cubicBezTo>
                  <a:pt x="1220" y="164"/>
                  <a:pt x="1220" y="164"/>
                  <a:pt x="1220" y="164"/>
                </a:cubicBezTo>
                <a:cubicBezTo>
                  <a:pt x="1220" y="171"/>
                  <a:pt x="1220" y="171"/>
                  <a:pt x="1220" y="171"/>
                </a:cubicBezTo>
                <a:cubicBezTo>
                  <a:pt x="1227" y="171"/>
                  <a:pt x="1227" y="171"/>
                  <a:pt x="1227" y="171"/>
                </a:cubicBezTo>
                <a:cubicBezTo>
                  <a:pt x="1227" y="164"/>
                  <a:pt x="1227" y="164"/>
                  <a:pt x="1227" y="164"/>
                </a:cubicBezTo>
                <a:moveTo>
                  <a:pt x="1254" y="164"/>
                </a:moveTo>
                <a:cubicBezTo>
                  <a:pt x="1247" y="164"/>
                  <a:pt x="1247" y="164"/>
                  <a:pt x="1247" y="164"/>
                </a:cubicBezTo>
                <a:cubicBezTo>
                  <a:pt x="1247" y="171"/>
                  <a:pt x="1247" y="171"/>
                  <a:pt x="1247" y="171"/>
                </a:cubicBezTo>
                <a:cubicBezTo>
                  <a:pt x="1254" y="171"/>
                  <a:pt x="1254" y="171"/>
                  <a:pt x="1254" y="171"/>
                </a:cubicBezTo>
                <a:cubicBezTo>
                  <a:pt x="1254" y="164"/>
                  <a:pt x="1254" y="164"/>
                  <a:pt x="1254" y="164"/>
                </a:cubicBezTo>
                <a:moveTo>
                  <a:pt x="1280" y="164"/>
                </a:moveTo>
                <a:cubicBezTo>
                  <a:pt x="1274" y="164"/>
                  <a:pt x="1274" y="164"/>
                  <a:pt x="1274" y="164"/>
                </a:cubicBezTo>
                <a:cubicBezTo>
                  <a:pt x="1274" y="171"/>
                  <a:pt x="1274" y="171"/>
                  <a:pt x="1274" y="171"/>
                </a:cubicBezTo>
                <a:cubicBezTo>
                  <a:pt x="1280" y="171"/>
                  <a:pt x="1280" y="171"/>
                  <a:pt x="1280" y="171"/>
                </a:cubicBezTo>
                <a:cubicBezTo>
                  <a:pt x="1280" y="164"/>
                  <a:pt x="1280" y="164"/>
                  <a:pt x="1280" y="164"/>
                </a:cubicBezTo>
                <a:moveTo>
                  <a:pt x="1307" y="164"/>
                </a:moveTo>
                <a:cubicBezTo>
                  <a:pt x="1301" y="164"/>
                  <a:pt x="1301" y="164"/>
                  <a:pt x="1301" y="164"/>
                </a:cubicBezTo>
                <a:cubicBezTo>
                  <a:pt x="1301" y="171"/>
                  <a:pt x="1301" y="171"/>
                  <a:pt x="1301" y="171"/>
                </a:cubicBezTo>
                <a:cubicBezTo>
                  <a:pt x="1307" y="171"/>
                  <a:pt x="1307" y="171"/>
                  <a:pt x="1307" y="171"/>
                </a:cubicBezTo>
                <a:cubicBezTo>
                  <a:pt x="1307" y="164"/>
                  <a:pt x="1307" y="164"/>
                  <a:pt x="1307" y="164"/>
                </a:cubicBezTo>
                <a:moveTo>
                  <a:pt x="1334" y="164"/>
                </a:moveTo>
                <a:cubicBezTo>
                  <a:pt x="1327" y="164"/>
                  <a:pt x="1327" y="164"/>
                  <a:pt x="1327" y="164"/>
                </a:cubicBezTo>
                <a:cubicBezTo>
                  <a:pt x="1327" y="171"/>
                  <a:pt x="1327" y="171"/>
                  <a:pt x="1327" y="171"/>
                </a:cubicBezTo>
                <a:cubicBezTo>
                  <a:pt x="1334" y="171"/>
                  <a:pt x="1334" y="171"/>
                  <a:pt x="1334" y="171"/>
                </a:cubicBezTo>
                <a:cubicBezTo>
                  <a:pt x="1334" y="164"/>
                  <a:pt x="1334" y="164"/>
                  <a:pt x="1334" y="164"/>
                </a:cubicBezTo>
                <a:moveTo>
                  <a:pt x="1361" y="164"/>
                </a:moveTo>
                <a:cubicBezTo>
                  <a:pt x="1354" y="164"/>
                  <a:pt x="1354" y="164"/>
                  <a:pt x="1354" y="164"/>
                </a:cubicBezTo>
                <a:cubicBezTo>
                  <a:pt x="1354" y="171"/>
                  <a:pt x="1354" y="171"/>
                  <a:pt x="1354" y="171"/>
                </a:cubicBezTo>
                <a:cubicBezTo>
                  <a:pt x="1361" y="171"/>
                  <a:pt x="1361" y="171"/>
                  <a:pt x="1361" y="171"/>
                </a:cubicBezTo>
                <a:cubicBezTo>
                  <a:pt x="1361" y="164"/>
                  <a:pt x="1361" y="164"/>
                  <a:pt x="1361" y="164"/>
                </a:cubicBezTo>
                <a:moveTo>
                  <a:pt x="1388" y="164"/>
                </a:moveTo>
                <a:cubicBezTo>
                  <a:pt x="1381" y="164"/>
                  <a:pt x="1381" y="164"/>
                  <a:pt x="1381" y="164"/>
                </a:cubicBezTo>
                <a:cubicBezTo>
                  <a:pt x="1381" y="171"/>
                  <a:pt x="1381" y="171"/>
                  <a:pt x="1381" y="171"/>
                </a:cubicBezTo>
                <a:cubicBezTo>
                  <a:pt x="1388" y="171"/>
                  <a:pt x="1388" y="171"/>
                  <a:pt x="1388" y="171"/>
                </a:cubicBezTo>
                <a:cubicBezTo>
                  <a:pt x="1388" y="164"/>
                  <a:pt x="1388" y="164"/>
                  <a:pt x="1388" y="164"/>
                </a:cubicBezTo>
                <a:moveTo>
                  <a:pt x="1415" y="164"/>
                </a:moveTo>
                <a:cubicBezTo>
                  <a:pt x="1408" y="164"/>
                  <a:pt x="1408" y="164"/>
                  <a:pt x="1408" y="164"/>
                </a:cubicBezTo>
                <a:cubicBezTo>
                  <a:pt x="1408" y="171"/>
                  <a:pt x="1408" y="171"/>
                  <a:pt x="1408" y="171"/>
                </a:cubicBezTo>
                <a:cubicBezTo>
                  <a:pt x="1415" y="171"/>
                  <a:pt x="1415" y="171"/>
                  <a:pt x="1415" y="171"/>
                </a:cubicBezTo>
                <a:cubicBezTo>
                  <a:pt x="1415" y="164"/>
                  <a:pt x="1415" y="164"/>
                  <a:pt x="1415" y="164"/>
                </a:cubicBezTo>
                <a:moveTo>
                  <a:pt x="1442" y="164"/>
                </a:moveTo>
                <a:cubicBezTo>
                  <a:pt x="1435" y="164"/>
                  <a:pt x="1435" y="164"/>
                  <a:pt x="1435" y="164"/>
                </a:cubicBezTo>
                <a:cubicBezTo>
                  <a:pt x="1435" y="171"/>
                  <a:pt x="1435" y="171"/>
                  <a:pt x="1435" y="171"/>
                </a:cubicBezTo>
                <a:cubicBezTo>
                  <a:pt x="1442" y="171"/>
                  <a:pt x="1442" y="171"/>
                  <a:pt x="1442" y="171"/>
                </a:cubicBezTo>
                <a:cubicBezTo>
                  <a:pt x="1442" y="164"/>
                  <a:pt x="1442" y="164"/>
                  <a:pt x="1442" y="164"/>
                </a:cubicBezTo>
                <a:moveTo>
                  <a:pt x="1469" y="164"/>
                </a:moveTo>
                <a:cubicBezTo>
                  <a:pt x="1462" y="164"/>
                  <a:pt x="1462" y="164"/>
                  <a:pt x="1462" y="164"/>
                </a:cubicBezTo>
                <a:cubicBezTo>
                  <a:pt x="1462" y="171"/>
                  <a:pt x="1462" y="171"/>
                  <a:pt x="1462" y="171"/>
                </a:cubicBezTo>
                <a:cubicBezTo>
                  <a:pt x="1469" y="171"/>
                  <a:pt x="1469" y="171"/>
                  <a:pt x="1469" y="171"/>
                </a:cubicBezTo>
                <a:cubicBezTo>
                  <a:pt x="1469" y="164"/>
                  <a:pt x="1469" y="164"/>
                  <a:pt x="1469" y="164"/>
                </a:cubicBezTo>
                <a:moveTo>
                  <a:pt x="1496" y="164"/>
                </a:moveTo>
                <a:cubicBezTo>
                  <a:pt x="1489" y="164"/>
                  <a:pt x="1489" y="164"/>
                  <a:pt x="1489" y="164"/>
                </a:cubicBezTo>
                <a:cubicBezTo>
                  <a:pt x="1489" y="171"/>
                  <a:pt x="1489" y="171"/>
                  <a:pt x="1489" y="171"/>
                </a:cubicBezTo>
                <a:cubicBezTo>
                  <a:pt x="1496" y="171"/>
                  <a:pt x="1496" y="171"/>
                  <a:pt x="1496" y="171"/>
                </a:cubicBezTo>
                <a:cubicBezTo>
                  <a:pt x="1496" y="164"/>
                  <a:pt x="1496" y="164"/>
                  <a:pt x="1496" y="164"/>
                </a:cubicBezTo>
                <a:moveTo>
                  <a:pt x="1522" y="164"/>
                </a:moveTo>
                <a:cubicBezTo>
                  <a:pt x="1516" y="164"/>
                  <a:pt x="1516" y="164"/>
                  <a:pt x="1516" y="164"/>
                </a:cubicBezTo>
                <a:cubicBezTo>
                  <a:pt x="1516" y="171"/>
                  <a:pt x="1516" y="171"/>
                  <a:pt x="1516" y="171"/>
                </a:cubicBezTo>
                <a:cubicBezTo>
                  <a:pt x="1522" y="171"/>
                  <a:pt x="1522" y="171"/>
                  <a:pt x="1522" y="171"/>
                </a:cubicBezTo>
                <a:cubicBezTo>
                  <a:pt x="1522" y="164"/>
                  <a:pt x="1522" y="164"/>
                  <a:pt x="1522" y="164"/>
                </a:cubicBezTo>
                <a:moveTo>
                  <a:pt x="1549" y="164"/>
                </a:moveTo>
                <a:cubicBezTo>
                  <a:pt x="1543" y="164"/>
                  <a:pt x="1543" y="164"/>
                  <a:pt x="1543" y="164"/>
                </a:cubicBezTo>
                <a:cubicBezTo>
                  <a:pt x="1543" y="171"/>
                  <a:pt x="1543" y="171"/>
                  <a:pt x="1543" y="171"/>
                </a:cubicBezTo>
                <a:cubicBezTo>
                  <a:pt x="1549" y="171"/>
                  <a:pt x="1549" y="171"/>
                  <a:pt x="1549" y="171"/>
                </a:cubicBezTo>
                <a:cubicBezTo>
                  <a:pt x="1549" y="164"/>
                  <a:pt x="1549" y="164"/>
                  <a:pt x="1549" y="164"/>
                </a:cubicBezTo>
                <a:moveTo>
                  <a:pt x="1576" y="164"/>
                </a:moveTo>
                <a:cubicBezTo>
                  <a:pt x="1569" y="164"/>
                  <a:pt x="1569" y="164"/>
                  <a:pt x="1569" y="164"/>
                </a:cubicBezTo>
                <a:cubicBezTo>
                  <a:pt x="1569" y="171"/>
                  <a:pt x="1569" y="171"/>
                  <a:pt x="1569" y="171"/>
                </a:cubicBezTo>
                <a:cubicBezTo>
                  <a:pt x="1576" y="171"/>
                  <a:pt x="1576" y="171"/>
                  <a:pt x="1576" y="171"/>
                </a:cubicBezTo>
                <a:cubicBezTo>
                  <a:pt x="1576" y="164"/>
                  <a:pt x="1576" y="164"/>
                  <a:pt x="1576" y="164"/>
                </a:cubicBezTo>
                <a:moveTo>
                  <a:pt x="1603" y="164"/>
                </a:moveTo>
                <a:cubicBezTo>
                  <a:pt x="1596" y="164"/>
                  <a:pt x="1596" y="164"/>
                  <a:pt x="1596" y="164"/>
                </a:cubicBezTo>
                <a:cubicBezTo>
                  <a:pt x="1596" y="171"/>
                  <a:pt x="1596" y="171"/>
                  <a:pt x="1596" y="171"/>
                </a:cubicBezTo>
                <a:cubicBezTo>
                  <a:pt x="1603" y="171"/>
                  <a:pt x="1603" y="171"/>
                  <a:pt x="1603" y="171"/>
                </a:cubicBezTo>
                <a:cubicBezTo>
                  <a:pt x="1603" y="164"/>
                  <a:pt x="1603" y="164"/>
                  <a:pt x="1603" y="164"/>
                </a:cubicBezTo>
                <a:moveTo>
                  <a:pt x="1630" y="164"/>
                </a:moveTo>
                <a:cubicBezTo>
                  <a:pt x="1623" y="164"/>
                  <a:pt x="1623" y="164"/>
                  <a:pt x="1623" y="164"/>
                </a:cubicBezTo>
                <a:cubicBezTo>
                  <a:pt x="1623" y="171"/>
                  <a:pt x="1623" y="171"/>
                  <a:pt x="1623" y="171"/>
                </a:cubicBezTo>
                <a:cubicBezTo>
                  <a:pt x="1630" y="171"/>
                  <a:pt x="1630" y="171"/>
                  <a:pt x="1630" y="171"/>
                </a:cubicBezTo>
                <a:cubicBezTo>
                  <a:pt x="1630" y="164"/>
                  <a:pt x="1630" y="164"/>
                  <a:pt x="1630" y="164"/>
                </a:cubicBezTo>
                <a:moveTo>
                  <a:pt x="1657" y="164"/>
                </a:moveTo>
                <a:cubicBezTo>
                  <a:pt x="1650" y="164"/>
                  <a:pt x="1650" y="164"/>
                  <a:pt x="1650" y="164"/>
                </a:cubicBezTo>
                <a:cubicBezTo>
                  <a:pt x="1650" y="171"/>
                  <a:pt x="1650" y="171"/>
                  <a:pt x="1650" y="171"/>
                </a:cubicBezTo>
                <a:cubicBezTo>
                  <a:pt x="1657" y="171"/>
                  <a:pt x="1657" y="171"/>
                  <a:pt x="1657" y="171"/>
                </a:cubicBezTo>
                <a:cubicBezTo>
                  <a:pt x="1657" y="164"/>
                  <a:pt x="1657" y="164"/>
                  <a:pt x="1657" y="164"/>
                </a:cubicBezTo>
                <a:moveTo>
                  <a:pt x="1684" y="164"/>
                </a:moveTo>
                <a:cubicBezTo>
                  <a:pt x="1677" y="164"/>
                  <a:pt x="1677" y="164"/>
                  <a:pt x="1677" y="164"/>
                </a:cubicBezTo>
                <a:cubicBezTo>
                  <a:pt x="1677" y="171"/>
                  <a:pt x="1677" y="171"/>
                  <a:pt x="1677" y="171"/>
                </a:cubicBezTo>
                <a:cubicBezTo>
                  <a:pt x="1684" y="171"/>
                  <a:pt x="1684" y="171"/>
                  <a:pt x="1684" y="171"/>
                </a:cubicBezTo>
                <a:cubicBezTo>
                  <a:pt x="1684" y="164"/>
                  <a:pt x="1684" y="164"/>
                  <a:pt x="1684" y="164"/>
                </a:cubicBezTo>
                <a:moveTo>
                  <a:pt x="1711" y="164"/>
                </a:moveTo>
                <a:cubicBezTo>
                  <a:pt x="1704" y="164"/>
                  <a:pt x="1704" y="164"/>
                  <a:pt x="1704" y="164"/>
                </a:cubicBezTo>
                <a:cubicBezTo>
                  <a:pt x="1704" y="171"/>
                  <a:pt x="1704" y="171"/>
                  <a:pt x="1704" y="171"/>
                </a:cubicBezTo>
                <a:cubicBezTo>
                  <a:pt x="1711" y="171"/>
                  <a:pt x="1711" y="171"/>
                  <a:pt x="1711" y="171"/>
                </a:cubicBezTo>
                <a:cubicBezTo>
                  <a:pt x="1711" y="164"/>
                  <a:pt x="1711" y="164"/>
                  <a:pt x="1711" y="164"/>
                </a:cubicBezTo>
                <a:moveTo>
                  <a:pt x="1738" y="164"/>
                </a:moveTo>
                <a:cubicBezTo>
                  <a:pt x="1731" y="164"/>
                  <a:pt x="1731" y="164"/>
                  <a:pt x="1731" y="164"/>
                </a:cubicBezTo>
                <a:cubicBezTo>
                  <a:pt x="1731" y="171"/>
                  <a:pt x="1731" y="171"/>
                  <a:pt x="1731" y="171"/>
                </a:cubicBezTo>
                <a:cubicBezTo>
                  <a:pt x="1738" y="171"/>
                  <a:pt x="1738" y="171"/>
                  <a:pt x="1738" y="171"/>
                </a:cubicBezTo>
                <a:cubicBezTo>
                  <a:pt x="1738" y="164"/>
                  <a:pt x="1738" y="164"/>
                  <a:pt x="1738" y="164"/>
                </a:cubicBezTo>
                <a:moveTo>
                  <a:pt x="1764" y="164"/>
                </a:moveTo>
                <a:cubicBezTo>
                  <a:pt x="1758" y="164"/>
                  <a:pt x="1758" y="164"/>
                  <a:pt x="1758" y="164"/>
                </a:cubicBezTo>
                <a:cubicBezTo>
                  <a:pt x="1758" y="171"/>
                  <a:pt x="1758" y="171"/>
                  <a:pt x="1758" y="171"/>
                </a:cubicBezTo>
                <a:cubicBezTo>
                  <a:pt x="1764" y="171"/>
                  <a:pt x="1764" y="171"/>
                  <a:pt x="1764" y="171"/>
                </a:cubicBezTo>
                <a:cubicBezTo>
                  <a:pt x="1764" y="164"/>
                  <a:pt x="1764" y="164"/>
                  <a:pt x="1764" y="164"/>
                </a:cubicBezTo>
                <a:moveTo>
                  <a:pt x="1791" y="164"/>
                </a:moveTo>
                <a:cubicBezTo>
                  <a:pt x="1784" y="164"/>
                  <a:pt x="1784" y="164"/>
                  <a:pt x="1784" y="164"/>
                </a:cubicBezTo>
                <a:cubicBezTo>
                  <a:pt x="1784" y="171"/>
                  <a:pt x="1784" y="171"/>
                  <a:pt x="1784" y="171"/>
                </a:cubicBezTo>
                <a:cubicBezTo>
                  <a:pt x="1791" y="171"/>
                  <a:pt x="1791" y="171"/>
                  <a:pt x="1791" y="171"/>
                </a:cubicBezTo>
                <a:cubicBezTo>
                  <a:pt x="1791" y="171"/>
                  <a:pt x="1791" y="171"/>
                  <a:pt x="1791" y="171"/>
                </a:cubicBezTo>
                <a:cubicBezTo>
                  <a:pt x="1791" y="164"/>
                  <a:pt x="1791" y="164"/>
                  <a:pt x="1791" y="164"/>
                </a:cubicBezTo>
                <a:moveTo>
                  <a:pt x="1816" y="159"/>
                </a:moveTo>
                <a:cubicBezTo>
                  <a:pt x="1814" y="160"/>
                  <a:pt x="1812" y="160"/>
                  <a:pt x="1810" y="161"/>
                </a:cubicBezTo>
                <a:cubicBezTo>
                  <a:pt x="1812" y="167"/>
                  <a:pt x="1812" y="167"/>
                  <a:pt x="1812" y="167"/>
                </a:cubicBezTo>
                <a:cubicBezTo>
                  <a:pt x="1814" y="167"/>
                  <a:pt x="1817" y="166"/>
                  <a:pt x="1819" y="165"/>
                </a:cubicBezTo>
                <a:cubicBezTo>
                  <a:pt x="1816" y="159"/>
                  <a:pt x="1816" y="159"/>
                  <a:pt x="1816" y="159"/>
                </a:cubicBezTo>
                <a:moveTo>
                  <a:pt x="2640" y="151"/>
                </a:moveTo>
                <a:cubicBezTo>
                  <a:pt x="2633" y="151"/>
                  <a:pt x="2633" y="151"/>
                  <a:pt x="2633" y="151"/>
                </a:cubicBezTo>
                <a:cubicBezTo>
                  <a:pt x="2633" y="157"/>
                  <a:pt x="2633" y="157"/>
                  <a:pt x="2633" y="157"/>
                </a:cubicBezTo>
                <a:cubicBezTo>
                  <a:pt x="2640" y="157"/>
                  <a:pt x="2640" y="157"/>
                  <a:pt x="2640" y="157"/>
                </a:cubicBezTo>
                <a:cubicBezTo>
                  <a:pt x="2640" y="151"/>
                  <a:pt x="2640" y="151"/>
                  <a:pt x="2640" y="151"/>
                </a:cubicBezTo>
                <a:moveTo>
                  <a:pt x="1837" y="144"/>
                </a:moveTo>
                <a:cubicBezTo>
                  <a:pt x="1835" y="146"/>
                  <a:pt x="1834" y="147"/>
                  <a:pt x="1832" y="149"/>
                </a:cubicBezTo>
                <a:cubicBezTo>
                  <a:pt x="1837" y="154"/>
                  <a:pt x="1837" y="154"/>
                  <a:pt x="1837" y="154"/>
                </a:cubicBezTo>
                <a:cubicBezTo>
                  <a:pt x="1838" y="152"/>
                  <a:pt x="1840" y="151"/>
                  <a:pt x="1842" y="149"/>
                </a:cubicBezTo>
                <a:cubicBezTo>
                  <a:pt x="1837" y="144"/>
                  <a:pt x="1837" y="144"/>
                  <a:pt x="1837" y="144"/>
                </a:cubicBezTo>
                <a:moveTo>
                  <a:pt x="2640" y="124"/>
                </a:moveTo>
                <a:cubicBezTo>
                  <a:pt x="2633" y="124"/>
                  <a:pt x="2633" y="124"/>
                  <a:pt x="2633" y="124"/>
                </a:cubicBezTo>
                <a:cubicBezTo>
                  <a:pt x="2633" y="131"/>
                  <a:pt x="2633" y="131"/>
                  <a:pt x="2633" y="131"/>
                </a:cubicBezTo>
                <a:cubicBezTo>
                  <a:pt x="2640" y="131"/>
                  <a:pt x="2640" y="131"/>
                  <a:pt x="2640" y="131"/>
                </a:cubicBezTo>
                <a:cubicBezTo>
                  <a:pt x="2640" y="124"/>
                  <a:pt x="2640" y="124"/>
                  <a:pt x="2640" y="124"/>
                </a:cubicBezTo>
                <a:moveTo>
                  <a:pt x="1851" y="123"/>
                </a:moveTo>
                <a:cubicBezTo>
                  <a:pt x="1850" y="125"/>
                  <a:pt x="1849" y="127"/>
                  <a:pt x="1848" y="129"/>
                </a:cubicBezTo>
                <a:cubicBezTo>
                  <a:pt x="1854" y="132"/>
                  <a:pt x="1854" y="132"/>
                  <a:pt x="1854" y="132"/>
                </a:cubicBezTo>
                <a:cubicBezTo>
                  <a:pt x="1855" y="130"/>
                  <a:pt x="1856" y="128"/>
                  <a:pt x="1857" y="126"/>
                </a:cubicBezTo>
                <a:cubicBezTo>
                  <a:pt x="1851" y="123"/>
                  <a:pt x="1851" y="123"/>
                  <a:pt x="1851" y="123"/>
                </a:cubicBezTo>
                <a:moveTo>
                  <a:pt x="1856" y="98"/>
                </a:moveTo>
                <a:cubicBezTo>
                  <a:pt x="1856" y="99"/>
                  <a:pt x="1856" y="99"/>
                  <a:pt x="1856" y="99"/>
                </a:cubicBezTo>
                <a:cubicBezTo>
                  <a:pt x="1856" y="101"/>
                  <a:pt x="1855" y="103"/>
                  <a:pt x="1855" y="105"/>
                </a:cubicBezTo>
                <a:cubicBezTo>
                  <a:pt x="1862" y="105"/>
                  <a:pt x="1862" y="105"/>
                  <a:pt x="1862" y="105"/>
                </a:cubicBezTo>
                <a:cubicBezTo>
                  <a:pt x="1862" y="103"/>
                  <a:pt x="1862" y="101"/>
                  <a:pt x="1862" y="99"/>
                </a:cubicBezTo>
                <a:cubicBezTo>
                  <a:pt x="1862" y="98"/>
                  <a:pt x="1862" y="98"/>
                  <a:pt x="1862" y="98"/>
                </a:cubicBezTo>
                <a:cubicBezTo>
                  <a:pt x="1856" y="98"/>
                  <a:pt x="1856" y="98"/>
                  <a:pt x="1856" y="98"/>
                </a:cubicBezTo>
                <a:moveTo>
                  <a:pt x="2640" y="97"/>
                </a:moveTo>
                <a:cubicBezTo>
                  <a:pt x="2633" y="97"/>
                  <a:pt x="2633" y="97"/>
                  <a:pt x="2633" y="97"/>
                </a:cubicBezTo>
                <a:cubicBezTo>
                  <a:pt x="2633" y="104"/>
                  <a:pt x="2633" y="104"/>
                  <a:pt x="2633" y="104"/>
                </a:cubicBezTo>
                <a:cubicBezTo>
                  <a:pt x="2640" y="104"/>
                  <a:pt x="2640" y="104"/>
                  <a:pt x="2640" y="104"/>
                </a:cubicBezTo>
                <a:cubicBezTo>
                  <a:pt x="2640" y="97"/>
                  <a:pt x="2640" y="97"/>
                  <a:pt x="2640" y="97"/>
                </a:cubicBezTo>
                <a:moveTo>
                  <a:pt x="1862" y="71"/>
                </a:moveTo>
                <a:cubicBezTo>
                  <a:pt x="1856" y="71"/>
                  <a:pt x="1856" y="71"/>
                  <a:pt x="1856" y="71"/>
                </a:cubicBezTo>
                <a:cubicBezTo>
                  <a:pt x="1856" y="78"/>
                  <a:pt x="1856" y="78"/>
                  <a:pt x="1856" y="78"/>
                </a:cubicBezTo>
                <a:cubicBezTo>
                  <a:pt x="1862" y="78"/>
                  <a:pt x="1862" y="78"/>
                  <a:pt x="1862" y="78"/>
                </a:cubicBezTo>
                <a:cubicBezTo>
                  <a:pt x="1862" y="71"/>
                  <a:pt x="1862" y="71"/>
                  <a:pt x="1862" y="71"/>
                </a:cubicBezTo>
                <a:moveTo>
                  <a:pt x="2640" y="70"/>
                </a:moveTo>
                <a:cubicBezTo>
                  <a:pt x="2633" y="70"/>
                  <a:pt x="2633" y="70"/>
                  <a:pt x="2633" y="70"/>
                </a:cubicBezTo>
                <a:cubicBezTo>
                  <a:pt x="2633" y="77"/>
                  <a:pt x="2633" y="77"/>
                  <a:pt x="2633" y="77"/>
                </a:cubicBezTo>
                <a:cubicBezTo>
                  <a:pt x="2640" y="77"/>
                  <a:pt x="2640" y="77"/>
                  <a:pt x="2640" y="77"/>
                </a:cubicBezTo>
                <a:cubicBezTo>
                  <a:pt x="2640" y="70"/>
                  <a:pt x="2640" y="70"/>
                  <a:pt x="2640" y="70"/>
                </a:cubicBezTo>
                <a:moveTo>
                  <a:pt x="1861" y="44"/>
                </a:moveTo>
                <a:cubicBezTo>
                  <a:pt x="1860" y="46"/>
                  <a:pt x="1860" y="48"/>
                  <a:pt x="1859" y="50"/>
                </a:cubicBezTo>
                <a:cubicBezTo>
                  <a:pt x="1865" y="52"/>
                  <a:pt x="1865" y="52"/>
                  <a:pt x="1865" y="52"/>
                </a:cubicBezTo>
                <a:cubicBezTo>
                  <a:pt x="1866" y="50"/>
                  <a:pt x="1867" y="48"/>
                  <a:pt x="1868" y="46"/>
                </a:cubicBezTo>
                <a:cubicBezTo>
                  <a:pt x="1861" y="44"/>
                  <a:pt x="1861" y="44"/>
                  <a:pt x="1861" y="44"/>
                </a:cubicBezTo>
                <a:moveTo>
                  <a:pt x="2634" y="43"/>
                </a:moveTo>
                <a:cubicBezTo>
                  <a:pt x="2628" y="45"/>
                  <a:pt x="2628" y="45"/>
                  <a:pt x="2628" y="45"/>
                </a:cubicBezTo>
                <a:cubicBezTo>
                  <a:pt x="2629" y="47"/>
                  <a:pt x="2629" y="49"/>
                  <a:pt x="2630" y="51"/>
                </a:cubicBezTo>
                <a:cubicBezTo>
                  <a:pt x="2637" y="49"/>
                  <a:pt x="2637" y="49"/>
                  <a:pt x="2637" y="49"/>
                </a:cubicBezTo>
                <a:cubicBezTo>
                  <a:pt x="2636" y="47"/>
                  <a:pt x="2635" y="45"/>
                  <a:pt x="2634" y="43"/>
                </a:cubicBezTo>
                <a:moveTo>
                  <a:pt x="1877" y="21"/>
                </a:moveTo>
                <a:cubicBezTo>
                  <a:pt x="1875" y="22"/>
                  <a:pt x="1874" y="24"/>
                  <a:pt x="1872" y="26"/>
                </a:cubicBezTo>
                <a:cubicBezTo>
                  <a:pt x="1878" y="30"/>
                  <a:pt x="1878" y="30"/>
                  <a:pt x="1878" y="30"/>
                </a:cubicBezTo>
                <a:cubicBezTo>
                  <a:pt x="1879" y="29"/>
                  <a:pt x="1880" y="27"/>
                  <a:pt x="1882" y="25"/>
                </a:cubicBezTo>
                <a:cubicBezTo>
                  <a:pt x="1877" y="21"/>
                  <a:pt x="1877" y="21"/>
                  <a:pt x="1877" y="21"/>
                </a:cubicBezTo>
                <a:moveTo>
                  <a:pt x="2618" y="20"/>
                </a:moveTo>
                <a:cubicBezTo>
                  <a:pt x="2613" y="25"/>
                  <a:pt x="2613" y="25"/>
                  <a:pt x="2613" y="25"/>
                </a:cubicBezTo>
                <a:cubicBezTo>
                  <a:pt x="2615" y="26"/>
                  <a:pt x="2616" y="28"/>
                  <a:pt x="2618" y="29"/>
                </a:cubicBezTo>
                <a:cubicBezTo>
                  <a:pt x="2623" y="25"/>
                  <a:pt x="2623" y="25"/>
                  <a:pt x="2623" y="25"/>
                </a:cubicBezTo>
                <a:cubicBezTo>
                  <a:pt x="2621" y="23"/>
                  <a:pt x="2620" y="21"/>
                  <a:pt x="2618" y="20"/>
                </a:cubicBezTo>
                <a:moveTo>
                  <a:pt x="1901" y="5"/>
                </a:moveTo>
                <a:cubicBezTo>
                  <a:pt x="1898" y="6"/>
                  <a:pt x="1896" y="7"/>
                  <a:pt x="1894" y="8"/>
                </a:cubicBezTo>
                <a:cubicBezTo>
                  <a:pt x="1897" y="14"/>
                  <a:pt x="1897" y="14"/>
                  <a:pt x="1897" y="14"/>
                </a:cubicBezTo>
                <a:cubicBezTo>
                  <a:pt x="1899" y="13"/>
                  <a:pt x="1901" y="12"/>
                  <a:pt x="1903" y="11"/>
                </a:cubicBezTo>
                <a:cubicBezTo>
                  <a:pt x="1901" y="5"/>
                  <a:pt x="1901" y="5"/>
                  <a:pt x="1901" y="5"/>
                </a:cubicBezTo>
                <a:moveTo>
                  <a:pt x="2594" y="5"/>
                </a:moveTo>
                <a:cubicBezTo>
                  <a:pt x="2592" y="11"/>
                  <a:pt x="2592" y="11"/>
                  <a:pt x="2592" y="11"/>
                </a:cubicBezTo>
                <a:cubicBezTo>
                  <a:pt x="2594" y="12"/>
                  <a:pt x="2596" y="13"/>
                  <a:pt x="2598" y="14"/>
                </a:cubicBezTo>
                <a:cubicBezTo>
                  <a:pt x="2601" y="8"/>
                  <a:pt x="2601" y="8"/>
                  <a:pt x="2601" y="8"/>
                </a:cubicBezTo>
                <a:cubicBezTo>
                  <a:pt x="2598" y="6"/>
                  <a:pt x="2596" y="6"/>
                  <a:pt x="2594" y="5"/>
                </a:cubicBezTo>
                <a:moveTo>
                  <a:pt x="1928" y="0"/>
                </a:moveTo>
                <a:cubicBezTo>
                  <a:pt x="1927" y="0"/>
                  <a:pt x="1927" y="0"/>
                  <a:pt x="1927" y="0"/>
                </a:cubicBezTo>
                <a:cubicBezTo>
                  <a:pt x="1925" y="0"/>
                  <a:pt x="1923" y="0"/>
                  <a:pt x="1921" y="0"/>
                </a:cubicBezTo>
                <a:cubicBezTo>
                  <a:pt x="1922" y="7"/>
                  <a:pt x="1922" y="7"/>
                  <a:pt x="1922" y="7"/>
                </a:cubicBezTo>
                <a:cubicBezTo>
                  <a:pt x="1924" y="7"/>
                  <a:pt x="1925" y="7"/>
                  <a:pt x="1927" y="7"/>
                </a:cubicBezTo>
                <a:cubicBezTo>
                  <a:pt x="1928" y="7"/>
                  <a:pt x="1928" y="7"/>
                  <a:pt x="1928" y="7"/>
                </a:cubicBezTo>
                <a:cubicBezTo>
                  <a:pt x="1928" y="0"/>
                  <a:pt x="1928" y="0"/>
                  <a:pt x="1928" y="0"/>
                </a:cubicBezTo>
                <a:moveTo>
                  <a:pt x="1955" y="0"/>
                </a:moveTo>
                <a:cubicBezTo>
                  <a:pt x="1948" y="0"/>
                  <a:pt x="1948" y="0"/>
                  <a:pt x="1948" y="0"/>
                </a:cubicBezTo>
                <a:cubicBezTo>
                  <a:pt x="1948" y="7"/>
                  <a:pt x="1948" y="7"/>
                  <a:pt x="1948" y="7"/>
                </a:cubicBezTo>
                <a:cubicBezTo>
                  <a:pt x="1955" y="7"/>
                  <a:pt x="1955" y="7"/>
                  <a:pt x="1955" y="7"/>
                </a:cubicBezTo>
                <a:cubicBezTo>
                  <a:pt x="1955" y="0"/>
                  <a:pt x="1955" y="0"/>
                  <a:pt x="1955" y="0"/>
                </a:cubicBezTo>
                <a:moveTo>
                  <a:pt x="1982" y="0"/>
                </a:moveTo>
                <a:cubicBezTo>
                  <a:pt x="1975" y="0"/>
                  <a:pt x="1975" y="0"/>
                  <a:pt x="1975" y="0"/>
                </a:cubicBezTo>
                <a:cubicBezTo>
                  <a:pt x="1975" y="7"/>
                  <a:pt x="1975" y="7"/>
                  <a:pt x="1975" y="7"/>
                </a:cubicBezTo>
                <a:cubicBezTo>
                  <a:pt x="1982" y="7"/>
                  <a:pt x="1982" y="7"/>
                  <a:pt x="1982" y="7"/>
                </a:cubicBezTo>
                <a:cubicBezTo>
                  <a:pt x="1982" y="0"/>
                  <a:pt x="1982" y="0"/>
                  <a:pt x="1982" y="0"/>
                </a:cubicBezTo>
                <a:moveTo>
                  <a:pt x="2009" y="0"/>
                </a:moveTo>
                <a:cubicBezTo>
                  <a:pt x="2002" y="0"/>
                  <a:pt x="2002" y="0"/>
                  <a:pt x="2002" y="0"/>
                </a:cubicBezTo>
                <a:cubicBezTo>
                  <a:pt x="2002" y="7"/>
                  <a:pt x="2002" y="7"/>
                  <a:pt x="2002" y="7"/>
                </a:cubicBezTo>
                <a:cubicBezTo>
                  <a:pt x="2009" y="7"/>
                  <a:pt x="2009" y="7"/>
                  <a:pt x="2009" y="7"/>
                </a:cubicBezTo>
                <a:cubicBezTo>
                  <a:pt x="2009" y="0"/>
                  <a:pt x="2009" y="0"/>
                  <a:pt x="2009" y="0"/>
                </a:cubicBezTo>
                <a:moveTo>
                  <a:pt x="2036" y="0"/>
                </a:moveTo>
                <a:cubicBezTo>
                  <a:pt x="2029" y="0"/>
                  <a:pt x="2029" y="0"/>
                  <a:pt x="2029" y="0"/>
                </a:cubicBezTo>
                <a:cubicBezTo>
                  <a:pt x="2029" y="7"/>
                  <a:pt x="2029" y="7"/>
                  <a:pt x="2029" y="7"/>
                </a:cubicBezTo>
                <a:cubicBezTo>
                  <a:pt x="2036" y="7"/>
                  <a:pt x="2036" y="7"/>
                  <a:pt x="2036" y="7"/>
                </a:cubicBezTo>
                <a:cubicBezTo>
                  <a:pt x="2036" y="0"/>
                  <a:pt x="2036" y="0"/>
                  <a:pt x="2036" y="0"/>
                </a:cubicBezTo>
                <a:moveTo>
                  <a:pt x="2063" y="0"/>
                </a:moveTo>
                <a:cubicBezTo>
                  <a:pt x="2056" y="0"/>
                  <a:pt x="2056" y="0"/>
                  <a:pt x="2056" y="0"/>
                </a:cubicBezTo>
                <a:cubicBezTo>
                  <a:pt x="2056" y="7"/>
                  <a:pt x="2056" y="7"/>
                  <a:pt x="2056" y="7"/>
                </a:cubicBezTo>
                <a:cubicBezTo>
                  <a:pt x="2063" y="7"/>
                  <a:pt x="2063" y="7"/>
                  <a:pt x="2063" y="7"/>
                </a:cubicBezTo>
                <a:cubicBezTo>
                  <a:pt x="2063" y="0"/>
                  <a:pt x="2063" y="0"/>
                  <a:pt x="2063" y="0"/>
                </a:cubicBezTo>
                <a:moveTo>
                  <a:pt x="2089" y="0"/>
                </a:moveTo>
                <a:cubicBezTo>
                  <a:pt x="2083" y="0"/>
                  <a:pt x="2083" y="0"/>
                  <a:pt x="2083" y="0"/>
                </a:cubicBezTo>
                <a:cubicBezTo>
                  <a:pt x="2083" y="7"/>
                  <a:pt x="2083" y="7"/>
                  <a:pt x="2083" y="7"/>
                </a:cubicBezTo>
                <a:cubicBezTo>
                  <a:pt x="2089" y="7"/>
                  <a:pt x="2089" y="7"/>
                  <a:pt x="2089" y="7"/>
                </a:cubicBezTo>
                <a:cubicBezTo>
                  <a:pt x="2089" y="0"/>
                  <a:pt x="2089" y="0"/>
                  <a:pt x="2089" y="0"/>
                </a:cubicBezTo>
                <a:moveTo>
                  <a:pt x="2116" y="0"/>
                </a:moveTo>
                <a:cubicBezTo>
                  <a:pt x="2109" y="0"/>
                  <a:pt x="2109" y="0"/>
                  <a:pt x="2109" y="0"/>
                </a:cubicBezTo>
                <a:cubicBezTo>
                  <a:pt x="2109" y="7"/>
                  <a:pt x="2109" y="7"/>
                  <a:pt x="2109" y="7"/>
                </a:cubicBezTo>
                <a:cubicBezTo>
                  <a:pt x="2116" y="7"/>
                  <a:pt x="2116" y="7"/>
                  <a:pt x="2116" y="7"/>
                </a:cubicBezTo>
                <a:cubicBezTo>
                  <a:pt x="2116" y="0"/>
                  <a:pt x="2116" y="0"/>
                  <a:pt x="2116" y="0"/>
                </a:cubicBezTo>
                <a:moveTo>
                  <a:pt x="2143" y="0"/>
                </a:moveTo>
                <a:cubicBezTo>
                  <a:pt x="2136" y="0"/>
                  <a:pt x="2136" y="0"/>
                  <a:pt x="2136" y="0"/>
                </a:cubicBezTo>
                <a:cubicBezTo>
                  <a:pt x="2136" y="7"/>
                  <a:pt x="2136" y="7"/>
                  <a:pt x="2136" y="7"/>
                </a:cubicBezTo>
                <a:cubicBezTo>
                  <a:pt x="2143" y="7"/>
                  <a:pt x="2143" y="7"/>
                  <a:pt x="2143" y="7"/>
                </a:cubicBezTo>
                <a:cubicBezTo>
                  <a:pt x="2143" y="0"/>
                  <a:pt x="2143" y="0"/>
                  <a:pt x="2143" y="0"/>
                </a:cubicBezTo>
                <a:moveTo>
                  <a:pt x="2170" y="0"/>
                </a:moveTo>
                <a:cubicBezTo>
                  <a:pt x="2163" y="0"/>
                  <a:pt x="2163" y="0"/>
                  <a:pt x="2163" y="0"/>
                </a:cubicBezTo>
                <a:cubicBezTo>
                  <a:pt x="2163" y="7"/>
                  <a:pt x="2163" y="7"/>
                  <a:pt x="2163" y="7"/>
                </a:cubicBezTo>
                <a:cubicBezTo>
                  <a:pt x="2170" y="7"/>
                  <a:pt x="2170" y="7"/>
                  <a:pt x="2170" y="7"/>
                </a:cubicBezTo>
                <a:cubicBezTo>
                  <a:pt x="2170" y="0"/>
                  <a:pt x="2170" y="0"/>
                  <a:pt x="2170" y="0"/>
                </a:cubicBezTo>
                <a:moveTo>
                  <a:pt x="2197" y="0"/>
                </a:moveTo>
                <a:cubicBezTo>
                  <a:pt x="2190" y="0"/>
                  <a:pt x="2190" y="0"/>
                  <a:pt x="2190" y="0"/>
                </a:cubicBezTo>
                <a:cubicBezTo>
                  <a:pt x="2190" y="7"/>
                  <a:pt x="2190" y="7"/>
                  <a:pt x="2190" y="7"/>
                </a:cubicBezTo>
                <a:cubicBezTo>
                  <a:pt x="2197" y="7"/>
                  <a:pt x="2197" y="7"/>
                  <a:pt x="2197" y="7"/>
                </a:cubicBezTo>
                <a:cubicBezTo>
                  <a:pt x="2197" y="0"/>
                  <a:pt x="2197" y="0"/>
                  <a:pt x="2197" y="0"/>
                </a:cubicBezTo>
                <a:moveTo>
                  <a:pt x="2224" y="0"/>
                </a:moveTo>
                <a:cubicBezTo>
                  <a:pt x="2217" y="0"/>
                  <a:pt x="2217" y="0"/>
                  <a:pt x="2217" y="0"/>
                </a:cubicBezTo>
                <a:cubicBezTo>
                  <a:pt x="2217" y="7"/>
                  <a:pt x="2217" y="7"/>
                  <a:pt x="2217" y="7"/>
                </a:cubicBezTo>
                <a:cubicBezTo>
                  <a:pt x="2224" y="7"/>
                  <a:pt x="2224" y="7"/>
                  <a:pt x="2224" y="7"/>
                </a:cubicBezTo>
                <a:cubicBezTo>
                  <a:pt x="2224" y="0"/>
                  <a:pt x="2224" y="0"/>
                  <a:pt x="2224" y="0"/>
                </a:cubicBezTo>
                <a:moveTo>
                  <a:pt x="2251" y="0"/>
                </a:moveTo>
                <a:cubicBezTo>
                  <a:pt x="2244" y="0"/>
                  <a:pt x="2244" y="0"/>
                  <a:pt x="2244" y="0"/>
                </a:cubicBezTo>
                <a:cubicBezTo>
                  <a:pt x="2244" y="7"/>
                  <a:pt x="2244" y="7"/>
                  <a:pt x="2244" y="7"/>
                </a:cubicBezTo>
                <a:cubicBezTo>
                  <a:pt x="2251" y="7"/>
                  <a:pt x="2251" y="7"/>
                  <a:pt x="2251" y="7"/>
                </a:cubicBezTo>
                <a:cubicBezTo>
                  <a:pt x="2251" y="0"/>
                  <a:pt x="2251" y="0"/>
                  <a:pt x="2251" y="0"/>
                </a:cubicBezTo>
                <a:moveTo>
                  <a:pt x="2278" y="0"/>
                </a:moveTo>
                <a:cubicBezTo>
                  <a:pt x="2271" y="0"/>
                  <a:pt x="2271" y="0"/>
                  <a:pt x="2271" y="0"/>
                </a:cubicBezTo>
                <a:cubicBezTo>
                  <a:pt x="2271" y="7"/>
                  <a:pt x="2271" y="7"/>
                  <a:pt x="2271" y="7"/>
                </a:cubicBezTo>
                <a:cubicBezTo>
                  <a:pt x="2278" y="7"/>
                  <a:pt x="2278" y="7"/>
                  <a:pt x="2278" y="7"/>
                </a:cubicBezTo>
                <a:cubicBezTo>
                  <a:pt x="2278" y="0"/>
                  <a:pt x="2278" y="0"/>
                  <a:pt x="2278" y="0"/>
                </a:cubicBezTo>
                <a:moveTo>
                  <a:pt x="2304" y="0"/>
                </a:moveTo>
                <a:cubicBezTo>
                  <a:pt x="2298" y="0"/>
                  <a:pt x="2298" y="0"/>
                  <a:pt x="2298" y="0"/>
                </a:cubicBezTo>
                <a:cubicBezTo>
                  <a:pt x="2298" y="7"/>
                  <a:pt x="2298" y="7"/>
                  <a:pt x="2298" y="7"/>
                </a:cubicBezTo>
                <a:cubicBezTo>
                  <a:pt x="2304" y="7"/>
                  <a:pt x="2304" y="7"/>
                  <a:pt x="2304" y="7"/>
                </a:cubicBezTo>
                <a:cubicBezTo>
                  <a:pt x="2304" y="0"/>
                  <a:pt x="2304" y="0"/>
                  <a:pt x="2304" y="0"/>
                </a:cubicBezTo>
                <a:moveTo>
                  <a:pt x="2331" y="0"/>
                </a:moveTo>
                <a:cubicBezTo>
                  <a:pt x="2325" y="0"/>
                  <a:pt x="2325" y="0"/>
                  <a:pt x="2325" y="0"/>
                </a:cubicBezTo>
                <a:cubicBezTo>
                  <a:pt x="2325" y="7"/>
                  <a:pt x="2325" y="7"/>
                  <a:pt x="2325" y="7"/>
                </a:cubicBezTo>
                <a:cubicBezTo>
                  <a:pt x="2331" y="7"/>
                  <a:pt x="2331" y="7"/>
                  <a:pt x="2331" y="7"/>
                </a:cubicBezTo>
                <a:cubicBezTo>
                  <a:pt x="2331" y="0"/>
                  <a:pt x="2331" y="0"/>
                  <a:pt x="2331" y="0"/>
                </a:cubicBezTo>
                <a:moveTo>
                  <a:pt x="2358" y="0"/>
                </a:moveTo>
                <a:cubicBezTo>
                  <a:pt x="2351" y="0"/>
                  <a:pt x="2351" y="0"/>
                  <a:pt x="2351" y="0"/>
                </a:cubicBezTo>
                <a:cubicBezTo>
                  <a:pt x="2351" y="7"/>
                  <a:pt x="2351" y="7"/>
                  <a:pt x="2351" y="7"/>
                </a:cubicBezTo>
                <a:cubicBezTo>
                  <a:pt x="2358" y="7"/>
                  <a:pt x="2358" y="7"/>
                  <a:pt x="2358" y="7"/>
                </a:cubicBezTo>
                <a:cubicBezTo>
                  <a:pt x="2358" y="0"/>
                  <a:pt x="2358" y="0"/>
                  <a:pt x="2358" y="0"/>
                </a:cubicBezTo>
                <a:moveTo>
                  <a:pt x="2385" y="0"/>
                </a:moveTo>
                <a:cubicBezTo>
                  <a:pt x="2378" y="0"/>
                  <a:pt x="2378" y="0"/>
                  <a:pt x="2378" y="0"/>
                </a:cubicBezTo>
                <a:cubicBezTo>
                  <a:pt x="2378" y="7"/>
                  <a:pt x="2378" y="7"/>
                  <a:pt x="2378" y="7"/>
                </a:cubicBezTo>
                <a:cubicBezTo>
                  <a:pt x="2385" y="7"/>
                  <a:pt x="2385" y="7"/>
                  <a:pt x="2385" y="7"/>
                </a:cubicBezTo>
                <a:cubicBezTo>
                  <a:pt x="2385" y="0"/>
                  <a:pt x="2385" y="0"/>
                  <a:pt x="2385" y="0"/>
                </a:cubicBezTo>
                <a:moveTo>
                  <a:pt x="2412" y="0"/>
                </a:moveTo>
                <a:cubicBezTo>
                  <a:pt x="2405" y="0"/>
                  <a:pt x="2405" y="0"/>
                  <a:pt x="2405" y="0"/>
                </a:cubicBezTo>
                <a:cubicBezTo>
                  <a:pt x="2405" y="7"/>
                  <a:pt x="2405" y="7"/>
                  <a:pt x="2405" y="7"/>
                </a:cubicBezTo>
                <a:cubicBezTo>
                  <a:pt x="2412" y="7"/>
                  <a:pt x="2412" y="7"/>
                  <a:pt x="2412" y="7"/>
                </a:cubicBezTo>
                <a:cubicBezTo>
                  <a:pt x="2412" y="0"/>
                  <a:pt x="2412" y="0"/>
                  <a:pt x="2412" y="0"/>
                </a:cubicBezTo>
                <a:moveTo>
                  <a:pt x="2439" y="0"/>
                </a:moveTo>
                <a:cubicBezTo>
                  <a:pt x="2432" y="0"/>
                  <a:pt x="2432" y="0"/>
                  <a:pt x="2432" y="0"/>
                </a:cubicBezTo>
                <a:cubicBezTo>
                  <a:pt x="2432" y="7"/>
                  <a:pt x="2432" y="7"/>
                  <a:pt x="2432" y="7"/>
                </a:cubicBezTo>
                <a:cubicBezTo>
                  <a:pt x="2439" y="7"/>
                  <a:pt x="2439" y="7"/>
                  <a:pt x="2439" y="7"/>
                </a:cubicBezTo>
                <a:cubicBezTo>
                  <a:pt x="2439" y="0"/>
                  <a:pt x="2439" y="0"/>
                  <a:pt x="2439" y="0"/>
                </a:cubicBezTo>
                <a:moveTo>
                  <a:pt x="2466" y="0"/>
                </a:moveTo>
                <a:cubicBezTo>
                  <a:pt x="2459" y="0"/>
                  <a:pt x="2459" y="0"/>
                  <a:pt x="2459" y="0"/>
                </a:cubicBezTo>
                <a:cubicBezTo>
                  <a:pt x="2459" y="7"/>
                  <a:pt x="2459" y="7"/>
                  <a:pt x="2459" y="7"/>
                </a:cubicBezTo>
                <a:cubicBezTo>
                  <a:pt x="2466" y="7"/>
                  <a:pt x="2466" y="7"/>
                  <a:pt x="2466" y="7"/>
                </a:cubicBezTo>
                <a:cubicBezTo>
                  <a:pt x="2466" y="0"/>
                  <a:pt x="2466" y="0"/>
                  <a:pt x="2466" y="0"/>
                </a:cubicBezTo>
                <a:moveTo>
                  <a:pt x="2493" y="0"/>
                </a:moveTo>
                <a:cubicBezTo>
                  <a:pt x="2486" y="0"/>
                  <a:pt x="2486" y="0"/>
                  <a:pt x="2486" y="0"/>
                </a:cubicBezTo>
                <a:cubicBezTo>
                  <a:pt x="2486" y="7"/>
                  <a:pt x="2486" y="7"/>
                  <a:pt x="2486" y="7"/>
                </a:cubicBezTo>
                <a:cubicBezTo>
                  <a:pt x="2493" y="7"/>
                  <a:pt x="2493" y="7"/>
                  <a:pt x="2493" y="7"/>
                </a:cubicBezTo>
                <a:cubicBezTo>
                  <a:pt x="2493" y="0"/>
                  <a:pt x="2493" y="0"/>
                  <a:pt x="2493" y="0"/>
                </a:cubicBezTo>
                <a:moveTo>
                  <a:pt x="2520" y="0"/>
                </a:moveTo>
                <a:cubicBezTo>
                  <a:pt x="2513" y="0"/>
                  <a:pt x="2513" y="0"/>
                  <a:pt x="2513" y="0"/>
                </a:cubicBezTo>
                <a:cubicBezTo>
                  <a:pt x="2513" y="7"/>
                  <a:pt x="2513" y="7"/>
                  <a:pt x="2513" y="7"/>
                </a:cubicBezTo>
                <a:cubicBezTo>
                  <a:pt x="2520" y="7"/>
                  <a:pt x="2520" y="7"/>
                  <a:pt x="2520" y="7"/>
                </a:cubicBezTo>
                <a:cubicBezTo>
                  <a:pt x="2520" y="0"/>
                  <a:pt x="2520" y="0"/>
                  <a:pt x="2520" y="0"/>
                </a:cubicBezTo>
                <a:moveTo>
                  <a:pt x="2546" y="0"/>
                </a:moveTo>
                <a:cubicBezTo>
                  <a:pt x="2540" y="0"/>
                  <a:pt x="2540" y="0"/>
                  <a:pt x="2540" y="0"/>
                </a:cubicBezTo>
                <a:cubicBezTo>
                  <a:pt x="2540" y="7"/>
                  <a:pt x="2540" y="7"/>
                  <a:pt x="2540" y="7"/>
                </a:cubicBezTo>
                <a:cubicBezTo>
                  <a:pt x="2546" y="7"/>
                  <a:pt x="2546" y="7"/>
                  <a:pt x="2546" y="7"/>
                </a:cubicBezTo>
                <a:cubicBezTo>
                  <a:pt x="2546" y="0"/>
                  <a:pt x="2546" y="0"/>
                  <a:pt x="2546" y="0"/>
                </a:cubicBezTo>
                <a:moveTo>
                  <a:pt x="2569" y="0"/>
                </a:moveTo>
                <a:cubicBezTo>
                  <a:pt x="2567" y="0"/>
                  <a:pt x="2567" y="0"/>
                  <a:pt x="2567" y="0"/>
                </a:cubicBezTo>
                <a:cubicBezTo>
                  <a:pt x="2567" y="7"/>
                  <a:pt x="2567" y="7"/>
                  <a:pt x="2567" y="7"/>
                </a:cubicBezTo>
                <a:cubicBezTo>
                  <a:pt x="2569" y="7"/>
                  <a:pt x="2569" y="7"/>
                  <a:pt x="2569" y="7"/>
                </a:cubicBezTo>
                <a:cubicBezTo>
                  <a:pt x="2570" y="7"/>
                  <a:pt x="2572" y="7"/>
                  <a:pt x="2573" y="7"/>
                </a:cubicBezTo>
                <a:cubicBezTo>
                  <a:pt x="2574" y="0"/>
                  <a:pt x="2574" y="0"/>
                  <a:pt x="2574" y="0"/>
                </a:cubicBezTo>
                <a:cubicBezTo>
                  <a:pt x="2572" y="0"/>
                  <a:pt x="2570" y="0"/>
                  <a:pt x="2569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62">
            <a:extLst>
              <a:ext uri="{FF2B5EF4-FFF2-40B4-BE49-F238E27FC236}">
                <a16:creationId xmlns:a16="http://schemas.microsoft.com/office/drawing/2014/main" id="{AD54C849-56E9-45FC-801E-A236085B2D70}"/>
              </a:ext>
            </a:extLst>
          </p:cNvPr>
          <p:cNvSpPr>
            <a:spLocks noChangeAspect="1"/>
          </p:cNvSpPr>
          <p:nvPr/>
        </p:nvSpPr>
        <p:spPr bwMode="auto">
          <a:xfrm>
            <a:off x="11689854" y="3214594"/>
            <a:ext cx="3139" cy="6277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1 w 1"/>
              <a:gd name="T5" fmla="*/ 0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0" y="2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E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163">
            <a:extLst>
              <a:ext uri="{FF2B5EF4-FFF2-40B4-BE49-F238E27FC236}">
                <a16:creationId xmlns:a16="http://schemas.microsoft.com/office/drawing/2014/main" id="{D933CF77-3357-4743-A16B-029F1F8AED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947" y="3214594"/>
            <a:ext cx="6493355" cy="2237682"/>
          </a:xfrm>
          <a:custGeom>
            <a:avLst/>
            <a:gdLst>
              <a:gd name="T0" fmla="*/ 481 w 2633"/>
              <a:gd name="T1" fmla="*/ 881 h 908"/>
              <a:gd name="T2" fmla="*/ 474 w 2633"/>
              <a:gd name="T3" fmla="*/ 827 h 908"/>
              <a:gd name="T4" fmla="*/ 456 w 2633"/>
              <a:gd name="T5" fmla="*/ 774 h 908"/>
              <a:gd name="T6" fmla="*/ 148 w 2633"/>
              <a:gd name="T7" fmla="*/ 748 h 908"/>
              <a:gd name="T8" fmla="*/ 229 w 2633"/>
              <a:gd name="T9" fmla="*/ 748 h 908"/>
              <a:gd name="T10" fmla="*/ 336 w 2633"/>
              <a:gd name="T11" fmla="*/ 755 h 908"/>
              <a:gd name="T12" fmla="*/ 67 w 2633"/>
              <a:gd name="T13" fmla="*/ 755 h 908"/>
              <a:gd name="T14" fmla="*/ 2437 w 2633"/>
              <a:gd name="T15" fmla="*/ 721 h 908"/>
              <a:gd name="T16" fmla="*/ 7 w 2633"/>
              <a:gd name="T17" fmla="*/ 672 h 908"/>
              <a:gd name="T18" fmla="*/ 564 w 2633"/>
              <a:gd name="T19" fmla="*/ 670 h 908"/>
              <a:gd name="T20" fmla="*/ 641 w 2633"/>
              <a:gd name="T21" fmla="*/ 670 h 908"/>
              <a:gd name="T22" fmla="*/ 722 w 2633"/>
              <a:gd name="T23" fmla="*/ 663 h 908"/>
              <a:gd name="T24" fmla="*/ 773 w 2633"/>
              <a:gd name="T25" fmla="*/ 663 h 908"/>
              <a:gd name="T26" fmla="*/ 887 w 2633"/>
              <a:gd name="T27" fmla="*/ 663 h 908"/>
              <a:gd name="T28" fmla="*/ 968 w 2633"/>
              <a:gd name="T29" fmla="*/ 663 h 908"/>
              <a:gd name="T30" fmla="*/ 1075 w 2633"/>
              <a:gd name="T31" fmla="*/ 670 h 908"/>
              <a:gd name="T32" fmla="*/ 1176 w 2633"/>
              <a:gd name="T33" fmla="*/ 670 h 908"/>
              <a:gd name="T34" fmla="*/ 1284 w 2633"/>
              <a:gd name="T35" fmla="*/ 663 h 908"/>
              <a:gd name="T36" fmla="*/ 1398 w 2633"/>
              <a:gd name="T37" fmla="*/ 663 h 908"/>
              <a:gd name="T38" fmla="*/ 1479 w 2633"/>
              <a:gd name="T39" fmla="*/ 663 h 908"/>
              <a:gd name="T40" fmla="*/ 1586 w 2633"/>
              <a:gd name="T41" fmla="*/ 670 h 908"/>
              <a:gd name="T42" fmla="*/ 1687 w 2633"/>
              <a:gd name="T43" fmla="*/ 670 h 908"/>
              <a:gd name="T44" fmla="*/ 1794 w 2633"/>
              <a:gd name="T45" fmla="*/ 663 h 908"/>
              <a:gd name="T46" fmla="*/ 1909 w 2633"/>
              <a:gd name="T47" fmla="*/ 663 h 908"/>
              <a:gd name="T48" fmla="*/ 1989 w 2633"/>
              <a:gd name="T49" fmla="*/ 663 h 908"/>
              <a:gd name="T50" fmla="*/ 2097 w 2633"/>
              <a:gd name="T51" fmla="*/ 670 h 908"/>
              <a:gd name="T52" fmla="*/ 2198 w 2633"/>
              <a:gd name="T53" fmla="*/ 670 h 908"/>
              <a:gd name="T54" fmla="*/ 2305 w 2633"/>
              <a:gd name="T55" fmla="*/ 663 h 908"/>
              <a:gd name="T56" fmla="*/ 505 w 2633"/>
              <a:gd name="T57" fmla="*/ 665 h 908"/>
              <a:gd name="T58" fmla="*/ 0 w 2633"/>
              <a:gd name="T59" fmla="*/ 618 h 908"/>
              <a:gd name="T60" fmla="*/ 7 w 2633"/>
              <a:gd name="T61" fmla="*/ 564 h 908"/>
              <a:gd name="T62" fmla="*/ 456 w 2633"/>
              <a:gd name="T63" fmla="*/ 520 h 908"/>
              <a:gd name="T64" fmla="*/ 483 w 2633"/>
              <a:gd name="T65" fmla="*/ 475 h 908"/>
              <a:gd name="T66" fmla="*/ 556 w 2633"/>
              <a:gd name="T67" fmla="*/ 450 h 908"/>
              <a:gd name="T68" fmla="*/ 637 w 2633"/>
              <a:gd name="T69" fmla="*/ 450 h 908"/>
              <a:gd name="T70" fmla="*/ 735 w 2633"/>
              <a:gd name="T71" fmla="*/ 445 h 908"/>
              <a:gd name="T72" fmla="*/ 7 w 2633"/>
              <a:gd name="T73" fmla="*/ 403 h 908"/>
              <a:gd name="T74" fmla="*/ 783 w 2633"/>
              <a:gd name="T75" fmla="*/ 352 h 908"/>
              <a:gd name="T76" fmla="*/ 783 w 2633"/>
              <a:gd name="T77" fmla="*/ 305 h 908"/>
              <a:gd name="T78" fmla="*/ 776 w 2633"/>
              <a:gd name="T79" fmla="*/ 251 h 908"/>
              <a:gd name="T80" fmla="*/ 776 w 2633"/>
              <a:gd name="T81" fmla="*/ 190 h 908"/>
              <a:gd name="T82" fmla="*/ 783 w 2633"/>
              <a:gd name="T83" fmla="*/ 136 h 908"/>
              <a:gd name="T84" fmla="*/ 7 w 2633"/>
              <a:gd name="T85" fmla="*/ 107 h 908"/>
              <a:gd name="T86" fmla="*/ 844 w 2633"/>
              <a:gd name="T87" fmla="*/ 67 h 908"/>
              <a:gd name="T88" fmla="*/ 944 w 2633"/>
              <a:gd name="T89" fmla="*/ 67 h 908"/>
              <a:gd name="T90" fmla="*/ 1052 w 2633"/>
              <a:gd name="T91" fmla="*/ 60 h 908"/>
              <a:gd name="T92" fmla="*/ 1166 w 2633"/>
              <a:gd name="T93" fmla="*/ 60 h 908"/>
              <a:gd name="T94" fmla="*/ 1247 w 2633"/>
              <a:gd name="T95" fmla="*/ 60 h 908"/>
              <a:gd name="T96" fmla="*/ 1354 w 2633"/>
              <a:gd name="T97" fmla="*/ 67 h 908"/>
              <a:gd name="T98" fmla="*/ 1455 w 2633"/>
              <a:gd name="T99" fmla="*/ 67 h 908"/>
              <a:gd name="T100" fmla="*/ 1562 w 2633"/>
              <a:gd name="T101" fmla="*/ 60 h 908"/>
              <a:gd name="T102" fmla="*/ 1677 w 2633"/>
              <a:gd name="T103" fmla="*/ 60 h 908"/>
              <a:gd name="T104" fmla="*/ 1757 w 2633"/>
              <a:gd name="T105" fmla="*/ 60 h 908"/>
              <a:gd name="T106" fmla="*/ 1865 w 2633"/>
              <a:gd name="T107" fmla="*/ 67 h 908"/>
              <a:gd name="T108" fmla="*/ 1966 w 2633"/>
              <a:gd name="T109" fmla="*/ 67 h 908"/>
              <a:gd name="T110" fmla="*/ 2073 w 2633"/>
              <a:gd name="T111" fmla="*/ 60 h 908"/>
              <a:gd name="T112" fmla="*/ 2188 w 2633"/>
              <a:gd name="T113" fmla="*/ 60 h 908"/>
              <a:gd name="T114" fmla="*/ 2268 w 2633"/>
              <a:gd name="T115" fmla="*/ 60 h 908"/>
              <a:gd name="T116" fmla="*/ 2376 w 2633"/>
              <a:gd name="T117" fmla="*/ 67 h 908"/>
              <a:gd name="T118" fmla="*/ 2476 w 2633"/>
              <a:gd name="T119" fmla="*/ 67 h 908"/>
              <a:gd name="T120" fmla="*/ 2583 w 2633"/>
              <a:gd name="T121" fmla="*/ 59 h 908"/>
              <a:gd name="T122" fmla="*/ 2627 w 2633"/>
              <a:gd name="T123" fmla="*/ 2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33" h="908">
                <a:moveTo>
                  <a:pt x="478" y="905"/>
                </a:moveTo>
                <a:cubicBezTo>
                  <a:pt x="475" y="908"/>
                  <a:pt x="475" y="908"/>
                  <a:pt x="475" y="908"/>
                </a:cubicBezTo>
                <a:cubicBezTo>
                  <a:pt x="478" y="908"/>
                  <a:pt x="478" y="908"/>
                  <a:pt x="478" y="908"/>
                </a:cubicBezTo>
                <a:cubicBezTo>
                  <a:pt x="478" y="905"/>
                  <a:pt x="478" y="905"/>
                  <a:pt x="478" y="905"/>
                </a:cubicBezTo>
                <a:moveTo>
                  <a:pt x="481" y="901"/>
                </a:moveTo>
                <a:cubicBezTo>
                  <a:pt x="474" y="901"/>
                  <a:pt x="474" y="901"/>
                  <a:pt x="474" y="901"/>
                </a:cubicBezTo>
                <a:cubicBezTo>
                  <a:pt x="474" y="903"/>
                  <a:pt x="474" y="903"/>
                  <a:pt x="474" y="903"/>
                </a:cubicBezTo>
                <a:cubicBezTo>
                  <a:pt x="476" y="901"/>
                  <a:pt x="476" y="901"/>
                  <a:pt x="476" y="901"/>
                </a:cubicBezTo>
                <a:cubicBezTo>
                  <a:pt x="481" y="901"/>
                  <a:pt x="481" y="901"/>
                  <a:pt x="481" y="901"/>
                </a:cubicBezTo>
                <a:cubicBezTo>
                  <a:pt x="481" y="901"/>
                  <a:pt x="481" y="901"/>
                  <a:pt x="481" y="901"/>
                </a:cubicBezTo>
                <a:moveTo>
                  <a:pt x="2445" y="881"/>
                </a:moveTo>
                <a:cubicBezTo>
                  <a:pt x="2439" y="881"/>
                  <a:pt x="2439" y="881"/>
                  <a:pt x="2439" y="881"/>
                </a:cubicBezTo>
                <a:cubicBezTo>
                  <a:pt x="2439" y="888"/>
                  <a:pt x="2439" y="888"/>
                  <a:pt x="2439" y="888"/>
                </a:cubicBezTo>
                <a:cubicBezTo>
                  <a:pt x="2445" y="888"/>
                  <a:pt x="2445" y="888"/>
                  <a:pt x="2445" y="888"/>
                </a:cubicBezTo>
                <a:cubicBezTo>
                  <a:pt x="2445" y="881"/>
                  <a:pt x="2445" y="881"/>
                  <a:pt x="2445" y="881"/>
                </a:cubicBezTo>
                <a:moveTo>
                  <a:pt x="481" y="874"/>
                </a:moveTo>
                <a:cubicBezTo>
                  <a:pt x="474" y="874"/>
                  <a:pt x="474" y="874"/>
                  <a:pt x="474" y="874"/>
                </a:cubicBezTo>
                <a:cubicBezTo>
                  <a:pt x="474" y="881"/>
                  <a:pt x="474" y="881"/>
                  <a:pt x="474" y="881"/>
                </a:cubicBezTo>
                <a:cubicBezTo>
                  <a:pt x="481" y="881"/>
                  <a:pt x="481" y="881"/>
                  <a:pt x="481" y="881"/>
                </a:cubicBezTo>
                <a:cubicBezTo>
                  <a:pt x="481" y="874"/>
                  <a:pt x="481" y="874"/>
                  <a:pt x="481" y="874"/>
                </a:cubicBezTo>
                <a:moveTo>
                  <a:pt x="2445" y="855"/>
                </a:moveTo>
                <a:cubicBezTo>
                  <a:pt x="2439" y="855"/>
                  <a:pt x="2439" y="855"/>
                  <a:pt x="2439" y="855"/>
                </a:cubicBezTo>
                <a:cubicBezTo>
                  <a:pt x="2439" y="861"/>
                  <a:pt x="2439" y="861"/>
                  <a:pt x="2439" y="861"/>
                </a:cubicBezTo>
                <a:cubicBezTo>
                  <a:pt x="2445" y="861"/>
                  <a:pt x="2445" y="861"/>
                  <a:pt x="2445" y="861"/>
                </a:cubicBezTo>
                <a:cubicBezTo>
                  <a:pt x="2445" y="855"/>
                  <a:pt x="2445" y="855"/>
                  <a:pt x="2445" y="855"/>
                </a:cubicBezTo>
                <a:moveTo>
                  <a:pt x="481" y="847"/>
                </a:moveTo>
                <a:cubicBezTo>
                  <a:pt x="474" y="847"/>
                  <a:pt x="474" y="847"/>
                  <a:pt x="474" y="847"/>
                </a:cubicBezTo>
                <a:cubicBezTo>
                  <a:pt x="474" y="854"/>
                  <a:pt x="474" y="854"/>
                  <a:pt x="474" y="854"/>
                </a:cubicBezTo>
                <a:cubicBezTo>
                  <a:pt x="481" y="854"/>
                  <a:pt x="481" y="854"/>
                  <a:pt x="481" y="854"/>
                </a:cubicBezTo>
                <a:cubicBezTo>
                  <a:pt x="481" y="847"/>
                  <a:pt x="481" y="847"/>
                  <a:pt x="481" y="847"/>
                </a:cubicBezTo>
                <a:moveTo>
                  <a:pt x="2445" y="828"/>
                </a:moveTo>
                <a:cubicBezTo>
                  <a:pt x="2439" y="828"/>
                  <a:pt x="2439" y="828"/>
                  <a:pt x="2439" y="828"/>
                </a:cubicBezTo>
                <a:cubicBezTo>
                  <a:pt x="2439" y="834"/>
                  <a:pt x="2439" y="834"/>
                  <a:pt x="2439" y="834"/>
                </a:cubicBezTo>
                <a:cubicBezTo>
                  <a:pt x="2445" y="834"/>
                  <a:pt x="2445" y="834"/>
                  <a:pt x="2445" y="834"/>
                </a:cubicBezTo>
                <a:cubicBezTo>
                  <a:pt x="2445" y="828"/>
                  <a:pt x="2445" y="828"/>
                  <a:pt x="2445" y="828"/>
                </a:cubicBezTo>
                <a:moveTo>
                  <a:pt x="481" y="821"/>
                </a:moveTo>
                <a:cubicBezTo>
                  <a:pt x="474" y="821"/>
                  <a:pt x="474" y="821"/>
                  <a:pt x="474" y="821"/>
                </a:cubicBezTo>
                <a:cubicBezTo>
                  <a:pt x="474" y="827"/>
                  <a:pt x="474" y="827"/>
                  <a:pt x="474" y="827"/>
                </a:cubicBezTo>
                <a:cubicBezTo>
                  <a:pt x="481" y="827"/>
                  <a:pt x="481" y="827"/>
                  <a:pt x="481" y="827"/>
                </a:cubicBezTo>
                <a:cubicBezTo>
                  <a:pt x="481" y="821"/>
                  <a:pt x="481" y="821"/>
                  <a:pt x="481" y="821"/>
                </a:cubicBezTo>
                <a:moveTo>
                  <a:pt x="2445" y="801"/>
                </a:moveTo>
                <a:cubicBezTo>
                  <a:pt x="2439" y="801"/>
                  <a:pt x="2439" y="801"/>
                  <a:pt x="2439" y="801"/>
                </a:cubicBezTo>
                <a:cubicBezTo>
                  <a:pt x="2439" y="808"/>
                  <a:pt x="2439" y="808"/>
                  <a:pt x="2439" y="808"/>
                </a:cubicBezTo>
                <a:cubicBezTo>
                  <a:pt x="2445" y="808"/>
                  <a:pt x="2445" y="808"/>
                  <a:pt x="2445" y="808"/>
                </a:cubicBezTo>
                <a:cubicBezTo>
                  <a:pt x="2445" y="801"/>
                  <a:pt x="2445" y="801"/>
                  <a:pt x="2445" y="801"/>
                </a:cubicBezTo>
                <a:moveTo>
                  <a:pt x="476" y="793"/>
                </a:moveTo>
                <a:cubicBezTo>
                  <a:pt x="470" y="796"/>
                  <a:pt x="470" y="796"/>
                  <a:pt x="470" y="796"/>
                </a:cubicBezTo>
                <a:cubicBezTo>
                  <a:pt x="471" y="798"/>
                  <a:pt x="471" y="800"/>
                  <a:pt x="472" y="802"/>
                </a:cubicBezTo>
                <a:cubicBezTo>
                  <a:pt x="478" y="800"/>
                  <a:pt x="478" y="800"/>
                  <a:pt x="478" y="800"/>
                </a:cubicBezTo>
                <a:cubicBezTo>
                  <a:pt x="478" y="797"/>
                  <a:pt x="477" y="795"/>
                  <a:pt x="476" y="793"/>
                </a:cubicBezTo>
                <a:moveTo>
                  <a:pt x="2445" y="774"/>
                </a:moveTo>
                <a:cubicBezTo>
                  <a:pt x="2439" y="774"/>
                  <a:pt x="2439" y="774"/>
                  <a:pt x="2439" y="774"/>
                </a:cubicBezTo>
                <a:cubicBezTo>
                  <a:pt x="2439" y="781"/>
                  <a:pt x="2439" y="781"/>
                  <a:pt x="2439" y="781"/>
                </a:cubicBezTo>
                <a:cubicBezTo>
                  <a:pt x="2445" y="781"/>
                  <a:pt x="2445" y="781"/>
                  <a:pt x="2445" y="781"/>
                </a:cubicBezTo>
                <a:cubicBezTo>
                  <a:pt x="2445" y="774"/>
                  <a:pt x="2445" y="774"/>
                  <a:pt x="2445" y="774"/>
                </a:cubicBezTo>
                <a:moveTo>
                  <a:pt x="461" y="770"/>
                </a:moveTo>
                <a:cubicBezTo>
                  <a:pt x="456" y="774"/>
                  <a:pt x="456" y="774"/>
                  <a:pt x="456" y="774"/>
                </a:cubicBezTo>
                <a:cubicBezTo>
                  <a:pt x="457" y="776"/>
                  <a:pt x="459" y="778"/>
                  <a:pt x="460" y="779"/>
                </a:cubicBezTo>
                <a:cubicBezTo>
                  <a:pt x="465" y="775"/>
                  <a:pt x="465" y="775"/>
                  <a:pt x="465" y="775"/>
                </a:cubicBezTo>
                <a:cubicBezTo>
                  <a:pt x="464" y="773"/>
                  <a:pt x="462" y="771"/>
                  <a:pt x="461" y="770"/>
                </a:cubicBezTo>
                <a:moveTo>
                  <a:pt x="437" y="754"/>
                </a:moveTo>
                <a:cubicBezTo>
                  <a:pt x="435" y="760"/>
                  <a:pt x="435" y="760"/>
                  <a:pt x="435" y="760"/>
                </a:cubicBezTo>
                <a:cubicBezTo>
                  <a:pt x="437" y="761"/>
                  <a:pt x="439" y="762"/>
                  <a:pt x="441" y="763"/>
                </a:cubicBezTo>
                <a:cubicBezTo>
                  <a:pt x="444" y="757"/>
                  <a:pt x="444" y="757"/>
                  <a:pt x="444" y="757"/>
                </a:cubicBezTo>
                <a:cubicBezTo>
                  <a:pt x="442" y="756"/>
                  <a:pt x="440" y="755"/>
                  <a:pt x="437" y="754"/>
                </a:cubicBezTo>
                <a:moveTo>
                  <a:pt x="94" y="748"/>
                </a:moveTo>
                <a:cubicBezTo>
                  <a:pt x="87" y="748"/>
                  <a:pt x="87" y="748"/>
                  <a:pt x="87" y="748"/>
                </a:cubicBezTo>
                <a:cubicBezTo>
                  <a:pt x="87" y="755"/>
                  <a:pt x="87" y="755"/>
                  <a:pt x="87" y="755"/>
                </a:cubicBezTo>
                <a:cubicBezTo>
                  <a:pt x="94" y="755"/>
                  <a:pt x="94" y="755"/>
                  <a:pt x="94" y="755"/>
                </a:cubicBezTo>
                <a:cubicBezTo>
                  <a:pt x="94" y="748"/>
                  <a:pt x="94" y="748"/>
                  <a:pt x="94" y="748"/>
                </a:cubicBezTo>
                <a:moveTo>
                  <a:pt x="121" y="748"/>
                </a:moveTo>
                <a:cubicBezTo>
                  <a:pt x="114" y="748"/>
                  <a:pt x="114" y="748"/>
                  <a:pt x="114" y="748"/>
                </a:cubicBezTo>
                <a:cubicBezTo>
                  <a:pt x="114" y="755"/>
                  <a:pt x="114" y="755"/>
                  <a:pt x="114" y="755"/>
                </a:cubicBezTo>
                <a:cubicBezTo>
                  <a:pt x="121" y="755"/>
                  <a:pt x="121" y="755"/>
                  <a:pt x="121" y="755"/>
                </a:cubicBezTo>
                <a:cubicBezTo>
                  <a:pt x="121" y="748"/>
                  <a:pt x="121" y="748"/>
                  <a:pt x="121" y="748"/>
                </a:cubicBezTo>
                <a:moveTo>
                  <a:pt x="148" y="748"/>
                </a:moveTo>
                <a:cubicBezTo>
                  <a:pt x="141" y="748"/>
                  <a:pt x="141" y="748"/>
                  <a:pt x="141" y="748"/>
                </a:cubicBezTo>
                <a:cubicBezTo>
                  <a:pt x="141" y="755"/>
                  <a:pt x="141" y="755"/>
                  <a:pt x="141" y="755"/>
                </a:cubicBezTo>
                <a:cubicBezTo>
                  <a:pt x="148" y="755"/>
                  <a:pt x="148" y="755"/>
                  <a:pt x="148" y="755"/>
                </a:cubicBezTo>
                <a:cubicBezTo>
                  <a:pt x="148" y="748"/>
                  <a:pt x="148" y="748"/>
                  <a:pt x="148" y="748"/>
                </a:cubicBezTo>
                <a:moveTo>
                  <a:pt x="175" y="748"/>
                </a:moveTo>
                <a:cubicBezTo>
                  <a:pt x="168" y="748"/>
                  <a:pt x="168" y="748"/>
                  <a:pt x="168" y="748"/>
                </a:cubicBezTo>
                <a:cubicBezTo>
                  <a:pt x="168" y="755"/>
                  <a:pt x="168" y="755"/>
                  <a:pt x="168" y="755"/>
                </a:cubicBezTo>
                <a:cubicBezTo>
                  <a:pt x="175" y="755"/>
                  <a:pt x="175" y="755"/>
                  <a:pt x="175" y="755"/>
                </a:cubicBezTo>
                <a:cubicBezTo>
                  <a:pt x="175" y="748"/>
                  <a:pt x="175" y="748"/>
                  <a:pt x="175" y="748"/>
                </a:cubicBezTo>
                <a:moveTo>
                  <a:pt x="202" y="748"/>
                </a:moveTo>
                <a:cubicBezTo>
                  <a:pt x="195" y="748"/>
                  <a:pt x="195" y="748"/>
                  <a:pt x="195" y="748"/>
                </a:cubicBezTo>
                <a:cubicBezTo>
                  <a:pt x="195" y="755"/>
                  <a:pt x="195" y="755"/>
                  <a:pt x="195" y="75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2" y="748"/>
                  <a:pt x="202" y="748"/>
                  <a:pt x="202" y="748"/>
                </a:cubicBezTo>
                <a:moveTo>
                  <a:pt x="229" y="748"/>
                </a:moveTo>
                <a:cubicBezTo>
                  <a:pt x="222" y="748"/>
                  <a:pt x="222" y="748"/>
                  <a:pt x="222" y="748"/>
                </a:cubicBezTo>
                <a:cubicBezTo>
                  <a:pt x="222" y="755"/>
                  <a:pt x="222" y="755"/>
                  <a:pt x="222" y="755"/>
                </a:cubicBezTo>
                <a:cubicBezTo>
                  <a:pt x="229" y="755"/>
                  <a:pt x="229" y="755"/>
                  <a:pt x="229" y="755"/>
                </a:cubicBezTo>
                <a:cubicBezTo>
                  <a:pt x="229" y="748"/>
                  <a:pt x="229" y="748"/>
                  <a:pt x="229" y="748"/>
                </a:cubicBezTo>
                <a:moveTo>
                  <a:pt x="255" y="748"/>
                </a:moveTo>
                <a:cubicBezTo>
                  <a:pt x="249" y="748"/>
                  <a:pt x="249" y="748"/>
                  <a:pt x="249" y="748"/>
                </a:cubicBezTo>
                <a:cubicBezTo>
                  <a:pt x="249" y="755"/>
                  <a:pt x="249" y="755"/>
                  <a:pt x="249" y="755"/>
                </a:cubicBezTo>
                <a:cubicBezTo>
                  <a:pt x="255" y="755"/>
                  <a:pt x="255" y="755"/>
                  <a:pt x="255" y="755"/>
                </a:cubicBezTo>
                <a:cubicBezTo>
                  <a:pt x="255" y="748"/>
                  <a:pt x="255" y="748"/>
                  <a:pt x="255" y="748"/>
                </a:cubicBezTo>
                <a:moveTo>
                  <a:pt x="282" y="748"/>
                </a:moveTo>
                <a:cubicBezTo>
                  <a:pt x="275" y="748"/>
                  <a:pt x="275" y="748"/>
                  <a:pt x="275" y="748"/>
                </a:cubicBezTo>
                <a:cubicBezTo>
                  <a:pt x="275" y="755"/>
                  <a:pt x="275" y="755"/>
                  <a:pt x="275" y="755"/>
                </a:cubicBezTo>
                <a:cubicBezTo>
                  <a:pt x="282" y="755"/>
                  <a:pt x="282" y="755"/>
                  <a:pt x="282" y="755"/>
                </a:cubicBezTo>
                <a:cubicBezTo>
                  <a:pt x="282" y="748"/>
                  <a:pt x="282" y="748"/>
                  <a:pt x="282" y="748"/>
                </a:cubicBezTo>
                <a:moveTo>
                  <a:pt x="309" y="748"/>
                </a:moveTo>
                <a:cubicBezTo>
                  <a:pt x="302" y="748"/>
                  <a:pt x="302" y="748"/>
                  <a:pt x="302" y="748"/>
                </a:cubicBezTo>
                <a:cubicBezTo>
                  <a:pt x="302" y="755"/>
                  <a:pt x="302" y="755"/>
                  <a:pt x="302" y="755"/>
                </a:cubicBezTo>
                <a:cubicBezTo>
                  <a:pt x="309" y="755"/>
                  <a:pt x="309" y="755"/>
                  <a:pt x="309" y="755"/>
                </a:cubicBezTo>
                <a:cubicBezTo>
                  <a:pt x="309" y="748"/>
                  <a:pt x="309" y="748"/>
                  <a:pt x="309" y="748"/>
                </a:cubicBezTo>
                <a:moveTo>
                  <a:pt x="336" y="748"/>
                </a:moveTo>
                <a:cubicBezTo>
                  <a:pt x="329" y="748"/>
                  <a:pt x="329" y="748"/>
                  <a:pt x="329" y="748"/>
                </a:cubicBezTo>
                <a:cubicBezTo>
                  <a:pt x="329" y="755"/>
                  <a:pt x="329" y="755"/>
                  <a:pt x="329" y="755"/>
                </a:cubicBezTo>
                <a:cubicBezTo>
                  <a:pt x="336" y="755"/>
                  <a:pt x="336" y="755"/>
                  <a:pt x="336" y="755"/>
                </a:cubicBezTo>
                <a:cubicBezTo>
                  <a:pt x="336" y="748"/>
                  <a:pt x="336" y="748"/>
                  <a:pt x="336" y="748"/>
                </a:cubicBezTo>
                <a:moveTo>
                  <a:pt x="363" y="748"/>
                </a:moveTo>
                <a:cubicBezTo>
                  <a:pt x="356" y="748"/>
                  <a:pt x="356" y="748"/>
                  <a:pt x="356" y="748"/>
                </a:cubicBezTo>
                <a:cubicBezTo>
                  <a:pt x="356" y="755"/>
                  <a:pt x="356" y="755"/>
                  <a:pt x="356" y="755"/>
                </a:cubicBezTo>
                <a:cubicBezTo>
                  <a:pt x="363" y="755"/>
                  <a:pt x="363" y="755"/>
                  <a:pt x="363" y="755"/>
                </a:cubicBezTo>
                <a:cubicBezTo>
                  <a:pt x="363" y="748"/>
                  <a:pt x="363" y="748"/>
                  <a:pt x="363" y="748"/>
                </a:cubicBezTo>
                <a:moveTo>
                  <a:pt x="390" y="748"/>
                </a:moveTo>
                <a:cubicBezTo>
                  <a:pt x="383" y="748"/>
                  <a:pt x="383" y="748"/>
                  <a:pt x="383" y="748"/>
                </a:cubicBezTo>
                <a:cubicBezTo>
                  <a:pt x="383" y="755"/>
                  <a:pt x="383" y="755"/>
                  <a:pt x="383" y="755"/>
                </a:cubicBezTo>
                <a:cubicBezTo>
                  <a:pt x="390" y="755"/>
                  <a:pt x="390" y="755"/>
                  <a:pt x="390" y="755"/>
                </a:cubicBezTo>
                <a:cubicBezTo>
                  <a:pt x="390" y="748"/>
                  <a:pt x="390" y="748"/>
                  <a:pt x="390" y="748"/>
                </a:cubicBezTo>
                <a:moveTo>
                  <a:pt x="410" y="748"/>
                </a:moveTo>
                <a:cubicBezTo>
                  <a:pt x="410" y="755"/>
                  <a:pt x="410" y="755"/>
                  <a:pt x="410" y="755"/>
                </a:cubicBezTo>
                <a:cubicBezTo>
                  <a:pt x="412" y="755"/>
                  <a:pt x="414" y="755"/>
                  <a:pt x="416" y="755"/>
                </a:cubicBezTo>
                <a:cubicBezTo>
                  <a:pt x="417" y="749"/>
                  <a:pt x="417" y="749"/>
                  <a:pt x="417" y="749"/>
                </a:cubicBezTo>
                <a:cubicBezTo>
                  <a:pt x="415" y="748"/>
                  <a:pt x="412" y="748"/>
                  <a:pt x="410" y="748"/>
                </a:cubicBezTo>
                <a:moveTo>
                  <a:pt x="61" y="747"/>
                </a:moveTo>
                <a:cubicBezTo>
                  <a:pt x="60" y="754"/>
                  <a:pt x="60" y="754"/>
                  <a:pt x="60" y="754"/>
                </a:cubicBezTo>
                <a:cubicBezTo>
                  <a:pt x="62" y="755"/>
                  <a:pt x="65" y="755"/>
                  <a:pt x="67" y="755"/>
                </a:cubicBezTo>
                <a:cubicBezTo>
                  <a:pt x="67" y="748"/>
                  <a:pt x="67" y="748"/>
                  <a:pt x="67" y="748"/>
                </a:cubicBezTo>
                <a:cubicBezTo>
                  <a:pt x="65" y="748"/>
                  <a:pt x="63" y="748"/>
                  <a:pt x="61" y="747"/>
                </a:cubicBezTo>
                <a:moveTo>
                  <a:pt x="2445" y="747"/>
                </a:moveTo>
                <a:cubicBezTo>
                  <a:pt x="2439" y="747"/>
                  <a:pt x="2439" y="747"/>
                  <a:pt x="2439" y="747"/>
                </a:cubicBezTo>
                <a:cubicBezTo>
                  <a:pt x="2439" y="754"/>
                  <a:pt x="2439" y="754"/>
                  <a:pt x="2439" y="754"/>
                </a:cubicBezTo>
                <a:cubicBezTo>
                  <a:pt x="2445" y="754"/>
                  <a:pt x="2445" y="754"/>
                  <a:pt x="2445" y="754"/>
                </a:cubicBezTo>
                <a:cubicBezTo>
                  <a:pt x="2445" y="747"/>
                  <a:pt x="2445" y="747"/>
                  <a:pt x="2445" y="747"/>
                </a:cubicBezTo>
                <a:moveTo>
                  <a:pt x="37" y="738"/>
                </a:moveTo>
                <a:cubicBezTo>
                  <a:pt x="34" y="744"/>
                  <a:pt x="34" y="744"/>
                  <a:pt x="34" y="744"/>
                </a:cubicBezTo>
                <a:cubicBezTo>
                  <a:pt x="36" y="746"/>
                  <a:pt x="38" y="747"/>
                  <a:pt x="40" y="748"/>
                </a:cubicBezTo>
                <a:cubicBezTo>
                  <a:pt x="43" y="742"/>
                  <a:pt x="43" y="742"/>
                  <a:pt x="43" y="742"/>
                </a:cubicBezTo>
                <a:cubicBezTo>
                  <a:pt x="41" y="741"/>
                  <a:pt x="39" y="740"/>
                  <a:pt x="37" y="738"/>
                </a:cubicBezTo>
                <a:moveTo>
                  <a:pt x="19" y="721"/>
                </a:moveTo>
                <a:cubicBezTo>
                  <a:pt x="13" y="725"/>
                  <a:pt x="13" y="725"/>
                  <a:pt x="13" y="725"/>
                </a:cubicBezTo>
                <a:cubicBezTo>
                  <a:pt x="15" y="727"/>
                  <a:pt x="16" y="729"/>
                  <a:pt x="18" y="731"/>
                </a:cubicBezTo>
                <a:cubicBezTo>
                  <a:pt x="23" y="726"/>
                  <a:pt x="23" y="726"/>
                  <a:pt x="23" y="726"/>
                </a:cubicBezTo>
                <a:cubicBezTo>
                  <a:pt x="21" y="725"/>
                  <a:pt x="20" y="723"/>
                  <a:pt x="19" y="721"/>
                </a:cubicBezTo>
                <a:moveTo>
                  <a:pt x="2444" y="720"/>
                </a:moveTo>
                <a:cubicBezTo>
                  <a:pt x="2437" y="721"/>
                  <a:pt x="2437" y="721"/>
                  <a:pt x="2437" y="721"/>
                </a:cubicBezTo>
                <a:cubicBezTo>
                  <a:pt x="2438" y="723"/>
                  <a:pt x="2438" y="725"/>
                  <a:pt x="2438" y="727"/>
                </a:cubicBezTo>
                <a:cubicBezTo>
                  <a:pt x="2445" y="727"/>
                  <a:pt x="2445" y="727"/>
                  <a:pt x="2445" y="727"/>
                </a:cubicBezTo>
                <a:cubicBezTo>
                  <a:pt x="2445" y="724"/>
                  <a:pt x="2444" y="722"/>
                  <a:pt x="2444" y="720"/>
                </a:cubicBezTo>
                <a:moveTo>
                  <a:pt x="8" y="698"/>
                </a:moveTo>
                <a:cubicBezTo>
                  <a:pt x="2" y="700"/>
                  <a:pt x="2" y="700"/>
                  <a:pt x="2" y="700"/>
                </a:cubicBezTo>
                <a:cubicBezTo>
                  <a:pt x="2" y="702"/>
                  <a:pt x="3" y="704"/>
                  <a:pt x="4" y="706"/>
                </a:cubicBezTo>
                <a:cubicBezTo>
                  <a:pt x="10" y="704"/>
                  <a:pt x="10" y="704"/>
                  <a:pt x="10" y="704"/>
                </a:cubicBezTo>
                <a:cubicBezTo>
                  <a:pt x="9" y="702"/>
                  <a:pt x="9" y="700"/>
                  <a:pt x="8" y="698"/>
                </a:cubicBezTo>
                <a:moveTo>
                  <a:pt x="2433" y="694"/>
                </a:moveTo>
                <a:cubicBezTo>
                  <a:pt x="2427" y="698"/>
                  <a:pt x="2427" y="698"/>
                  <a:pt x="2427" y="698"/>
                </a:cubicBezTo>
                <a:cubicBezTo>
                  <a:pt x="2428" y="699"/>
                  <a:pt x="2429" y="701"/>
                  <a:pt x="2430" y="703"/>
                </a:cubicBezTo>
                <a:cubicBezTo>
                  <a:pt x="2436" y="700"/>
                  <a:pt x="2436" y="700"/>
                  <a:pt x="2436" y="700"/>
                </a:cubicBezTo>
                <a:cubicBezTo>
                  <a:pt x="2435" y="698"/>
                  <a:pt x="2434" y="696"/>
                  <a:pt x="2433" y="694"/>
                </a:cubicBezTo>
                <a:moveTo>
                  <a:pt x="2413" y="674"/>
                </a:moveTo>
                <a:cubicBezTo>
                  <a:pt x="2409" y="680"/>
                  <a:pt x="2409" y="680"/>
                  <a:pt x="2409" y="680"/>
                </a:cubicBezTo>
                <a:cubicBezTo>
                  <a:pt x="2411" y="681"/>
                  <a:pt x="2412" y="682"/>
                  <a:pt x="2414" y="684"/>
                </a:cubicBezTo>
                <a:cubicBezTo>
                  <a:pt x="2418" y="678"/>
                  <a:pt x="2418" y="678"/>
                  <a:pt x="2418" y="678"/>
                </a:cubicBezTo>
                <a:cubicBezTo>
                  <a:pt x="2416" y="677"/>
                  <a:pt x="2414" y="676"/>
                  <a:pt x="2413" y="674"/>
                </a:cubicBezTo>
                <a:moveTo>
                  <a:pt x="7" y="672"/>
                </a:moveTo>
                <a:cubicBezTo>
                  <a:pt x="0" y="672"/>
                  <a:pt x="0" y="672"/>
                  <a:pt x="0" y="672"/>
                </a:cubicBezTo>
                <a:cubicBezTo>
                  <a:pt x="0" y="679"/>
                  <a:pt x="0" y="679"/>
                  <a:pt x="0" y="679"/>
                </a:cubicBezTo>
                <a:cubicBezTo>
                  <a:pt x="7" y="679"/>
                  <a:pt x="7" y="679"/>
                  <a:pt x="7" y="679"/>
                </a:cubicBezTo>
                <a:cubicBezTo>
                  <a:pt x="7" y="672"/>
                  <a:pt x="7" y="672"/>
                  <a:pt x="7" y="672"/>
                </a:cubicBezTo>
                <a:moveTo>
                  <a:pt x="2386" y="664"/>
                </a:moveTo>
                <a:cubicBezTo>
                  <a:pt x="2385" y="671"/>
                  <a:pt x="2385" y="671"/>
                  <a:pt x="2385" y="671"/>
                </a:cubicBezTo>
                <a:cubicBezTo>
                  <a:pt x="2387" y="671"/>
                  <a:pt x="2389" y="672"/>
                  <a:pt x="2392" y="672"/>
                </a:cubicBezTo>
                <a:cubicBezTo>
                  <a:pt x="2393" y="666"/>
                  <a:pt x="2393" y="666"/>
                  <a:pt x="2393" y="666"/>
                </a:cubicBezTo>
                <a:cubicBezTo>
                  <a:pt x="2391" y="665"/>
                  <a:pt x="2389" y="664"/>
                  <a:pt x="2386" y="664"/>
                </a:cubicBezTo>
                <a:moveTo>
                  <a:pt x="538" y="663"/>
                </a:moveTo>
                <a:cubicBezTo>
                  <a:pt x="534" y="663"/>
                  <a:pt x="534" y="663"/>
                  <a:pt x="534" y="663"/>
                </a:cubicBezTo>
                <a:cubicBezTo>
                  <a:pt x="534" y="664"/>
                  <a:pt x="534" y="664"/>
                  <a:pt x="534" y="665"/>
                </a:cubicBezTo>
                <a:cubicBezTo>
                  <a:pt x="534" y="670"/>
                  <a:pt x="534" y="670"/>
                  <a:pt x="534" y="670"/>
                </a:cubicBezTo>
                <a:cubicBezTo>
                  <a:pt x="538" y="670"/>
                  <a:pt x="538" y="670"/>
                  <a:pt x="538" y="670"/>
                </a:cubicBezTo>
                <a:cubicBezTo>
                  <a:pt x="538" y="663"/>
                  <a:pt x="538" y="663"/>
                  <a:pt x="538" y="663"/>
                </a:cubicBezTo>
                <a:moveTo>
                  <a:pt x="564" y="663"/>
                </a:moveTo>
                <a:cubicBezTo>
                  <a:pt x="558" y="663"/>
                  <a:pt x="558" y="663"/>
                  <a:pt x="558" y="663"/>
                </a:cubicBezTo>
                <a:cubicBezTo>
                  <a:pt x="558" y="670"/>
                  <a:pt x="558" y="670"/>
                  <a:pt x="558" y="670"/>
                </a:cubicBezTo>
                <a:cubicBezTo>
                  <a:pt x="564" y="670"/>
                  <a:pt x="564" y="670"/>
                  <a:pt x="564" y="670"/>
                </a:cubicBezTo>
                <a:cubicBezTo>
                  <a:pt x="564" y="663"/>
                  <a:pt x="564" y="663"/>
                  <a:pt x="564" y="663"/>
                </a:cubicBezTo>
                <a:moveTo>
                  <a:pt x="591" y="663"/>
                </a:moveTo>
                <a:cubicBezTo>
                  <a:pt x="585" y="663"/>
                  <a:pt x="585" y="663"/>
                  <a:pt x="585" y="663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91" y="670"/>
                  <a:pt x="591" y="670"/>
                  <a:pt x="591" y="670"/>
                </a:cubicBezTo>
                <a:cubicBezTo>
                  <a:pt x="591" y="664"/>
                  <a:pt x="591" y="664"/>
                  <a:pt x="591" y="664"/>
                </a:cubicBezTo>
                <a:cubicBezTo>
                  <a:pt x="591" y="664"/>
                  <a:pt x="591" y="663"/>
                  <a:pt x="591" y="663"/>
                </a:cubicBezTo>
                <a:moveTo>
                  <a:pt x="616" y="663"/>
                </a:moveTo>
                <a:cubicBezTo>
                  <a:pt x="614" y="663"/>
                  <a:pt x="614" y="663"/>
                  <a:pt x="614" y="663"/>
                </a:cubicBezTo>
                <a:cubicBezTo>
                  <a:pt x="612" y="665"/>
                  <a:pt x="612" y="665"/>
                  <a:pt x="612" y="665"/>
                </a:cubicBezTo>
                <a:cubicBezTo>
                  <a:pt x="611" y="665"/>
                  <a:pt x="611" y="665"/>
                  <a:pt x="611" y="665"/>
                </a:cubicBezTo>
                <a:cubicBezTo>
                  <a:pt x="611" y="670"/>
                  <a:pt x="611" y="670"/>
                  <a:pt x="611" y="670"/>
                </a:cubicBezTo>
                <a:cubicBezTo>
                  <a:pt x="616" y="670"/>
                  <a:pt x="616" y="670"/>
                  <a:pt x="616" y="670"/>
                </a:cubicBezTo>
                <a:cubicBezTo>
                  <a:pt x="616" y="663"/>
                  <a:pt x="616" y="663"/>
                  <a:pt x="616" y="663"/>
                </a:cubicBezTo>
                <a:moveTo>
                  <a:pt x="641" y="663"/>
                </a:moveTo>
                <a:cubicBezTo>
                  <a:pt x="639" y="663"/>
                  <a:pt x="639" y="663"/>
                  <a:pt x="639" y="663"/>
                </a:cubicBezTo>
                <a:cubicBezTo>
                  <a:pt x="638" y="664"/>
                  <a:pt x="638" y="664"/>
                  <a:pt x="638" y="664"/>
                </a:cubicBezTo>
                <a:cubicBezTo>
                  <a:pt x="638" y="670"/>
                  <a:pt x="638" y="670"/>
                  <a:pt x="638" y="670"/>
                </a:cubicBezTo>
                <a:cubicBezTo>
                  <a:pt x="641" y="670"/>
                  <a:pt x="641" y="670"/>
                  <a:pt x="641" y="670"/>
                </a:cubicBezTo>
                <a:cubicBezTo>
                  <a:pt x="641" y="663"/>
                  <a:pt x="641" y="663"/>
                  <a:pt x="641" y="663"/>
                </a:cubicBezTo>
                <a:moveTo>
                  <a:pt x="645" y="663"/>
                </a:moveTo>
                <a:cubicBezTo>
                  <a:pt x="645" y="663"/>
                  <a:pt x="645" y="663"/>
                  <a:pt x="645" y="663"/>
                </a:cubicBezTo>
                <a:cubicBezTo>
                  <a:pt x="645" y="670"/>
                  <a:pt x="645" y="670"/>
                  <a:pt x="645" y="670"/>
                </a:cubicBezTo>
                <a:cubicBezTo>
                  <a:pt x="645" y="670"/>
                  <a:pt x="645" y="670"/>
                  <a:pt x="645" y="670"/>
                </a:cubicBezTo>
                <a:cubicBezTo>
                  <a:pt x="645" y="663"/>
                  <a:pt x="645" y="663"/>
                  <a:pt x="645" y="663"/>
                </a:cubicBezTo>
                <a:moveTo>
                  <a:pt x="672" y="663"/>
                </a:moveTo>
                <a:cubicBezTo>
                  <a:pt x="665" y="663"/>
                  <a:pt x="665" y="663"/>
                  <a:pt x="665" y="663"/>
                </a:cubicBezTo>
                <a:cubicBezTo>
                  <a:pt x="665" y="670"/>
                  <a:pt x="665" y="670"/>
                  <a:pt x="665" y="670"/>
                </a:cubicBezTo>
                <a:cubicBezTo>
                  <a:pt x="672" y="670"/>
                  <a:pt x="672" y="670"/>
                  <a:pt x="672" y="670"/>
                </a:cubicBezTo>
                <a:cubicBezTo>
                  <a:pt x="672" y="663"/>
                  <a:pt x="672" y="663"/>
                  <a:pt x="672" y="663"/>
                </a:cubicBezTo>
                <a:moveTo>
                  <a:pt x="696" y="663"/>
                </a:moveTo>
                <a:cubicBezTo>
                  <a:pt x="692" y="663"/>
                  <a:pt x="692" y="663"/>
                  <a:pt x="692" y="663"/>
                </a:cubicBezTo>
                <a:cubicBezTo>
                  <a:pt x="692" y="670"/>
                  <a:pt x="692" y="670"/>
                  <a:pt x="692" y="670"/>
                </a:cubicBezTo>
                <a:cubicBezTo>
                  <a:pt x="699" y="670"/>
                  <a:pt x="699" y="670"/>
                  <a:pt x="699" y="670"/>
                </a:cubicBezTo>
                <a:cubicBezTo>
                  <a:pt x="699" y="665"/>
                  <a:pt x="699" y="665"/>
                  <a:pt x="699" y="665"/>
                </a:cubicBezTo>
                <a:cubicBezTo>
                  <a:pt x="694" y="665"/>
                  <a:pt x="694" y="665"/>
                  <a:pt x="694" y="665"/>
                </a:cubicBezTo>
                <a:cubicBezTo>
                  <a:pt x="696" y="663"/>
                  <a:pt x="696" y="663"/>
                  <a:pt x="696" y="663"/>
                </a:cubicBezTo>
                <a:moveTo>
                  <a:pt x="722" y="663"/>
                </a:moveTo>
                <a:cubicBezTo>
                  <a:pt x="719" y="663"/>
                  <a:pt x="719" y="663"/>
                  <a:pt x="719" y="663"/>
                </a:cubicBezTo>
                <a:cubicBezTo>
                  <a:pt x="719" y="670"/>
                  <a:pt x="719" y="670"/>
                  <a:pt x="719" y="670"/>
                </a:cubicBezTo>
                <a:cubicBezTo>
                  <a:pt x="722" y="670"/>
                  <a:pt x="722" y="670"/>
                  <a:pt x="722" y="670"/>
                </a:cubicBezTo>
                <a:cubicBezTo>
                  <a:pt x="722" y="665"/>
                  <a:pt x="722" y="665"/>
                  <a:pt x="722" y="665"/>
                </a:cubicBezTo>
                <a:cubicBezTo>
                  <a:pt x="722" y="664"/>
                  <a:pt x="722" y="664"/>
                  <a:pt x="722" y="663"/>
                </a:cubicBezTo>
                <a:moveTo>
                  <a:pt x="726" y="663"/>
                </a:moveTo>
                <a:cubicBezTo>
                  <a:pt x="726" y="663"/>
                  <a:pt x="726" y="663"/>
                  <a:pt x="726" y="663"/>
                </a:cubicBezTo>
                <a:cubicBezTo>
                  <a:pt x="725" y="664"/>
                  <a:pt x="725" y="664"/>
                  <a:pt x="725" y="665"/>
                </a:cubicBezTo>
                <a:cubicBezTo>
                  <a:pt x="725" y="670"/>
                  <a:pt x="725" y="670"/>
                  <a:pt x="725" y="670"/>
                </a:cubicBezTo>
                <a:cubicBezTo>
                  <a:pt x="726" y="670"/>
                  <a:pt x="726" y="670"/>
                  <a:pt x="726" y="670"/>
                </a:cubicBezTo>
                <a:cubicBezTo>
                  <a:pt x="726" y="663"/>
                  <a:pt x="726" y="663"/>
                  <a:pt x="726" y="663"/>
                </a:cubicBezTo>
                <a:moveTo>
                  <a:pt x="753" y="663"/>
                </a:moveTo>
                <a:cubicBezTo>
                  <a:pt x="747" y="663"/>
                  <a:pt x="747" y="663"/>
                  <a:pt x="747" y="663"/>
                </a:cubicBezTo>
                <a:cubicBezTo>
                  <a:pt x="747" y="664"/>
                  <a:pt x="747" y="664"/>
                  <a:pt x="747" y="665"/>
                </a:cubicBezTo>
                <a:cubicBezTo>
                  <a:pt x="747" y="670"/>
                  <a:pt x="747" y="670"/>
                  <a:pt x="747" y="670"/>
                </a:cubicBezTo>
                <a:cubicBezTo>
                  <a:pt x="753" y="670"/>
                  <a:pt x="753" y="670"/>
                  <a:pt x="753" y="670"/>
                </a:cubicBezTo>
                <a:cubicBezTo>
                  <a:pt x="753" y="663"/>
                  <a:pt x="753" y="663"/>
                  <a:pt x="753" y="663"/>
                </a:cubicBezTo>
                <a:moveTo>
                  <a:pt x="780" y="663"/>
                </a:moveTo>
                <a:cubicBezTo>
                  <a:pt x="773" y="663"/>
                  <a:pt x="773" y="663"/>
                  <a:pt x="773" y="663"/>
                </a:cubicBezTo>
                <a:cubicBezTo>
                  <a:pt x="773" y="670"/>
                  <a:pt x="773" y="670"/>
                  <a:pt x="773" y="670"/>
                </a:cubicBezTo>
                <a:cubicBezTo>
                  <a:pt x="780" y="670"/>
                  <a:pt x="780" y="670"/>
                  <a:pt x="780" y="670"/>
                </a:cubicBezTo>
                <a:cubicBezTo>
                  <a:pt x="780" y="663"/>
                  <a:pt x="780" y="663"/>
                  <a:pt x="780" y="663"/>
                </a:cubicBezTo>
                <a:moveTo>
                  <a:pt x="806" y="663"/>
                </a:moveTo>
                <a:cubicBezTo>
                  <a:pt x="800" y="663"/>
                  <a:pt x="800" y="663"/>
                  <a:pt x="800" y="663"/>
                </a:cubicBezTo>
                <a:cubicBezTo>
                  <a:pt x="800" y="670"/>
                  <a:pt x="800" y="670"/>
                  <a:pt x="800" y="670"/>
                </a:cubicBezTo>
                <a:cubicBezTo>
                  <a:pt x="806" y="670"/>
                  <a:pt x="806" y="670"/>
                  <a:pt x="806" y="670"/>
                </a:cubicBezTo>
                <a:cubicBezTo>
                  <a:pt x="806" y="663"/>
                  <a:pt x="806" y="663"/>
                  <a:pt x="806" y="663"/>
                </a:cubicBezTo>
                <a:moveTo>
                  <a:pt x="833" y="663"/>
                </a:moveTo>
                <a:cubicBezTo>
                  <a:pt x="827" y="663"/>
                  <a:pt x="827" y="663"/>
                  <a:pt x="827" y="663"/>
                </a:cubicBezTo>
                <a:cubicBezTo>
                  <a:pt x="827" y="670"/>
                  <a:pt x="827" y="670"/>
                  <a:pt x="827" y="670"/>
                </a:cubicBezTo>
                <a:cubicBezTo>
                  <a:pt x="833" y="670"/>
                  <a:pt x="833" y="670"/>
                  <a:pt x="833" y="670"/>
                </a:cubicBezTo>
                <a:cubicBezTo>
                  <a:pt x="833" y="663"/>
                  <a:pt x="833" y="663"/>
                  <a:pt x="833" y="663"/>
                </a:cubicBezTo>
                <a:moveTo>
                  <a:pt x="860" y="663"/>
                </a:moveTo>
                <a:cubicBezTo>
                  <a:pt x="853" y="663"/>
                  <a:pt x="853" y="663"/>
                  <a:pt x="853" y="663"/>
                </a:cubicBezTo>
                <a:cubicBezTo>
                  <a:pt x="853" y="670"/>
                  <a:pt x="853" y="670"/>
                  <a:pt x="853" y="670"/>
                </a:cubicBezTo>
                <a:cubicBezTo>
                  <a:pt x="860" y="670"/>
                  <a:pt x="860" y="670"/>
                  <a:pt x="860" y="670"/>
                </a:cubicBezTo>
                <a:cubicBezTo>
                  <a:pt x="860" y="663"/>
                  <a:pt x="860" y="663"/>
                  <a:pt x="860" y="663"/>
                </a:cubicBezTo>
                <a:moveTo>
                  <a:pt x="887" y="663"/>
                </a:moveTo>
                <a:cubicBezTo>
                  <a:pt x="880" y="663"/>
                  <a:pt x="880" y="663"/>
                  <a:pt x="880" y="663"/>
                </a:cubicBezTo>
                <a:cubicBezTo>
                  <a:pt x="880" y="670"/>
                  <a:pt x="880" y="670"/>
                  <a:pt x="880" y="670"/>
                </a:cubicBezTo>
                <a:cubicBezTo>
                  <a:pt x="887" y="670"/>
                  <a:pt x="887" y="670"/>
                  <a:pt x="887" y="670"/>
                </a:cubicBezTo>
                <a:cubicBezTo>
                  <a:pt x="887" y="663"/>
                  <a:pt x="887" y="663"/>
                  <a:pt x="887" y="663"/>
                </a:cubicBezTo>
                <a:moveTo>
                  <a:pt x="914" y="663"/>
                </a:moveTo>
                <a:cubicBezTo>
                  <a:pt x="907" y="663"/>
                  <a:pt x="907" y="663"/>
                  <a:pt x="907" y="663"/>
                </a:cubicBezTo>
                <a:cubicBezTo>
                  <a:pt x="907" y="670"/>
                  <a:pt x="907" y="670"/>
                  <a:pt x="907" y="670"/>
                </a:cubicBezTo>
                <a:cubicBezTo>
                  <a:pt x="914" y="670"/>
                  <a:pt x="914" y="670"/>
                  <a:pt x="914" y="670"/>
                </a:cubicBezTo>
                <a:cubicBezTo>
                  <a:pt x="914" y="663"/>
                  <a:pt x="914" y="663"/>
                  <a:pt x="914" y="663"/>
                </a:cubicBezTo>
                <a:moveTo>
                  <a:pt x="941" y="663"/>
                </a:moveTo>
                <a:cubicBezTo>
                  <a:pt x="934" y="663"/>
                  <a:pt x="934" y="663"/>
                  <a:pt x="934" y="663"/>
                </a:cubicBezTo>
                <a:cubicBezTo>
                  <a:pt x="934" y="670"/>
                  <a:pt x="934" y="670"/>
                  <a:pt x="934" y="670"/>
                </a:cubicBezTo>
                <a:cubicBezTo>
                  <a:pt x="941" y="670"/>
                  <a:pt x="941" y="670"/>
                  <a:pt x="941" y="670"/>
                </a:cubicBezTo>
                <a:cubicBezTo>
                  <a:pt x="941" y="663"/>
                  <a:pt x="941" y="663"/>
                  <a:pt x="941" y="663"/>
                </a:cubicBezTo>
                <a:moveTo>
                  <a:pt x="968" y="663"/>
                </a:moveTo>
                <a:cubicBezTo>
                  <a:pt x="961" y="663"/>
                  <a:pt x="961" y="663"/>
                  <a:pt x="961" y="663"/>
                </a:cubicBezTo>
                <a:cubicBezTo>
                  <a:pt x="961" y="670"/>
                  <a:pt x="961" y="670"/>
                  <a:pt x="961" y="670"/>
                </a:cubicBezTo>
                <a:cubicBezTo>
                  <a:pt x="968" y="670"/>
                  <a:pt x="968" y="670"/>
                  <a:pt x="968" y="670"/>
                </a:cubicBezTo>
                <a:cubicBezTo>
                  <a:pt x="968" y="663"/>
                  <a:pt x="968" y="663"/>
                  <a:pt x="968" y="663"/>
                </a:cubicBezTo>
                <a:moveTo>
                  <a:pt x="995" y="663"/>
                </a:moveTo>
                <a:cubicBezTo>
                  <a:pt x="988" y="663"/>
                  <a:pt x="988" y="663"/>
                  <a:pt x="988" y="663"/>
                </a:cubicBezTo>
                <a:cubicBezTo>
                  <a:pt x="988" y="670"/>
                  <a:pt x="988" y="670"/>
                  <a:pt x="988" y="670"/>
                </a:cubicBezTo>
                <a:cubicBezTo>
                  <a:pt x="995" y="670"/>
                  <a:pt x="995" y="670"/>
                  <a:pt x="995" y="670"/>
                </a:cubicBezTo>
                <a:cubicBezTo>
                  <a:pt x="995" y="663"/>
                  <a:pt x="995" y="663"/>
                  <a:pt x="995" y="663"/>
                </a:cubicBezTo>
                <a:moveTo>
                  <a:pt x="1022" y="663"/>
                </a:moveTo>
                <a:cubicBezTo>
                  <a:pt x="1015" y="663"/>
                  <a:pt x="1015" y="663"/>
                  <a:pt x="1015" y="663"/>
                </a:cubicBezTo>
                <a:cubicBezTo>
                  <a:pt x="1015" y="670"/>
                  <a:pt x="1015" y="670"/>
                  <a:pt x="1015" y="670"/>
                </a:cubicBezTo>
                <a:cubicBezTo>
                  <a:pt x="1022" y="670"/>
                  <a:pt x="1022" y="670"/>
                  <a:pt x="1022" y="670"/>
                </a:cubicBezTo>
                <a:cubicBezTo>
                  <a:pt x="1022" y="663"/>
                  <a:pt x="1022" y="663"/>
                  <a:pt x="1022" y="663"/>
                </a:cubicBezTo>
                <a:moveTo>
                  <a:pt x="1048" y="663"/>
                </a:moveTo>
                <a:cubicBezTo>
                  <a:pt x="1042" y="663"/>
                  <a:pt x="1042" y="663"/>
                  <a:pt x="1042" y="663"/>
                </a:cubicBezTo>
                <a:cubicBezTo>
                  <a:pt x="1042" y="670"/>
                  <a:pt x="1042" y="670"/>
                  <a:pt x="1042" y="670"/>
                </a:cubicBezTo>
                <a:cubicBezTo>
                  <a:pt x="1048" y="670"/>
                  <a:pt x="1048" y="670"/>
                  <a:pt x="1048" y="670"/>
                </a:cubicBezTo>
                <a:cubicBezTo>
                  <a:pt x="1048" y="663"/>
                  <a:pt x="1048" y="663"/>
                  <a:pt x="1048" y="663"/>
                </a:cubicBezTo>
                <a:moveTo>
                  <a:pt x="1075" y="663"/>
                </a:moveTo>
                <a:cubicBezTo>
                  <a:pt x="1069" y="663"/>
                  <a:pt x="1069" y="663"/>
                  <a:pt x="1069" y="663"/>
                </a:cubicBezTo>
                <a:cubicBezTo>
                  <a:pt x="1069" y="670"/>
                  <a:pt x="1069" y="670"/>
                  <a:pt x="1069" y="670"/>
                </a:cubicBezTo>
                <a:cubicBezTo>
                  <a:pt x="1075" y="670"/>
                  <a:pt x="1075" y="670"/>
                  <a:pt x="1075" y="670"/>
                </a:cubicBezTo>
                <a:cubicBezTo>
                  <a:pt x="1075" y="663"/>
                  <a:pt x="1075" y="663"/>
                  <a:pt x="1075" y="663"/>
                </a:cubicBezTo>
                <a:moveTo>
                  <a:pt x="1102" y="663"/>
                </a:moveTo>
                <a:cubicBezTo>
                  <a:pt x="1095" y="663"/>
                  <a:pt x="1095" y="663"/>
                  <a:pt x="1095" y="663"/>
                </a:cubicBezTo>
                <a:cubicBezTo>
                  <a:pt x="1095" y="670"/>
                  <a:pt x="1095" y="670"/>
                  <a:pt x="1095" y="670"/>
                </a:cubicBezTo>
                <a:cubicBezTo>
                  <a:pt x="1102" y="670"/>
                  <a:pt x="1102" y="670"/>
                  <a:pt x="1102" y="670"/>
                </a:cubicBezTo>
                <a:cubicBezTo>
                  <a:pt x="1102" y="663"/>
                  <a:pt x="1102" y="663"/>
                  <a:pt x="1102" y="663"/>
                </a:cubicBezTo>
                <a:moveTo>
                  <a:pt x="1129" y="663"/>
                </a:moveTo>
                <a:cubicBezTo>
                  <a:pt x="1122" y="663"/>
                  <a:pt x="1122" y="663"/>
                  <a:pt x="1122" y="663"/>
                </a:cubicBezTo>
                <a:cubicBezTo>
                  <a:pt x="1122" y="670"/>
                  <a:pt x="1122" y="670"/>
                  <a:pt x="1122" y="670"/>
                </a:cubicBezTo>
                <a:cubicBezTo>
                  <a:pt x="1129" y="670"/>
                  <a:pt x="1129" y="670"/>
                  <a:pt x="1129" y="670"/>
                </a:cubicBezTo>
                <a:cubicBezTo>
                  <a:pt x="1129" y="663"/>
                  <a:pt x="1129" y="663"/>
                  <a:pt x="1129" y="663"/>
                </a:cubicBezTo>
                <a:moveTo>
                  <a:pt x="1156" y="663"/>
                </a:moveTo>
                <a:cubicBezTo>
                  <a:pt x="1149" y="663"/>
                  <a:pt x="1149" y="663"/>
                  <a:pt x="1149" y="663"/>
                </a:cubicBezTo>
                <a:cubicBezTo>
                  <a:pt x="1149" y="670"/>
                  <a:pt x="1149" y="670"/>
                  <a:pt x="1149" y="670"/>
                </a:cubicBezTo>
                <a:cubicBezTo>
                  <a:pt x="1156" y="670"/>
                  <a:pt x="1156" y="670"/>
                  <a:pt x="1156" y="670"/>
                </a:cubicBezTo>
                <a:cubicBezTo>
                  <a:pt x="1156" y="663"/>
                  <a:pt x="1156" y="663"/>
                  <a:pt x="1156" y="663"/>
                </a:cubicBezTo>
                <a:moveTo>
                  <a:pt x="1183" y="663"/>
                </a:moveTo>
                <a:cubicBezTo>
                  <a:pt x="1176" y="663"/>
                  <a:pt x="1176" y="663"/>
                  <a:pt x="1176" y="663"/>
                </a:cubicBezTo>
                <a:cubicBezTo>
                  <a:pt x="1176" y="670"/>
                  <a:pt x="1176" y="670"/>
                  <a:pt x="1176" y="670"/>
                </a:cubicBezTo>
                <a:cubicBezTo>
                  <a:pt x="1183" y="670"/>
                  <a:pt x="1183" y="670"/>
                  <a:pt x="1183" y="670"/>
                </a:cubicBezTo>
                <a:cubicBezTo>
                  <a:pt x="1183" y="663"/>
                  <a:pt x="1183" y="663"/>
                  <a:pt x="1183" y="663"/>
                </a:cubicBezTo>
                <a:moveTo>
                  <a:pt x="1210" y="663"/>
                </a:moveTo>
                <a:cubicBezTo>
                  <a:pt x="1203" y="663"/>
                  <a:pt x="1203" y="663"/>
                  <a:pt x="1203" y="663"/>
                </a:cubicBezTo>
                <a:cubicBezTo>
                  <a:pt x="1203" y="670"/>
                  <a:pt x="1203" y="670"/>
                  <a:pt x="1203" y="670"/>
                </a:cubicBezTo>
                <a:cubicBezTo>
                  <a:pt x="1210" y="670"/>
                  <a:pt x="1210" y="670"/>
                  <a:pt x="1210" y="670"/>
                </a:cubicBezTo>
                <a:cubicBezTo>
                  <a:pt x="1210" y="663"/>
                  <a:pt x="1210" y="663"/>
                  <a:pt x="1210" y="663"/>
                </a:cubicBezTo>
                <a:moveTo>
                  <a:pt x="1237" y="663"/>
                </a:moveTo>
                <a:cubicBezTo>
                  <a:pt x="1230" y="663"/>
                  <a:pt x="1230" y="663"/>
                  <a:pt x="1230" y="663"/>
                </a:cubicBezTo>
                <a:cubicBezTo>
                  <a:pt x="1230" y="670"/>
                  <a:pt x="1230" y="670"/>
                  <a:pt x="1230" y="670"/>
                </a:cubicBezTo>
                <a:cubicBezTo>
                  <a:pt x="1237" y="670"/>
                  <a:pt x="1237" y="670"/>
                  <a:pt x="1237" y="670"/>
                </a:cubicBezTo>
                <a:cubicBezTo>
                  <a:pt x="1237" y="663"/>
                  <a:pt x="1237" y="663"/>
                  <a:pt x="1237" y="663"/>
                </a:cubicBezTo>
                <a:moveTo>
                  <a:pt x="1264" y="663"/>
                </a:moveTo>
                <a:cubicBezTo>
                  <a:pt x="1257" y="663"/>
                  <a:pt x="1257" y="663"/>
                  <a:pt x="1257" y="663"/>
                </a:cubicBezTo>
                <a:cubicBezTo>
                  <a:pt x="1257" y="670"/>
                  <a:pt x="1257" y="670"/>
                  <a:pt x="1257" y="670"/>
                </a:cubicBezTo>
                <a:cubicBezTo>
                  <a:pt x="1264" y="670"/>
                  <a:pt x="1264" y="670"/>
                  <a:pt x="1264" y="670"/>
                </a:cubicBezTo>
                <a:cubicBezTo>
                  <a:pt x="1264" y="663"/>
                  <a:pt x="1264" y="663"/>
                  <a:pt x="1264" y="663"/>
                </a:cubicBezTo>
                <a:moveTo>
                  <a:pt x="1290" y="663"/>
                </a:moveTo>
                <a:cubicBezTo>
                  <a:pt x="1284" y="663"/>
                  <a:pt x="1284" y="663"/>
                  <a:pt x="1284" y="663"/>
                </a:cubicBezTo>
                <a:cubicBezTo>
                  <a:pt x="1284" y="670"/>
                  <a:pt x="1284" y="670"/>
                  <a:pt x="1284" y="670"/>
                </a:cubicBezTo>
                <a:cubicBezTo>
                  <a:pt x="1290" y="670"/>
                  <a:pt x="1290" y="670"/>
                  <a:pt x="1290" y="670"/>
                </a:cubicBezTo>
                <a:cubicBezTo>
                  <a:pt x="1290" y="663"/>
                  <a:pt x="1290" y="663"/>
                  <a:pt x="1290" y="663"/>
                </a:cubicBezTo>
                <a:moveTo>
                  <a:pt x="1317" y="663"/>
                </a:moveTo>
                <a:cubicBezTo>
                  <a:pt x="1310" y="663"/>
                  <a:pt x="1310" y="663"/>
                  <a:pt x="1310" y="663"/>
                </a:cubicBezTo>
                <a:cubicBezTo>
                  <a:pt x="1310" y="670"/>
                  <a:pt x="1310" y="670"/>
                  <a:pt x="1310" y="670"/>
                </a:cubicBezTo>
                <a:cubicBezTo>
                  <a:pt x="1317" y="670"/>
                  <a:pt x="1317" y="670"/>
                  <a:pt x="1317" y="670"/>
                </a:cubicBezTo>
                <a:cubicBezTo>
                  <a:pt x="1317" y="663"/>
                  <a:pt x="1317" y="663"/>
                  <a:pt x="1317" y="663"/>
                </a:cubicBezTo>
                <a:moveTo>
                  <a:pt x="1344" y="663"/>
                </a:moveTo>
                <a:cubicBezTo>
                  <a:pt x="1337" y="663"/>
                  <a:pt x="1337" y="663"/>
                  <a:pt x="1337" y="663"/>
                </a:cubicBezTo>
                <a:cubicBezTo>
                  <a:pt x="1337" y="670"/>
                  <a:pt x="1337" y="670"/>
                  <a:pt x="1337" y="670"/>
                </a:cubicBezTo>
                <a:cubicBezTo>
                  <a:pt x="1344" y="670"/>
                  <a:pt x="1344" y="670"/>
                  <a:pt x="1344" y="670"/>
                </a:cubicBezTo>
                <a:cubicBezTo>
                  <a:pt x="1344" y="663"/>
                  <a:pt x="1344" y="663"/>
                  <a:pt x="1344" y="663"/>
                </a:cubicBezTo>
                <a:moveTo>
                  <a:pt x="1371" y="663"/>
                </a:moveTo>
                <a:cubicBezTo>
                  <a:pt x="1364" y="663"/>
                  <a:pt x="1364" y="663"/>
                  <a:pt x="1364" y="663"/>
                </a:cubicBezTo>
                <a:cubicBezTo>
                  <a:pt x="1364" y="670"/>
                  <a:pt x="1364" y="670"/>
                  <a:pt x="1364" y="670"/>
                </a:cubicBezTo>
                <a:cubicBezTo>
                  <a:pt x="1371" y="670"/>
                  <a:pt x="1371" y="670"/>
                  <a:pt x="1371" y="670"/>
                </a:cubicBezTo>
                <a:cubicBezTo>
                  <a:pt x="1371" y="663"/>
                  <a:pt x="1371" y="663"/>
                  <a:pt x="1371" y="663"/>
                </a:cubicBezTo>
                <a:moveTo>
                  <a:pt x="1398" y="663"/>
                </a:moveTo>
                <a:cubicBezTo>
                  <a:pt x="1391" y="663"/>
                  <a:pt x="1391" y="663"/>
                  <a:pt x="1391" y="663"/>
                </a:cubicBezTo>
                <a:cubicBezTo>
                  <a:pt x="1391" y="670"/>
                  <a:pt x="1391" y="670"/>
                  <a:pt x="1391" y="670"/>
                </a:cubicBezTo>
                <a:cubicBezTo>
                  <a:pt x="1398" y="670"/>
                  <a:pt x="1398" y="670"/>
                  <a:pt x="1398" y="670"/>
                </a:cubicBezTo>
                <a:cubicBezTo>
                  <a:pt x="1398" y="663"/>
                  <a:pt x="1398" y="663"/>
                  <a:pt x="1398" y="663"/>
                </a:cubicBezTo>
                <a:moveTo>
                  <a:pt x="1425" y="663"/>
                </a:moveTo>
                <a:cubicBezTo>
                  <a:pt x="1418" y="663"/>
                  <a:pt x="1418" y="663"/>
                  <a:pt x="1418" y="663"/>
                </a:cubicBezTo>
                <a:cubicBezTo>
                  <a:pt x="1418" y="670"/>
                  <a:pt x="1418" y="670"/>
                  <a:pt x="1418" y="670"/>
                </a:cubicBezTo>
                <a:cubicBezTo>
                  <a:pt x="1425" y="670"/>
                  <a:pt x="1425" y="670"/>
                  <a:pt x="1425" y="670"/>
                </a:cubicBezTo>
                <a:cubicBezTo>
                  <a:pt x="1425" y="663"/>
                  <a:pt x="1425" y="663"/>
                  <a:pt x="1425" y="663"/>
                </a:cubicBezTo>
                <a:moveTo>
                  <a:pt x="1452" y="663"/>
                </a:moveTo>
                <a:cubicBezTo>
                  <a:pt x="1445" y="663"/>
                  <a:pt x="1445" y="663"/>
                  <a:pt x="1445" y="663"/>
                </a:cubicBezTo>
                <a:cubicBezTo>
                  <a:pt x="1445" y="670"/>
                  <a:pt x="1445" y="670"/>
                  <a:pt x="1445" y="670"/>
                </a:cubicBezTo>
                <a:cubicBezTo>
                  <a:pt x="1452" y="670"/>
                  <a:pt x="1452" y="670"/>
                  <a:pt x="1452" y="670"/>
                </a:cubicBezTo>
                <a:cubicBezTo>
                  <a:pt x="1452" y="663"/>
                  <a:pt x="1452" y="663"/>
                  <a:pt x="1452" y="663"/>
                </a:cubicBezTo>
                <a:moveTo>
                  <a:pt x="1479" y="663"/>
                </a:moveTo>
                <a:cubicBezTo>
                  <a:pt x="1472" y="663"/>
                  <a:pt x="1472" y="663"/>
                  <a:pt x="1472" y="663"/>
                </a:cubicBezTo>
                <a:cubicBezTo>
                  <a:pt x="1472" y="670"/>
                  <a:pt x="1472" y="670"/>
                  <a:pt x="1472" y="670"/>
                </a:cubicBezTo>
                <a:cubicBezTo>
                  <a:pt x="1479" y="670"/>
                  <a:pt x="1479" y="670"/>
                  <a:pt x="1479" y="670"/>
                </a:cubicBezTo>
                <a:cubicBezTo>
                  <a:pt x="1479" y="663"/>
                  <a:pt x="1479" y="663"/>
                  <a:pt x="1479" y="663"/>
                </a:cubicBezTo>
                <a:moveTo>
                  <a:pt x="1505" y="663"/>
                </a:moveTo>
                <a:cubicBezTo>
                  <a:pt x="1499" y="663"/>
                  <a:pt x="1499" y="663"/>
                  <a:pt x="1499" y="663"/>
                </a:cubicBezTo>
                <a:cubicBezTo>
                  <a:pt x="1499" y="670"/>
                  <a:pt x="1499" y="670"/>
                  <a:pt x="1499" y="670"/>
                </a:cubicBezTo>
                <a:cubicBezTo>
                  <a:pt x="1505" y="670"/>
                  <a:pt x="1505" y="670"/>
                  <a:pt x="1505" y="670"/>
                </a:cubicBezTo>
                <a:cubicBezTo>
                  <a:pt x="1505" y="663"/>
                  <a:pt x="1505" y="663"/>
                  <a:pt x="1505" y="663"/>
                </a:cubicBezTo>
                <a:moveTo>
                  <a:pt x="1532" y="663"/>
                </a:moveTo>
                <a:cubicBezTo>
                  <a:pt x="1526" y="663"/>
                  <a:pt x="1526" y="663"/>
                  <a:pt x="1526" y="663"/>
                </a:cubicBezTo>
                <a:cubicBezTo>
                  <a:pt x="1526" y="670"/>
                  <a:pt x="1526" y="670"/>
                  <a:pt x="1526" y="670"/>
                </a:cubicBezTo>
                <a:cubicBezTo>
                  <a:pt x="1532" y="670"/>
                  <a:pt x="1532" y="670"/>
                  <a:pt x="1532" y="670"/>
                </a:cubicBezTo>
                <a:cubicBezTo>
                  <a:pt x="1532" y="663"/>
                  <a:pt x="1532" y="663"/>
                  <a:pt x="1532" y="663"/>
                </a:cubicBezTo>
                <a:moveTo>
                  <a:pt x="1559" y="663"/>
                </a:moveTo>
                <a:cubicBezTo>
                  <a:pt x="1552" y="663"/>
                  <a:pt x="1552" y="663"/>
                  <a:pt x="1552" y="663"/>
                </a:cubicBezTo>
                <a:cubicBezTo>
                  <a:pt x="1552" y="670"/>
                  <a:pt x="1552" y="670"/>
                  <a:pt x="1552" y="670"/>
                </a:cubicBezTo>
                <a:cubicBezTo>
                  <a:pt x="1559" y="670"/>
                  <a:pt x="1559" y="670"/>
                  <a:pt x="1559" y="670"/>
                </a:cubicBezTo>
                <a:cubicBezTo>
                  <a:pt x="1559" y="663"/>
                  <a:pt x="1559" y="663"/>
                  <a:pt x="1559" y="663"/>
                </a:cubicBezTo>
                <a:moveTo>
                  <a:pt x="1586" y="663"/>
                </a:moveTo>
                <a:cubicBezTo>
                  <a:pt x="1579" y="663"/>
                  <a:pt x="1579" y="663"/>
                  <a:pt x="1579" y="663"/>
                </a:cubicBezTo>
                <a:cubicBezTo>
                  <a:pt x="1579" y="670"/>
                  <a:pt x="1579" y="670"/>
                  <a:pt x="1579" y="670"/>
                </a:cubicBezTo>
                <a:cubicBezTo>
                  <a:pt x="1586" y="670"/>
                  <a:pt x="1586" y="670"/>
                  <a:pt x="1586" y="670"/>
                </a:cubicBezTo>
                <a:cubicBezTo>
                  <a:pt x="1586" y="663"/>
                  <a:pt x="1586" y="663"/>
                  <a:pt x="1586" y="663"/>
                </a:cubicBezTo>
                <a:moveTo>
                  <a:pt x="1613" y="663"/>
                </a:moveTo>
                <a:cubicBezTo>
                  <a:pt x="1606" y="663"/>
                  <a:pt x="1606" y="663"/>
                  <a:pt x="1606" y="663"/>
                </a:cubicBezTo>
                <a:cubicBezTo>
                  <a:pt x="1606" y="670"/>
                  <a:pt x="1606" y="670"/>
                  <a:pt x="1606" y="670"/>
                </a:cubicBezTo>
                <a:cubicBezTo>
                  <a:pt x="1613" y="670"/>
                  <a:pt x="1613" y="670"/>
                  <a:pt x="1613" y="670"/>
                </a:cubicBezTo>
                <a:cubicBezTo>
                  <a:pt x="1613" y="663"/>
                  <a:pt x="1613" y="663"/>
                  <a:pt x="1613" y="663"/>
                </a:cubicBezTo>
                <a:moveTo>
                  <a:pt x="1640" y="663"/>
                </a:moveTo>
                <a:cubicBezTo>
                  <a:pt x="1633" y="663"/>
                  <a:pt x="1633" y="663"/>
                  <a:pt x="1633" y="663"/>
                </a:cubicBezTo>
                <a:cubicBezTo>
                  <a:pt x="1633" y="670"/>
                  <a:pt x="1633" y="670"/>
                  <a:pt x="1633" y="670"/>
                </a:cubicBezTo>
                <a:cubicBezTo>
                  <a:pt x="1640" y="670"/>
                  <a:pt x="1640" y="670"/>
                  <a:pt x="1640" y="670"/>
                </a:cubicBezTo>
                <a:cubicBezTo>
                  <a:pt x="1640" y="663"/>
                  <a:pt x="1640" y="663"/>
                  <a:pt x="1640" y="663"/>
                </a:cubicBezTo>
                <a:moveTo>
                  <a:pt x="1667" y="663"/>
                </a:moveTo>
                <a:cubicBezTo>
                  <a:pt x="1660" y="663"/>
                  <a:pt x="1660" y="663"/>
                  <a:pt x="1660" y="663"/>
                </a:cubicBezTo>
                <a:cubicBezTo>
                  <a:pt x="1660" y="670"/>
                  <a:pt x="1660" y="670"/>
                  <a:pt x="1660" y="670"/>
                </a:cubicBezTo>
                <a:cubicBezTo>
                  <a:pt x="1667" y="670"/>
                  <a:pt x="1667" y="670"/>
                  <a:pt x="1667" y="670"/>
                </a:cubicBezTo>
                <a:cubicBezTo>
                  <a:pt x="1667" y="663"/>
                  <a:pt x="1667" y="663"/>
                  <a:pt x="1667" y="663"/>
                </a:cubicBezTo>
                <a:moveTo>
                  <a:pt x="1694" y="663"/>
                </a:moveTo>
                <a:cubicBezTo>
                  <a:pt x="1687" y="663"/>
                  <a:pt x="1687" y="663"/>
                  <a:pt x="1687" y="663"/>
                </a:cubicBezTo>
                <a:cubicBezTo>
                  <a:pt x="1687" y="670"/>
                  <a:pt x="1687" y="670"/>
                  <a:pt x="1687" y="670"/>
                </a:cubicBezTo>
                <a:cubicBezTo>
                  <a:pt x="1694" y="670"/>
                  <a:pt x="1694" y="670"/>
                  <a:pt x="1694" y="670"/>
                </a:cubicBezTo>
                <a:cubicBezTo>
                  <a:pt x="1694" y="663"/>
                  <a:pt x="1694" y="663"/>
                  <a:pt x="1694" y="663"/>
                </a:cubicBezTo>
                <a:moveTo>
                  <a:pt x="1721" y="663"/>
                </a:moveTo>
                <a:cubicBezTo>
                  <a:pt x="1714" y="663"/>
                  <a:pt x="1714" y="663"/>
                  <a:pt x="1714" y="663"/>
                </a:cubicBezTo>
                <a:cubicBezTo>
                  <a:pt x="1714" y="670"/>
                  <a:pt x="1714" y="670"/>
                  <a:pt x="1714" y="670"/>
                </a:cubicBezTo>
                <a:cubicBezTo>
                  <a:pt x="1721" y="670"/>
                  <a:pt x="1721" y="670"/>
                  <a:pt x="1721" y="670"/>
                </a:cubicBezTo>
                <a:cubicBezTo>
                  <a:pt x="1721" y="663"/>
                  <a:pt x="1721" y="663"/>
                  <a:pt x="1721" y="663"/>
                </a:cubicBezTo>
                <a:moveTo>
                  <a:pt x="1747" y="663"/>
                </a:moveTo>
                <a:cubicBezTo>
                  <a:pt x="1741" y="663"/>
                  <a:pt x="1741" y="663"/>
                  <a:pt x="1741" y="663"/>
                </a:cubicBezTo>
                <a:cubicBezTo>
                  <a:pt x="1741" y="670"/>
                  <a:pt x="1741" y="670"/>
                  <a:pt x="1741" y="670"/>
                </a:cubicBezTo>
                <a:cubicBezTo>
                  <a:pt x="1747" y="670"/>
                  <a:pt x="1747" y="670"/>
                  <a:pt x="1747" y="670"/>
                </a:cubicBezTo>
                <a:cubicBezTo>
                  <a:pt x="1747" y="663"/>
                  <a:pt x="1747" y="663"/>
                  <a:pt x="1747" y="663"/>
                </a:cubicBezTo>
                <a:moveTo>
                  <a:pt x="1774" y="663"/>
                </a:moveTo>
                <a:cubicBezTo>
                  <a:pt x="1768" y="663"/>
                  <a:pt x="1768" y="663"/>
                  <a:pt x="1768" y="663"/>
                </a:cubicBezTo>
                <a:cubicBezTo>
                  <a:pt x="1768" y="670"/>
                  <a:pt x="1768" y="670"/>
                  <a:pt x="1768" y="670"/>
                </a:cubicBezTo>
                <a:cubicBezTo>
                  <a:pt x="1774" y="670"/>
                  <a:pt x="1774" y="670"/>
                  <a:pt x="1774" y="670"/>
                </a:cubicBezTo>
                <a:cubicBezTo>
                  <a:pt x="1774" y="663"/>
                  <a:pt x="1774" y="663"/>
                  <a:pt x="1774" y="663"/>
                </a:cubicBezTo>
                <a:moveTo>
                  <a:pt x="1801" y="663"/>
                </a:moveTo>
                <a:cubicBezTo>
                  <a:pt x="1794" y="663"/>
                  <a:pt x="1794" y="663"/>
                  <a:pt x="1794" y="663"/>
                </a:cubicBezTo>
                <a:cubicBezTo>
                  <a:pt x="1794" y="670"/>
                  <a:pt x="1794" y="670"/>
                  <a:pt x="1794" y="670"/>
                </a:cubicBezTo>
                <a:cubicBezTo>
                  <a:pt x="1801" y="670"/>
                  <a:pt x="1801" y="670"/>
                  <a:pt x="1801" y="670"/>
                </a:cubicBezTo>
                <a:cubicBezTo>
                  <a:pt x="1801" y="663"/>
                  <a:pt x="1801" y="663"/>
                  <a:pt x="1801" y="663"/>
                </a:cubicBezTo>
                <a:moveTo>
                  <a:pt x="1828" y="663"/>
                </a:moveTo>
                <a:cubicBezTo>
                  <a:pt x="1821" y="663"/>
                  <a:pt x="1821" y="663"/>
                  <a:pt x="1821" y="663"/>
                </a:cubicBezTo>
                <a:cubicBezTo>
                  <a:pt x="1821" y="670"/>
                  <a:pt x="1821" y="670"/>
                  <a:pt x="1821" y="670"/>
                </a:cubicBezTo>
                <a:cubicBezTo>
                  <a:pt x="1828" y="670"/>
                  <a:pt x="1828" y="670"/>
                  <a:pt x="1828" y="670"/>
                </a:cubicBezTo>
                <a:cubicBezTo>
                  <a:pt x="1828" y="663"/>
                  <a:pt x="1828" y="663"/>
                  <a:pt x="1828" y="663"/>
                </a:cubicBezTo>
                <a:moveTo>
                  <a:pt x="1855" y="663"/>
                </a:moveTo>
                <a:cubicBezTo>
                  <a:pt x="1848" y="663"/>
                  <a:pt x="1848" y="663"/>
                  <a:pt x="1848" y="663"/>
                </a:cubicBezTo>
                <a:cubicBezTo>
                  <a:pt x="1848" y="670"/>
                  <a:pt x="1848" y="670"/>
                  <a:pt x="1848" y="670"/>
                </a:cubicBezTo>
                <a:cubicBezTo>
                  <a:pt x="1855" y="670"/>
                  <a:pt x="1855" y="670"/>
                  <a:pt x="1855" y="670"/>
                </a:cubicBezTo>
                <a:cubicBezTo>
                  <a:pt x="1855" y="663"/>
                  <a:pt x="1855" y="663"/>
                  <a:pt x="1855" y="663"/>
                </a:cubicBezTo>
                <a:moveTo>
                  <a:pt x="1882" y="663"/>
                </a:moveTo>
                <a:cubicBezTo>
                  <a:pt x="1875" y="663"/>
                  <a:pt x="1875" y="663"/>
                  <a:pt x="1875" y="663"/>
                </a:cubicBezTo>
                <a:cubicBezTo>
                  <a:pt x="1875" y="670"/>
                  <a:pt x="1875" y="670"/>
                  <a:pt x="1875" y="670"/>
                </a:cubicBezTo>
                <a:cubicBezTo>
                  <a:pt x="1882" y="670"/>
                  <a:pt x="1882" y="670"/>
                  <a:pt x="1882" y="670"/>
                </a:cubicBezTo>
                <a:cubicBezTo>
                  <a:pt x="1882" y="663"/>
                  <a:pt x="1882" y="663"/>
                  <a:pt x="1882" y="663"/>
                </a:cubicBezTo>
                <a:moveTo>
                  <a:pt x="1909" y="663"/>
                </a:moveTo>
                <a:cubicBezTo>
                  <a:pt x="1902" y="663"/>
                  <a:pt x="1902" y="663"/>
                  <a:pt x="1902" y="663"/>
                </a:cubicBezTo>
                <a:cubicBezTo>
                  <a:pt x="1902" y="670"/>
                  <a:pt x="1902" y="670"/>
                  <a:pt x="1902" y="670"/>
                </a:cubicBezTo>
                <a:cubicBezTo>
                  <a:pt x="1909" y="670"/>
                  <a:pt x="1909" y="670"/>
                  <a:pt x="1909" y="670"/>
                </a:cubicBezTo>
                <a:cubicBezTo>
                  <a:pt x="1909" y="663"/>
                  <a:pt x="1909" y="663"/>
                  <a:pt x="1909" y="663"/>
                </a:cubicBezTo>
                <a:moveTo>
                  <a:pt x="1936" y="663"/>
                </a:moveTo>
                <a:cubicBezTo>
                  <a:pt x="1929" y="663"/>
                  <a:pt x="1929" y="663"/>
                  <a:pt x="1929" y="663"/>
                </a:cubicBezTo>
                <a:cubicBezTo>
                  <a:pt x="1929" y="670"/>
                  <a:pt x="1929" y="670"/>
                  <a:pt x="1929" y="670"/>
                </a:cubicBezTo>
                <a:cubicBezTo>
                  <a:pt x="1936" y="670"/>
                  <a:pt x="1936" y="670"/>
                  <a:pt x="1936" y="670"/>
                </a:cubicBezTo>
                <a:cubicBezTo>
                  <a:pt x="1936" y="663"/>
                  <a:pt x="1936" y="663"/>
                  <a:pt x="1936" y="663"/>
                </a:cubicBezTo>
                <a:moveTo>
                  <a:pt x="1963" y="663"/>
                </a:moveTo>
                <a:cubicBezTo>
                  <a:pt x="1956" y="663"/>
                  <a:pt x="1956" y="663"/>
                  <a:pt x="1956" y="663"/>
                </a:cubicBezTo>
                <a:cubicBezTo>
                  <a:pt x="1956" y="670"/>
                  <a:pt x="1956" y="670"/>
                  <a:pt x="1956" y="670"/>
                </a:cubicBezTo>
                <a:cubicBezTo>
                  <a:pt x="1963" y="670"/>
                  <a:pt x="1963" y="670"/>
                  <a:pt x="1963" y="670"/>
                </a:cubicBezTo>
                <a:cubicBezTo>
                  <a:pt x="1963" y="663"/>
                  <a:pt x="1963" y="663"/>
                  <a:pt x="1963" y="663"/>
                </a:cubicBezTo>
                <a:moveTo>
                  <a:pt x="1989" y="663"/>
                </a:moveTo>
                <a:cubicBezTo>
                  <a:pt x="1983" y="663"/>
                  <a:pt x="1983" y="663"/>
                  <a:pt x="1983" y="663"/>
                </a:cubicBezTo>
                <a:cubicBezTo>
                  <a:pt x="1983" y="670"/>
                  <a:pt x="1983" y="670"/>
                  <a:pt x="1983" y="670"/>
                </a:cubicBezTo>
                <a:cubicBezTo>
                  <a:pt x="1989" y="670"/>
                  <a:pt x="1989" y="670"/>
                  <a:pt x="1989" y="670"/>
                </a:cubicBezTo>
                <a:cubicBezTo>
                  <a:pt x="1989" y="663"/>
                  <a:pt x="1989" y="663"/>
                  <a:pt x="1989" y="663"/>
                </a:cubicBezTo>
                <a:moveTo>
                  <a:pt x="2016" y="663"/>
                </a:moveTo>
                <a:cubicBezTo>
                  <a:pt x="2009" y="663"/>
                  <a:pt x="2009" y="663"/>
                  <a:pt x="2009" y="663"/>
                </a:cubicBezTo>
                <a:cubicBezTo>
                  <a:pt x="2009" y="670"/>
                  <a:pt x="2009" y="670"/>
                  <a:pt x="2009" y="670"/>
                </a:cubicBezTo>
                <a:cubicBezTo>
                  <a:pt x="2016" y="670"/>
                  <a:pt x="2016" y="670"/>
                  <a:pt x="2016" y="670"/>
                </a:cubicBezTo>
                <a:cubicBezTo>
                  <a:pt x="2016" y="663"/>
                  <a:pt x="2016" y="663"/>
                  <a:pt x="2016" y="663"/>
                </a:cubicBezTo>
                <a:moveTo>
                  <a:pt x="2043" y="663"/>
                </a:moveTo>
                <a:cubicBezTo>
                  <a:pt x="2036" y="663"/>
                  <a:pt x="2036" y="663"/>
                  <a:pt x="2036" y="663"/>
                </a:cubicBezTo>
                <a:cubicBezTo>
                  <a:pt x="2036" y="670"/>
                  <a:pt x="2036" y="670"/>
                  <a:pt x="2036" y="670"/>
                </a:cubicBezTo>
                <a:cubicBezTo>
                  <a:pt x="2043" y="670"/>
                  <a:pt x="2043" y="670"/>
                  <a:pt x="2043" y="670"/>
                </a:cubicBezTo>
                <a:cubicBezTo>
                  <a:pt x="2043" y="663"/>
                  <a:pt x="2043" y="663"/>
                  <a:pt x="2043" y="663"/>
                </a:cubicBezTo>
                <a:moveTo>
                  <a:pt x="2070" y="663"/>
                </a:moveTo>
                <a:cubicBezTo>
                  <a:pt x="2063" y="663"/>
                  <a:pt x="2063" y="663"/>
                  <a:pt x="2063" y="663"/>
                </a:cubicBezTo>
                <a:cubicBezTo>
                  <a:pt x="2063" y="670"/>
                  <a:pt x="2063" y="670"/>
                  <a:pt x="2063" y="670"/>
                </a:cubicBezTo>
                <a:cubicBezTo>
                  <a:pt x="2070" y="670"/>
                  <a:pt x="2070" y="670"/>
                  <a:pt x="2070" y="670"/>
                </a:cubicBezTo>
                <a:cubicBezTo>
                  <a:pt x="2070" y="663"/>
                  <a:pt x="2070" y="663"/>
                  <a:pt x="2070" y="663"/>
                </a:cubicBezTo>
                <a:moveTo>
                  <a:pt x="2097" y="663"/>
                </a:moveTo>
                <a:cubicBezTo>
                  <a:pt x="2090" y="663"/>
                  <a:pt x="2090" y="663"/>
                  <a:pt x="2090" y="663"/>
                </a:cubicBezTo>
                <a:cubicBezTo>
                  <a:pt x="2090" y="670"/>
                  <a:pt x="2090" y="670"/>
                  <a:pt x="2090" y="670"/>
                </a:cubicBezTo>
                <a:cubicBezTo>
                  <a:pt x="2097" y="670"/>
                  <a:pt x="2097" y="670"/>
                  <a:pt x="2097" y="670"/>
                </a:cubicBezTo>
                <a:cubicBezTo>
                  <a:pt x="2097" y="663"/>
                  <a:pt x="2097" y="663"/>
                  <a:pt x="2097" y="663"/>
                </a:cubicBezTo>
                <a:moveTo>
                  <a:pt x="2124" y="663"/>
                </a:moveTo>
                <a:cubicBezTo>
                  <a:pt x="2117" y="663"/>
                  <a:pt x="2117" y="663"/>
                  <a:pt x="2117" y="663"/>
                </a:cubicBezTo>
                <a:cubicBezTo>
                  <a:pt x="2117" y="670"/>
                  <a:pt x="2117" y="670"/>
                  <a:pt x="2117" y="670"/>
                </a:cubicBezTo>
                <a:cubicBezTo>
                  <a:pt x="2124" y="670"/>
                  <a:pt x="2124" y="670"/>
                  <a:pt x="2124" y="670"/>
                </a:cubicBezTo>
                <a:cubicBezTo>
                  <a:pt x="2124" y="663"/>
                  <a:pt x="2124" y="663"/>
                  <a:pt x="2124" y="663"/>
                </a:cubicBezTo>
                <a:moveTo>
                  <a:pt x="2151" y="663"/>
                </a:moveTo>
                <a:cubicBezTo>
                  <a:pt x="2144" y="663"/>
                  <a:pt x="2144" y="663"/>
                  <a:pt x="2144" y="663"/>
                </a:cubicBezTo>
                <a:cubicBezTo>
                  <a:pt x="2144" y="670"/>
                  <a:pt x="2144" y="670"/>
                  <a:pt x="2144" y="670"/>
                </a:cubicBezTo>
                <a:cubicBezTo>
                  <a:pt x="2151" y="670"/>
                  <a:pt x="2151" y="670"/>
                  <a:pt x="2151" y="670"/>
                </a:cubicBezTo>
                <a:cubicBezTo>
                  <a:pt x="2151" y="663"/>
                  <a:pt x="2151" y="663"/>
                  <a:pt x="2151" y="663"/>
                </a:cubicBezTo>
                <a:moveTo>
                  <a:pt x="2178" y="663"/>
                </a:moveTo>
                <a:cubicBezTo>
                  <a:pt x="2171" y="663"/>
                  <a:pt x="2171" y="663"/>
                  <a:pt x="2171" y="663"/>
                </a:cubicBezTo>
                <a:cubicBezTo>
                  <a:pt x="2171" y="670"/>
                  <a:pt x="2171" y="670"/>
                  <a:pt x="2171" y="670"/>
                </a:cubicBezTo>
                <a:cubicBezTo>
                  <a:pt x="2178" y="670"/>
                  <a:pt x="2178" y="670"/>
                  <a:pt x="2178" y="670"/>
                </a:cubicBezTo>
                <a:cubicBezTo>
                  <a:pt x="2178" y="663"/>
                  <a:pt x="2178" y="663"/>
                  <a:pt x="2178" y="663"/>
                </a:cubicBezTo>
                <a:moveTo>
                  <a:pt x="2204" y="663"/>
                </a:moveTo>
                <a:cubicBezTo>
                  <a:pt x="2198" y="663"/>
                  <a:pt x="2198" y="663"/>
                  <a:pt x="2198" y="663"/>
                </a:cubicBezTo>
                <a:cubicBezTo>
                  <a:pt x="2198" y="670"/>
                  <a:pt x="2198" y="670"/>
                  <a:pt x="2198" y="670"/>
                </a:cubicBezTo>
                <a:cubicBezTo>
                  <a:pt x="2204" y="670"/>
                  <a:pt x="2204" y="670"/>
                  <a:pt x="2204" y="670"/>
                </a:cubicBezTo>
                <a:cubicBezTo>
                  <a:pt x="2204" y="663"/>
                  <a:pt x="2204" y="663"/>
                  <a:pt x="2204" y="663"/>
                </a:cubicBezTo>
                <a:moveTo>
                  <a:pt x="2231" y="663"/>
                </a:moveTo>
                <a:cubicBezTo>
                  <a:pt x="2225" y="663"/>
                  <a:pt x="2225" y="663"/>
                  <a:pt x="2225" y="663"/>
                </a:cubicBezTo>
                <a:cubicBezTo>
                  <a:pt x="2225" y="670"/>
                  <a:pt x="2225" y="670"/>
                  <a:pt x="2225" y="670"/>
                </a:cubicBezTo>
                <a:cubicBezTo>
                  <a:pt x="2231" y="670"/>
                  <a:pt x="2231" y="670"/>
                  <a:pt x="2231" y="670"/>
                </a:cubicBezTo>
                <a:cubicBezTo>
                  <a:pt x="2231" y="663"/>
                  <a:pt x="2231" y="663"/>
                  <a:pt x="2231" y="663"/>
                </a:cubicBezTo>
                <a:moveTo>
                  <a:pt x="2258" y="663"/>
                </a:moveTo>
                <a:cubicBezTo>
                  <a:pt x="2251" y="663"/>
                  <a:pt x="2251" y="663"/>
                  <a:pt x="2251" y="663"/>
                </a:cubicBezTo>
                <a:cubicBezTo>
                  <a:pt x="2251" y="670"/>
                  <a:pt x="2251" y="670"/>
                  <a:pt x="2251" y="670"/>
                </a:cubicBezTo>
                <a:cubicBezTo>
                  <a:pt x="2258" y="670"/>
                  <a:pt x="2258" y="670"/>
                  <a:pt x="2258" y="670"/>
                </a:cubicBezTo>
                <a:cubicBezTo>
                  <a:pt x="2258" y="663"/>
                  <a:pt x="2258" y="663"/>
                  <a:pt x="2258" y="663"/>
                </a:cubicBezTo>
                <a:moveTo>
                  <a:pt x="2285" y="663"/>
                </a:moveTo>
                <a:cubicBezTo>
                  <a:pt x="2278" y="663"/>
                  <a:pt x="2278" y="663"/>
                  <a:pt x="2278" y="663"/>
                </a:cubicBezTo>
                <a:cubicBezTo>
                  <a:pt x="2278" y="670"/>
                  <a:pt x="2278" y="670"/>
                  <a:pt x="2278" y="670"/>
                </a:cubicBezTo>
                <a:cubicBezTo>
                  <a:pt x="2285" y="670"/>
                  <a:pt x="2285" y="670"/>
                  <a:pt x="2285" y="670"/>
                </a:cubicBezTo>
                <a:cubicBezTo>
                  <a:pt x="2285" y="663"/>
                  <a:pt x="2285" y="663"/>
                  <a:pt x="2285" y="663"/>
                </a:cubicBezTo>
                <a:moveTo>
                  <a:pt x="2312" y="663"/>
                </a:moveTo>
                <a:cubicBezTo>
                  <a:pt x="2305" y="663"/>
                  <a:pt x="2305" y="663"/>
                  <a:pt x="2305" y="663"/>
                </a:cubicBezTo>
                <a:cubicBezTo>
                  <a:pt x="2305" y="670"/>
                  <a:pt x="2305" y="670"/>
                  <a:pt x="2305" y="670"/>
                </a:cubicBezTo>
                <a:cubicBezTo>
                  <a:pt x="2312" y="670"/>
                  <a:pt x="2312" y="670"/>
                  <a:pt x="2312" y="670"/>
                </a:cubicBezTo>
                <a:cubicBezTo>
                  <a:pt x="2312" y="663"/>
                  <a:pt x="2312" y="663"/>
                  <a:pt x="2312" y="663"/>
                </a:cubicBezTo>
                <a:moveTo>
                  <a:pt x="2339" y="663"/>
                </a:moveTo>
                <a:cubicBezTo>
                  <a:pt x="2332" y="663"/>
                  <a:pt x="2332" y="663"/>
                  <a:pt x="2332" y="663"/>
                </a:cubicBezTo>
                <a:cubicBezTo>
                  <a:pt x="2332" y="670"/>
                  <a:pt x="2332" y="670"/>
                  <a:pt x="2332" y="670"/>
                </a:cubicBezTo>
                <a:cubicBezTo>
                  <a:pt x="2339" y="670"/>
                  <a:pt x="2339" y="670"/>
                  <a:pt x="2339" y="670"/>
                </a:cubicBezTo>
                <a:cubicBezTo>
                  <a:pt x="2339" y="663"/>
                  <a:pt x="2339" y="663"/>
                  <a:pt x="2339" y="663"/>
                </a:cubicBezTo>
                <a:moveTo>
                  <a:pt x="2366" y="663"/>
                </a:moveTo>
                <a:cubicBezTo>
                  <a:pt x="2359" y="663"/>
                  <a:pt x="2359" y="663"/>
                  <a:pt x="2359" y="663"/>
                </a:cubicBezTo>
                <a:cubicBezTo>
                  <a:pt x="2359" y="670"/>
                  <a:pt x="2359" y="670"/>
                  <a:pt x="2359" y="670"/>
                </a:cubicBezTo>
                <a:cubicBezTo>
                  <a:pt x="2366" y="670"/>
                  <a:pt x="2366" y="670"/>
                  <a:pt x="2366" y="670"/>
                </a:cubicBezTo>
                <a:cubicBezTo>
                  <a:pt x="2366" y="663"/>
                  <a:pt x="2366" y="663"/>
                  <a:pt x="2366" y="663"/>
                </a:cubicBezTo>
                <a:moveTo>
                  <a:pt x="506" y="659"/>
                </a:moveTo>
                <a:cubicBezTo>
                  <a:pt x="503" y="666"/>
                  <a:pt x="503" y="666"/>
                  <a:pt x="503" y="666"/>
                </a:cubicBezTo>
                <a:cubicBezTo>
                  <a:pt x="505" y="666"/>
                  <a:pt x="508" y="667"/>
                  <a:pt x="510" y="668"/>
                </a:cubicBezTo>
                <a:cubicBezTo>
                  <a:pt x="511" y="664"/>
                  <a:pt x="511" y="664"/>
                  <a:pt x="511" y="664"/>
                </a:cubicBezTo>
                <a:cubicBezTo>
                  <a:pt x="510" y="665"/>
                  <a:pt x="510" y="665"/>
                  <a:pt x="510" y="665"/>
                </a:cubicBezTo>
                <a:cubicBezTo>
                  <a:pt x="505" y="665"/>
                  <a:pt x="505" y="665"/>
                  <a:pt x="505" y="665"/>
                </a:cubicBezTo>
                <a:cubicBezTo>
                  <a:pt x="509" y="660"/>
                  <a:pt x="509" y="660"/>
                  <a:pt x="509" y="660"/>
                </a:cubicBezTo>
                <a:cubicBezTo>
                  <a:pt x="508" y="660"/>
                  <a:pt x="507" y="660"/>
                  <a:pt x="506" y="659"/>
                </a:cubicBezTo>
                <a:moveTo>
                  <a:pt x="484" y="646"/>
                </a:moveTo>
                <a:cubicBezTo>
                  <a:pt x="479" y="651"/>
                  <a:pt x="479" y="651"/>
                  <a:pt x="479" y="651"/>
                </a:cubicBezTo>
                <a:cubicBezTo>
                  <a:pt x="481" y="653"/>
                  <a:pt x="483" y="654"/>
                  <a:pt x="485" y="656"/>
                </a:cubicBezTo>
                <a:cubicBezTo>
                  <a:pt x="489" y="650"/>
                  <a:pt x="489" y="650"/>
                  <a:pt x="489" y="650"/>
                </a:cubicBezTo>
                <a:cubicBezTo>
                  <a:pt x="487" y="649"/>
                  <a:pt x="485" y="647"/>
                  <a:pt x="484" y="646"/>
                </a:cubicBezTo>
                <a:moveTo>
                  <a:pt x="7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52"/>
                  <a:pt x="0" y="652"/>
                  <a:pt x="0" y="652"/>
                </a:cubicBezTo>
                <a:cubicBezTo>
                  <a:pt x="7" y="652"/>
                  <a:pt x="7" y="652"/>
                  <a:pt x="7" y="652"/>
                </a:cubicBezTo>
                <a:cubicBezTo>
                  <a:pt x="7" y="645"/>
                  <a:pt x="7" y="645"/>
                  <a:pt x="7" y="645"/>
                </a:cubicBezTo>
                <a:moveTo>
                  <a:pt x="469" y="626"/>
                </a:moveTo>
                <a:cubicBezTo>
                  <a:pt x="463" y="628"/>
                  <a:pt x="463" y="628"/>
                  <a:pt x="463" y="628"/>
                </a:cubicBezTo>
                <a:cubicBezTo>
                  <a:pt x="464" y="631"/>
                  <a:pt x="465" y="633"/>
                  <a:pt x="466" y="635"/>
                </a:cubicBezTo>
                <a:cubicBezTo>
                  <a:pt x="472" y="631"/>
                  <a:pt x="472" y="631"/>
                  <a:pt x="472" y="631"/>
                </a:cubicBezTo>
                <a:cubicBezTo>
                  <a:pt x="471" y="629"/>
                  <a:pt x="470" y="628"/>
                  <a:pt x="469" y="626"/>
                </a:cubicBezTo>
                <a:moveTo>
                  <a:pt x="7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625"/>
                  <a:pt x="0" y="625"/>
                  <a:pt x="0" y="625"/>
                </a:cubicBezTo>
                <a:cubicBezTo>
                  <a:pt x="7" y="625"/>
                  <a:pt x="7" y="625"/>
                  <a:pt x="7" y="625"/>
                </a:cubicBezTo>
                <a:cubicBezTo>
                  <a:pt x="7" y="618"/>
                  <a:pt x="7" y="618"/>
                  <a:pt x="7" y="618"/>
                </a:cubicBezTo>
                <a:moveTo>
                  <a:pt x="463" y="601"/>
                </a:moveTo>
                <a:cubicBezTo>
                  <a:pt x="456" y="601"/>
                  <a:pt x="456" y="601"/>
                  <a:pt x="456" y="601"/>
                </a:cubicBezTo>
                <a:cubicBezTo>
                  <a:pt x="456" y="604"/>
                  <a:pt x="456" y="606"/>
                  <a:pt x="457" y="608"/>
                </a:cubicBezTo>
                <a:cubicBezTo>
                  <a:pt x="463" y="607"/>
                  <a:pt x="463" y="607"/>
                  <a:pt x="463" y="607"/>
                </a:cubicBezTo>
                <a:cubicBezTo>
                  <a:pt x="463" y="605"/>
                  <a:pt x="463" y="603"/>
                  <a:pt x="463" y="601"/>
                </a:cubicBezTo>
                <a:moveTo>
                  <a:pt x="7" y="591"/>
                </a:moveTo>
                <a:cubicBezTo>
                  <a:pt x="0" y="591"/>
                  <a:pt x="0" y="591"/>
                  <a:pt x="0" y="591"/>
                </a:cubicBezTo>
                <a:cubicBezTo>
                  <a:pt x="0" y="598"/>
                  <a:pt x="0" y="598"/>
                  <a:pt x="0" y="598"/>
                </a:cubicBezTo>
                <a:cubicBezTo>
                  <a:pt x="7" y="598"/>
                  <a:pt x="7" y="598"/>
                  <a:pt x="7" y="598"/>
                </a:cubicBezTo>
                <a:cubicBezTo>
                  <a:pt x="7" y="591"/>
                  <a:pt x="7" y="591"/>
                  <a:pt x="7" y="591"/>
                </a:cubicBezTo>
                <a:moveTo>
                  <a:pt x="463" y="574"/>
                </a:moveTo>
                <a:cubicBezTo>
                  <a:pt x="456" y="574"/>
                  <a:pt x="456" y="574"/>
                  <a:pt x="456" y="574"/>
                </a:cubicBezTo>
                <a:cubicBezTo>
                  <a:pt x="456" y="581"/>
                  <a:pt x="456" y="581"/>
                  <a:pt x="456" y="581"/>
                </a:cubicBezTo>
                <a:cubicBezTo>
                  <a:pt x="463" y="581"/>
                  <a:pt x="463" y="581"/>
                  <a:pt x="463" y="581"/>
                </a:cubicBezTo>
                <a:cubicBezTo>
                  <a:pt x="463" y="574"/>
                  <a:pt x="463" y="574"/>
                  <a:pt x="463" y="574"/>
                </a:cubicBezTo>
                <a:moveTo>
                  <a:pt x="7" y="564"/>
                </a:moveTo>
                <a:cubicBezTo>
                  <a:pt x="0" y="564"/>
                  <a:pt x="0" y="564"/>
                  <a:pt x="0" y="564"/>
                </a:cubicBezTo>
                <a:cubicBezTo>
                  <a:pt x="0" y="571"/>
                  <a:pt x="0" y="571"/>
                  <a:pt x="0" y="571"/>
                </a:cubicBezTo>
                <a:cubicBezTo>
                  <a:pt x="7" y="571"/>
                  <a:pt x="7" y="571"/>
                  <a:pt x="7" y="571"/>
                </a:cubicBezTo>
                <a:cubicBezTo>
                  <a:pt x="7" y="564"/>
                  <a:pt x="7" y="564"/>
                  <a:pt x="7" y="564"/>
                </a:cubicBezTo>
                <a:moveTo>
                  <a:pt x="463" y="547"/>
                </a:moveTo>
                <a:cubicBezTo>
                  <a:pt x="456" y="547"/>
                  <a:pt x="456" y="547"/>
                  <a:pt x="456" y="547"/>
                </a:cubicBezTo>
                <a:cubicBezTo>
                  <a:pt x="456" y="554"/>
                  <a:pt x="456" y="554"/>
                  <a:pt x="456" y="554"/>
                </a:cubicBezTo>
                <a:cubicBezTo>
                  <a:pt x="463" y="554"/>
                  <a:pt x="463" y="554"/>
                  <a:pt x="463" y="554"/>
                </a:cubicBezTo>
                <a:cubicBezTo>
                  <a:pt x="463" y="547"/>
                  <a:pt x="463" y="547"/>
                  <a:pt x="463" y="547"/>
                </a:cubicBezTo>
                <a:moveTo>
                  <a:pt x="7" y="538"/>
                </a:move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7" y="544"/>
                  <a:pt x="7" y="544"/>
                  <a:pt x="7" y="544"/>
                </a:cubicBezTo>
                <a:cubicBezTo>
                  <a:pt x="7" y="538"/>
                  <a:pt x="7" y="538"/>
                  <a:pt x="7" y="538"/>
                </a:cubicBezTo>
                <a:moveTo>
                  <a:pt x="456" y="520"/>
                </a:moveTo>
                <a:cubicBezTo>
                  <a:pt x="456" y="527"/>
                  <a:pt x="456" y="527"/>
                  <a:pt x="456" y="527"/>
                </a:cubicBezTo>
                <a:cubicBezTo>
                  <a:pt x="463" y="527"/>
                  <a:pt x="463" y="527"/>
                  <a:pt x="463" y="527"/>
                </a:cubicBezTo>
                <a:cubicBezTo>
                  <a:pt x="463" y="520"/>
                  <a:pt x="463" y="520"/>
                  <a:pt x="463" y="520"/>
                </a:cubicBezTo>
                <a:cubicBezTo>
                  <a:pt x="456" y="520"/>
                  <a:pt x="456" y="520"/>
                  <a:pt x="456" y="520"/>
                </a:cubicBezTo>
                <a:moveTo>
                  <a:pt x="7" y="511"/>
                </a:moveTo>
                <a:cubicBezTo>
                  <a:pt x="0" y="511"/>
                  <a:pt x="0" y="511"/>
                  <a:pt x="0" y="511"/>
                </a:cubicBezTo>
                <a:cubicBezTo>
                  <a:pt x="0" y="517"/>
                  <a:pt x="0" y="517"/>
                  <a:pt x="0" y="517"/>
                </a:cubicBezTo>
                <a:cubicBezTo>
                  <a:pt x="7" y="517"/>
                  <a:pt x="7" y="517"/>
                  <a:pt x="7" y="517"/>
                </a:cubicBezTo>
                <a:cubicBezTo>
                  <a:pt x="7" y="511"/>
                  <a:pt x="7" y="511"/>
                  <a:pt x="7" y="511"/>
                </a:cubicBezTo>
                <a:moveTo>
                  <a:pt x="462" y="493"/>
                </a:moveTo>
                <a:cubicBezTo>
                  <a:pt x="461" y="495"/>
                  <a:pt x="460" y="497"/>
                  <a:pt x="459" y="500"/>
                </a:cubicBezTo>
                <a:cubicBezTo>
                  <a:pt x="466" y="502"/>
                  <a:pt x="466" y="502"/>
                  <a:pt x="466" y="502"/>
                </a:cubicBezTo>
                <a:cubicBezTo>
                  <a:pt x="466" y="500"/>
                  <a:pt x="467" y="498"/>
                  <a:pt x="468" y="496"/>
                </a:cubicBezTo>
                <a:cubicBezTo>
                  <a:pt x="462" y="493"/>
                  <a:pt x="462" y="493"/>
                  <a:pt x="462" y="493"/>
                </a:cubicBezTo>
                <a:moveTo>
                  <a:pt x="7" y="484"/>
                </a:moveTo>
                <a:cubicBezTo>
                  <a:pt x="0" y="484"/>
                  <a:pt x="0" y="484"/>
                  <a:pt x="0" y="484"/>
                </a:cubicBezTo>
                <a:cubicBezTo>
                  <a:pt x="0" y="491"/>
                  <a:pt x="0" y="491"/>
                  <a:pt x="0" y="491"/>
                </a:cubicBezTo>
                <a:cubicBezTo>
                  <a:pt x="7" y="491"/>
                  <a:pt x="7" y="491"/>
                  <a:pt x="7" y="491"/>
                </a:cubicBezTo>
                <a:cubicBezTo>
                  <a:pt x="7" y="484"/>
                  <a:pt x="7" y="484"/>
                  <a:pt x="7" y="484"/>
                </a:cubicBezTo>
                <a:moveTo>
                  <a:pt x="478" y="470"/>
                </a:moveTo>
                <a:cubicBezTo>
                  <a:pt x="476" y="472"/>
                  <a:pt x="475" y="473"/>
                  <a:pt x="473" y="475"/>
                </a:cubicBezTo>
                <a:cubicBezTo>
                  <a:pt x="478" y="480"/>
                  <a:pt x="478" y="480"/>
                  <a:pt x="478" y="480"/>
                </a:cubicBezTo>
                <a:cubicBezTo>
                  <a:pt x="480" y="478"/>
                  <a:pt x="481" y="476"/>
                  <a:pt x="483" y="475"/>
                </a:cubicBezTo>
                <a:cubicBezTo>
                  <a:pt x="478" y="470"/>
                  <a:pt x="478" y="470"/>
                  <a:pt x="478" y="470"/>
                </a:cubicBezTo>
                <a:moveTo>
                  <a:pt x="7" y="457"/>
                </a:moveTo>
                <a:cubicBezTo>
                  <a:pt x="0" y="457"/>
                  <a:pt x="0" y="457"/>
                  <a:pt x="0" y="457"/>
                </a:cubicBezTo>
                <a:cubicBezTo>
                  <a:pt x="0" y="464"/>
                  <a:pt x="0" y="464"/>
                  <a:pt x="0" y="464"/>
                </a:cubicBezTo>
                <a:cubicBezTo>
                  <a:pt x="7" y="464"/>
                  <a:pt x="7" y="464"/>
                  <a:pt x="7" y="464"/>
                </a:cubicBezTo>
                <a:cubicBezTo>
                  <a:pt x="7" y="457"/>
                  <a:pt x="7" y="457"/>
                  <a:pt x="7" y="457"/>
                </a:cubicBezTo>
                <a:moveTo>
                  <a:pt x="501" y="455"/>
                </a:moveTo>
                <a:cubicBezTo>
                  <a:pt x="499" y="456"/>
                  <a:pt x="497" y="457"/>
                  <a:pt x="495" y="458"/>
                </a:cubicBezTo>
                <a:cubicBezTo>
                  <a:pt x="498" y="464"/>
                  <a:pt x="498" y="464"/>
                  <a:pt x="498" y="464"/>
                </a:cubicBezTo>
                <a:cubicBezTo>
                  <a:pt x="500" y="463"/>
                  <a:pt x="502" y="462"/>
                  <a:pt x="504" y="461"/>
                </a:cubicBezTo>
                <a:cubicBezTo>
                  <a:pt x="501" y="455"/>
                  <a:pt x="501" y="455"/>
                  <a:pt x="501" y="455"/>
                </a:cubicBezTo>
                <a:moveTo>
                  <a:pt x="529" y="450"/>
                </a:moveTo>
                <a:cubicBezTo>
                  <a:pt x="527" y="450"/>
                  <a:pt x="527" y="450"/>
                  <a:pt x="527" y="450"/>
                </a:cubicBezTo>
                <a:cubicBezTo>
                  <a:pt x="526" y="450"/>
                  <a:pt x="524" y="450"/>
                  <a:pt x="522" y="450"/>
                </a:cubicBezTo>
                <a:cubicBezTo>
                  <a:pt x="522" y="457"/>
                  <a:pt x="522" y="457"/>
                  <a:pt x="522" y="457"/>
                </a:cubicBezTo>
                <a:cubicBezTo>
                  <a:pt x="524" y="457"/>
                  <a:pt x="526" y="457"/>
                  <a:pt x="527" y="457"/>
                </a:cubicBezTo>
                <a:cubicBezTo>
                  <a:pt x="529" y="457"/>
                  <a:pt x="529" y="457"/>
                  <a:pt x="529" y="457"/>
                </a:cubicBezTo>
                <a:cubicBezTo>
                  <a:pt x="529" y="450"/>
                  <a:pt x="529" y="450"/>
                  <a:pt x="529" y="450"/>
                </a:cubicBezTo>
                <a:moveTo>
                  <a:pt x="556" y="450"/>
                </a:moveTo>
                <a:cubicBezTo>
                  <a:pt x="549" y="450"/>
                  <a:pt x="549" y="450"/>
                  <a:pt x="549" y="450"/>
                </a:cubicBezTo>
                <a:cubicBezTo>
                  <a:pt x="549" y="457"/>
                  <a:pt x="549" y="457"/>
                  <a:pt x="549" y="457"/>
                </a:cubicBezTo>
                <a:cubicBezTo>
                  <a:pt x="556" y="457"/>
                  <a:pt x="556" y="457"/>
                  <a:pt x="556" y="457"/>
                </a:cubicBezTo>
                <a:cubicBezTo>
                  <a:pt x="556" y="450"/>
                  <a:pt x="556" y="450"/>
                  <a:pt x="556" y="450"/>
                </a:cubicBezTo>
                <a:moveTo>
                  <a:pt x="583" y="450"/>
                </a:moveTo>
                <a:cubicBezTo>
                  <a:pt x="576" y="450"/>
                  <a:pt x="576" y="450"/>
                  <a:pt x="576" y="450"/>
                </a:cubicBezTo>
                <a:cubicBezTo>
                  <a:pt x="576" y="457"/>
                  <a:pt x="576" y="457"/>
                  <a:pt x="576" y="457"/>
                </a:cubicBezTo>
                <a:cubicBezTo>
                  <a:pt x="583" y="457"/>
                  <a:pt x="583" y="457"/>
                  <a:pt x="583" y="457"/>
                </a:cubicBezTo>
                <a:cubicBezTo>
                  <a:pt x="583" y="450"/>
                  <a:pt x="583" y="450"/>
                  <a:pt x="583" y="450"/>
                </a:cubicBezTo>
                <a:moveTo>
                  <a:pt x="610" y="450"/>
                </a:moveTo>
                <a:cubicBezTo>
                  <a:pt x="603" y="450"/>
                  <a:pt x="603" y="450"/>
                  <a:pt x="603" y="450"/>
                </a:cubicBezTo>
                <a:cubicBezTo>
                  <a:pt x="603" y="457"/>
                  <a:pt x="603" y="457"/>
                  <a:pt x="603" y="457"/>
                </a:cubicBezTo>
                <a:cubicBezTo>
                  <a:pt x="610" y="457"/>
                  <a:pt x="610" y="457"/>
                  <a:pt x="610" y="457"/>
                </a:cubicBezTo>
                <a:cubicBezTo>
                  <a:pt x="610" y="450"/>
                  <a:pt x="610" y="450"/>
                  <a:pt x="610" y="450"/>
                </a:cubicBezTo>
                <a:moveTo>
                  <a:pt x="637" y="450"/>
                </a:moveTo>
                <a:cubicBezTo>
                  <a:pt x="630" y="450"/>
                  <a:pt x="630" y="450"/>
                  <a:pt x="630" y="450"/>
                </a:cubicBezTo>
                <a:cubicBezTo>
                  <a:pt x="630" y="457"/>
                  <a:pt x="630" y="457"/>
                  <a:pt x="630" y="457"/>
                </a:cubicBezTo>
                <a:cubicBezTo>
                  <a:pt x="637" y="457"/>
                  <a:pt x="637" y="457"/>
                  <a:pt x="637" y="457"/>
                </a:cubicBezTo>
                <a:cubicBezTo>
                  <a:pt x="637" y="450"/>
                  <a:pt x="637" y="450"/>
                  <a:pt x="637" y="450"/>
                </a:cubicBezTo>
                <a:moveTo>
                  <a:pt x="663" y="450"/>
                </a:moveTo>
                <a:cubicBezTo>
                  <a:pt x="657" y="450"/>
                  <a:pt x="657" y="450"/>
                  <a:pt x="657" y="450"/>
                </a:cubicBezTo>
                <a:cubicBezTo>
                  <a:pt x="657" y="457"/>
                  <a:pt x="657" y="457"/>
                  <a:pt x="657" y="457"/>
                </a:cubicBezTo>
                <a:cubicBezTo>
                  <a:pt x="663" y="457"/>
                  <a:pt x="663" y="457"/>
                  <a:pt x="663" y="457"/>
                </a:cubicBezTo>
                <a:cubicBezTo>
                  <a:pt x="663" y="450"/>
                  <a:pt x="663" y="450"/>
                  <a:pt x="663" y="450"/>
                </a:cubicBezTo>
                <a:moveTo>
                  <a:pt x="690" y="450"/>
                </a:moveTo>
                <a:cubicBezTo>
                  <a:pt x="683" y="450"/>
                  <a:pt x="683" y="450"/>
                  <a:pt x="683" y="450"/>
                </a:cubicBezTo>
                <a:cubicBezTo>
                  <a:pt x="684" y="457"/>
                  <a:pt x="684" y="457"/>
                  <a:pt x="684" y="457"/>
                </a:cubicBezTo>
                <a:cubicBezTo>
                  <a:pt x="690" y="457"/>
                  <a:pt x="690" y="457"/>
                  <a:pt x="690" y="457"/>
                </a:cubicBezTo>
                <a:cubicBezTo>
                  <a:pt x="690" y="450"/>
                  <a:pt x="690" y="450"/>
                  <a:pt x="690" y="450"/>
                </a:cubicBezTo>
                <a:moveTo>
                  <a:pt x="717" y="449"/>
                </a:moveTo>
                <a:cubicBezTo>
                  <a:pt x="715" y="450"/>
                  <a:pt x="713" y="450"/>
                  <a:pt x="711" y="450"/>
                </a:cubicBezTo>
                <a:cubicBezTo>
                  <a:pt x="710" y="450"/>
                  <a:pt x="710" y="450"/>
                  <a:pt x="710" y="450"/>
                </a:cubicBezTo>
                <a:cubicBezTo>
                  <a:pt x="710" y="456"/>
                  <a:pt x="710" y="456"/>
                  <a:pt x="710" y="456"/>
                </a:cubicBezTo>
                <a:cubicBezTo>
                  <a:pt x="711" y="456"/>
                  <a:pt x="711" y="456"/>
                  <a:pt x="711" y="456"/>
                </a:cubicBezTo>
                <a:cubicBezTo>
                  <a:pt x="713" y="456"/>
                  <a:pt x="715" y="456"/>
                  <a:pt x="717" y="456"/>
                </a:cubicBezTo>
                <a:cubicBezTo>
                  <a:pt x="717" y="449"/>
                  <a:pt x="717" y="449"/>
                  <a:pt x="717" y="449"/>
                </a:cubicBezTo>
                <a:moveTo>
                  <a:pt x="741" y="442"/>
                </a:moveTo>
                <a:cubicBezTo>
                  <a:pt x="739" y="443"/>
                  <a:pt x="737" y="444"/>
                  <a:pt x="735" y="445"/>
                </a:cubicBezTo>
                <a:cubicBezTo>
                  <a:pt x="738" y="451"/>
                  <a:pt x="738" y="451"/>
                  <a:pt x="738" y="451"/>
                </a:cubicBezTo>
                <a:cubicBezTo>
                  <a:pt x="740" y="450"/>
                  <a:pt x="742" y="449"/>
                  <a:pt x="744" y="448"/>
                </a:cubicBezTo>
                <a:cubicBezTo>
                  <a:pt x="741" y="442"/>
                  <a:pt x="741" y="442"/>
                  <a:pt x="741" y="442"/>
                </a:cubicBezTo>
                <a:moveTo>
                  <a:pt x="7" y="430"/>
                </a:moveTo>
                <a:cubicBezTo>
                  <a:pt x="0" y="430"/>
                  <a:pt x="0" y="430"/>
                  <a:pt x="0" y="430"/>
                </a:cubicBezTo>
                <a:cubicBezTo>
                  <a:pt x="0" y="437"/>
                  <a:pt x="0" y="437"/>
                  <a:pt x="0" y="437"/>
                </a:cubicBezTo>
                <a:cubicBezTo>
                  <a:pt x="7" y="437"/>
                  <a:pt x="7" y="437"/>
                  <a:pt x="7" y="437"/>
                </a:cubicBezTo>
                <a:cubicBezTo>
                  <a:pt x="7" y="430"/>
                  <a:pt x="7" y="430"/>
                  <a:pt x="7" y="430"/>
                </a:cubicBezTo>
                <a:moveTo>
                  <a:pt x="761" y="426"/>
                </a:moveTo>
                <a:cubicBezTo>
                  <a:pt x="760" y="428"/>
                  <a:pt x="758" y="430"/>
                  <a:pt x="757" y="431"/>
                </a:cubicBezTo>
                <a:cubicBezTo>
                  <a:pt x="761" y="436"/>
                  <a:pt x="761" y="436"/>
                  <a:pt x="761" y="436"/>
                </a:cubicBezTo>
                <a:cubicBezTo>
                  <a:pt x="763" y="434"/>
                  <a:pt x="765" y="432"/>
                  <a:pt x="766" y="431"/>
                </a:cubicBezTo>
                <a:cubicBezTo>
                  <a:pt x="761" y="426"/>
                  <a:pt x="761" y="426"/>
                  <a:pt x="761" y="426"/>
                </a:cubicBezTo>
                <a:moveTo>
                  <a:pt x="773" y="404"/>
                </a:moveTo>
                <a:cubicBezTo>
                  <a:pt x="772" y="406"/>
                  <a:pt x="772" y="408"/>
                  <a:pt x="771" y="410"/>
                </a:cubicBezTo>
                <a:cubicBezTo>
                  <a:pt x="777" y="413"/>
                  <a:pt x="777" y="413"/>
                  <a:pt x="777" y="413"/>
                </a:cubicBezTo>
                <a:cubicBezTo>
                  <a:pt x="778" y="411"/>
                  <a:pt x="779" y="408"/>
                  <a:pt x="780" y="406"/>
                </a:cubicBezTo>
                <a:cubicBezTo>
                  <a:pt x="773" y="404"/>
                  <a:pt x="773" y="404"/>
                  <a:pt x="773" y="404"/>
                </a:cubicBezTo>
                <a:moveTo>
                  <a:pt x="7" y="403"/>
                </a:moveTo>
                <a:cubicBezTo>
                  <a:pt x="0" y="403"/>
                  <a:pt x="0" y="403"/>
                  <a:pt x="0" y="403"/>
                </a:cubicBezTo>
                <a:cubicBezTo>
                  <a:pt x="0" y="410"/>
                  <a:pt x="0" y="410"/>
                  <a:pt x="0" y="410"/>
                </a:cubicBezTo>
                <a:cubicBezTo>
                  <a:pt x="7" y="410"/>
                  <a:pt x="7" y="410"/>
                  <a:pt x="7" y="410"/>
                </a:cubicBezTo>
                <a:cubicBezTo>
                  <a:pt x="7" y="403"/>
                  <a:pt x="7" y="403"/>
                  <a:pt x="7" y="403"/>
                </a:cubicBezTo>
                <a:moveTo>
                  <a:pt x="783" y="378"/>
                </a:moveTo>
                <a:cubicBezTo>
                  <a:pt x="776" y="378"/>
                  <a:pt x="776" y="378"/>
                  <a:pt x="776" y="378"/>
                </a:cubicBezTo>
                <a:cubicBezTo>
                  <a:pt x="776" y="385"/>
                  <a:pt x="776" y="385"/>
                  <a:pt x="776" y="385"/>
                </a:cubicBezTo>
                <a:cubicBezTo>
                  <a:pt x="783" y="385"/>
                  <a:pt x="783" y="385"/>
                  <a:pt x="783" y="385"/>
                </a:cubicBezTo>
                <a:cubicBezTo>
                  <a:pt x="783" y="378"/>
                  <a:pt x="783" y="378"/>
                  <a:pt x="783" y="378"/>
                </a:cubicBezTo>
                <a:moveTo>
                  <a:pt x="7" y="376"/>
                </a:moveTo>
                <a:cubicBezTo>
                  <a:pt x="0" y="376"/>
                  <a:pt x="0" y="376"/>
                  <a:pt x="0" y="376"/>
                </a:cubicBezTo>
                <a:cubicBezTo>
                  <a:pt x="0" y="383"/>
                  <a:pt x="0" y="383"/>
                  <a:pt x="0" y="383"/>
                </a:cubicBezTo>
                <a:cubicBezTo>
                  <a:pt x="7" y="383"/>
                  <a:pt x="7" y="383"/>
                  <a:pt x="7" y="383"/>
                </a:cubicBezTo>
                <a:cubicBezTo>
                  <a:pt x="7" y="376"/>
                  <a:pt x="7" y="376"/>
                  <a:pt x="7" y="376"/>
                </a:cubicBezTo>
                <a:moveTo>
                  <a:pt x="783" y="352"/>
                </a:moveTo>
                <a:cubicBezTo>
                  <a:pt x="776" y="352"/>
                  <a:pt x="776" y="352"/>
                  <a:pt x="776" y="352"/>
                </a:cubicBezTo>
                <a:cubicBezTo>
                  <a:pt x="776" y="358"/>
                  <a:pt x="776" y="358"/>
                  <a:pt x="776" y="358"/>
                </a:cubicBezTo>
                <a:cubicBezTo>
                  <a:pt x="783" y="358"/>
                  <a:pt x="783" y="358"/>
                  <a:pt x="783" y="358"/>
                </a:cubicBezTo>
                <a:cubicBezTo>
                  <a:pt x="783" y="352"/>
                  <a:pt x="783" y="352"/>
                  <a:pt x="783" y="352"/>
                </a:cubicBezTo>
                <a:moveTo>
                  <a:pt x="7" y="349"/>
                </a:moveTo>
                <a:cubicBezTo>
                  <a:pt x="0" y="349"/>
                  <a:pt x="0" y="349"/>
                  <a:pt x="0" y="349"/>
                </a:cubicBezTo>
                <a:cubicBezTo>
                  <a:pt x="0" y="356"/>
                  <a:pt x="0" y="356"/>
                  <a:pt x="0" y="356"/>
                </a:cubicBezTo>
                <a:cubicBezTo>
                  <a:pt x="7" y="356"/>
                  <a:pt x="7" y="356"/>
                  <a:pt x="7" y="356"/>
                </a:cubicBezTo>
                <a:cubicBezTo>
                  <a:pt x="7" y="349"/>
                  <a:pt x="7" y="349"/>
                  <a:pt x="7" y="349"/>
                </a:cubicBezTo>
                <a:moveTo>
                  <a:pt x="783" y="325"/>
                </a:moveTo>
                <a:cubicBezTo>
                  <a:pt x="776" y="325"/>
                  <a:pt x="776" y="325"/>
                  <a:pt x="776" y="325"/>
                </a:cubicBezTo>
                <a:cubicBezTo>
                  <a:pt x="776" y="331"/>
                  <a:pt x="776" y="331"/>
                  <a:pt x="776" y="331"/>
                </a:cubicBezTo>
                <a:cubicBezTo>
                  <a:pt x="783" y="331"/>
                  <a:pt x="783" y="331"/>
                  <a:pt x="783" y="331"/>
                </a:cubicBezTo>
                <a:cubicBezTo>
                  <a:pt x="783" y="325"/>
                  <a:pt x="783" y="325"/>
                  <a:pt x="783" y="325"/>
                </a:cubicBezTo>
                <a:moveTo>
                  <a:pt x="7" y="322"/>
                </a:moveTo>
                <a:cubicBezTo>
                  <a:pt x="0" y="322"/>
                  <a:pt x="0" y="322"/>
                  <a:pt x="0" y="322"/>
                </a:cubicBezTo>
                <a:cubicBezTo>
                  <a:pt x="0" y="329"/>
                  <a:pt x="0" y="329"/>
                  <a:pt x="0" y="329"/>
                </a:cubicBezTo>
                <a:cubicBezTo>
                  <a:pt x="7" y="329"/>
                  <a:pt x="7" y="329"/>
                  <a:pt x="7" y="329"/>
                </a:cubicBezTo>
                <a:cubicBezTo>
                  <a:pt x="7" y="322"/>
                  <a:pt x="7" y="322"/>
                  <a:pt x="7" y="322"/>
                </a:cubicBezTo>
                <a:moveTo>
                  <a:pt x="783" y="298"/>
                </a:moveTo>
                <a:cubicBezTo>
                  <a:pt x="776" y="298"/>
                  <a:pt x="776" y="298"/>
                  <a:pt x="776" y="298"/>
                </a:cubicBezTo>
                <a:cubicBezTo>
                  <a:pt x="776" y="305"/>
                  <a:pt x="776" y="305"/>
                  <a:pt x="776" y="305"/>
                </a:cubicBezTo>
                <a:cubicBezTo>
                  <a:pt x="783" y="305"/>
                  <a:pt x="783" y="305"/>
                  <a:pt x="783" y="305"/>
                </a:cubicBezTo>
                <a:cubicBezTo>
                  <a:pt x="783" y="298"/>
                  <a:pt x="783" y="298"/>
                  <a:pt x="783" y="298"/>
                </a:cubicBezTo>
                <a:moveTo>
                  <a:pt x="7" y="296"/>
                </a:moveTo>
                <a:cubicBezTo>
                  <a:pt x="0" y="296"/>
                  <a:pt x="0" y="296"/>
                  <a:pt x="0" y="296"/>
                </a:cubicBezTo>
                <a:cubicBezTo>
                  <a:pt x="0" y="302"/>
                  <a:pt x="0" y="302"/>
                  <a:pt x="0" y="302"/>
                </a:cubicBezTo>
                <a:cubicBezTo>
                  <a:pt x="7" y="302"/>
                  <a:pt x="7" y="302"/>
                  <a:pt x="7" y="302"/>
                </a:cubicBezTo>
                <a:cubicBezTo>
                  <a:pt x="7" y="296"/>
                  <a:pt x="7" y="296"/>
                  <a:pt x="7" y="296"/>
                </a:cubicBezTo>
                <a:moveTo>
                  <a:pt x="783" y="271"/>
                </a:moveTo>
                <a:cubicBezTo>
                  <a:pt x="776" y="271"/>
                  <a:pt x="776" y="271"/>
                  <a:pt x="776" y="271"/>
                </a:cubicBezTo>
                <a:cubicBezTo>
                  <a:pt x="776" y="278"/>
                  <a:pt x="776" y="278"/>
                  <a:pt x="776" y="278"/>
                </a:cubicBezTo>
                <a:cubicBezTo>
                  <a:pt x="783" y="278"/>
                  <a:pt x="783" y="278"/>
                  <a:pt x="783" y="278"/>
                </a:cubicBezTo>
                <a:cubicBezTo>
                  <a:pt x="783" y="271"/>
                  <a:pt x="783" y="271"/>
                  <a:pt x="783" y="271"/>
                </a:cubicBezTo>
                <a:moveTo>
                  <a:pt x="7" y="269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76"/>
                  <a:pt x="0" y="276"/>
                  <a:pt x="0" y="276"/>
                </a:cubicBezTo>
                <a:cubicBezTo>
                  <a:pt x="7" y="276"/>
                  <a:pt x="7" y="276"/>
                  <a:pt x="7" y="276"/>
                </a:cubicBezTo>
                <a:cubicBezTo>
                  <a:pt x="7" y="269"/>
                  <a:pt x="7" y="269"/>
                  <a:pt x="7" y="269"/>
                </a:cubicBezTo>
                <a:moveTo>
                  <a:pt x="783" y="244"/>
                </a:moveTo>
                <a:cubicBezTo>
                  <a:pt x="776" y="244"/>
                  <a:pt x="776" y="244"/>
                  <a:pt x="776" y="244"/>
                </a:cubicBezTo>
                <a:cubicBezTo>
                  <a:pt x="776" y="251"/>
                  <a:pt x="776" y="251"/>
                  <a:pt x="776" y="251"/>
                </a:cubicBezTo>
                <a:cubicBezTo>
                  <a:pt x="783" y="251"/>
                  <a:pt x="783" y="251"/>
                  <a:pt x="783" y="251"/>
                </a:cubicBezTo>
                <a:cubicBezTo>
                  <a:pt x="783" y="244"/>
                  <a:pt x="783" y="244"/>
                  <a:pt x="783" y="244"/>
                </a:cubicBezTo>
                <a:moveTo>
                  <a:pt x="7" y="242"/>
                </a:moveTo>
                <a:cubicBezTo>
                  <a:pt x="0" y="242"/>
                  <a:pt x="0" y="242"/>
                  <a:pt x="0" y="242"/>
                </a:cubicBezTo>
                <a:cubicBezTo>
                  <a:pt x="0" y="249"/>
                  <a:pt x="0" y="249"/>
                  <a:pt x="0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7" y="242"/>
                  <a:pt x="7" y="242"/>
                  <a:pt x="7" y="242"/>
                </a:cubicBezTo>
                <a:moveTo>
                  <a:pt x="783" y="217"/>
                </a:moveTo>
                <a:cubicBezTo>
                  <a:pt x="776" y="217"/>
                  <a:pt x="776" y="217"/>
                  <a:pt x="776" y="217"/>
                </a:cubicBezTo>
                <a:cubicBezTo>
                  <a:pt x="776" y="224"/>
                  <a:pt x="776" y="224"/>
                  <a:pt x="776" y="224"/>
                </a:cubicBezTo>
                <a:cubicBezTo>
                  <a:pt x="783" y="224"/>
                  <a:pt x="783" y="224"/>
                  <a:pt x="783" y="224"/>
                </a:cubicBezTo>
                <a:cubicBezTo>
                  <a:pt x="783" y="217"/>
                  <a:pt x="783" y="217"/>
                  <a:pt x="783" y="217"/>
                </a:cubicBezTo>
                <a:moveTo>
                  <a:pt x="7" y="215"/>
                </a:moveTo>
                <a:cubicBezTo>
                  <a:pt x="0" y="215"/>
                  <a:pt x="0" y="215"/>
                  <a:pt x="0" y="215"/>
                </a:cubicBezTo>
                <a:cubicBezTo>
                  <a:pt x="0" y="222"/>
                  <a:pt x="0" y="222"/>
                  <a:pt x="0" y="222"/>
                </a:cubicBezTo>
                <a:cubicBezTo>
                  <a:pt x="7" y="222"/>
                  <a:pt x="7" y="222"/>
                  <a:pt x="7" y="222"/>
                </a:cubicBezTo>
                <a:cubicBezTo>
                  <a:pt x="7" y="215"/>
                  <a:pt x="7" y="215"/>
                  <a:pt x="7" y="215"/>
                </a:cubicBezTo>
                <a:moveTo>
                  <a:pt x="783" y="190"/>
                </a:moveTo>
                <a:cubicBezTo>
                  <a:pt x="776" y="190"/>
                  <a:pt x="776" y="190"/>
                  <a:pt x="776" y="190"/>
                </a:cubicBezTo>
                <a:cubicBezTo>
                  <a:pt x="776" y="197"/>
                  <a:pt x="776" y="197"/>
                  <a:pt x="776" y="197"/>
                </a:cubicBezTo>
                <a:cubicBezTo>
                  <a:pt x="783" y="197"/>
                  <a:pt x="783" y="197"/>
                  <a:pt x="783" y="197"/>
                </a:cubicBezTo>
                <a:cubicBezTo>
                  <a:pt x="783" y="190"/>
                  <a:pt x="783" y="190"/>
                  <a:pt x="783" y="190"/>
                </a:cubicBezTo>
                <a:moveTo>
                  <a:pt x="7" y="188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5"/>
                  <a:pt x="0" y="195"/>
                  <a:pt x="0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88"/>
                  <a:pt x="7" y="188"/>
                  <a:pt x="7" y="188"/>
                </a:cubicBezTo>
                <a:moveTo>
                  <a:pt x="783" y="163"/>
                </a:moveTo>
                <a:cubicBezTo>
                  <a:pt x="776" y="163"/>
                  <a:pt x="776" y="163"/>
                  <a:pt x="776" y="163"/>
                </a:cubicBezTo>
                <a:cubicBezTo>
                  <a:pt x="776" y="170"/>
                  <a:pt x="776" y="170"/>
                  <a:pt x="776" y="170"/>
                </a:cubicBezTo>
                <a:cubicBezTo>
                  <a:pt x="783" y="170"/>
                  <a:pt x="783" y="170"/>
                  <a:pt x="783" y="170"/>
                </a:cubicBezTo>
                <a:cubicBezTo>
                  <a:pt x="783" y="163"/>
                  <a:pt x="783" y="163"/>
                  <a:pt x="783" y="163"/>
                </a:cubicBezTo>
                <a:moveTo>
                  <a:pt x="7" y="161"/>
                </a:moveTo>
                <a:cubicBezTo>
                  <a:pt x="0" y="161"/>
                  <a:pt x="0" y="161"/>
                  <a:pt x="0" y="161"/>
                </a:cubicBezTo>
                <a:cubicBezTo>
                  <a:pt x="0" y="168"/>
                  <a:pt x="0" y="168"/>
                  <a:pt x="0" y="168"/>
                </a:cubicBezTo>
                <a:cubicBezTo>
                  <a:pt x="7" y="168"/>
                  <a:pt x="7" y="168"/>
                  <a:pt x="7" y="168"/>
                </a:cubicBezTo>
                <a:cubicBezTo>
                  <a:pt x="7" y="161"/>
                  <a:pt x="7" y="161"/>
                  <a:pt x="7" y="161"/>
                </a:cubicBezTo>
                <a:moveTo>
                  <a:pt x="783" y="136"/>
                </a:moveTo>
                <a:cubicBezTo>
                  <a:pt x="776" y="136"/>
                  <a:pt x="776" y="136"/>
                  <a:pt x="776" y="136"/>
                </a:cubicBezTo>
                <a:cubicBezTo>
                  <a:pt x="776" y="143"/>
                  <a:pt x="776" y="143"/>
                  <a:pt x="776" y="143"/>
                </a:cubicBezTo>
                <a:cubicBezTo>
                  <a:pt x="783" y="143"/>
                  <a:pt x="783" y="143"/>
                  <a:pt x="783" y="143"/>
                </a:cubicBezTo>
                <a:cubicBezTo>
                  <a:pt x="783" y="136"/>
                  <a:pt x="783" y="136"/>
                  <a:pt x="783" y="136"/>
                </a:cubicBezTo>
                <a:moveTo>
                  <a:pt x="7" y="134"/>
                </a:moveTo>
                <a:cubicBezTo>
                  <a:pt x="0" y="134"/>
                  <a:pt x="0" y="134"/>
                  <a:pt x="0" y="134"/>
                </a:cubicBezTo>
                <a:cubicBezTo>
                  <a:pt x="0" y="141"/>
                  <a:pt x="0" y="141"/>
                  <a:pt x="0" y="141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34"/>
                  <a:pt x="7" y="134"/>
                  <a:pt x="7" y="134"/>
                </a:cubicBezTo>
                <a:moveTo>
                  <a:pt x="780" y="109"/>
                </a:moveTo>
                <a:cubicBezTo>
                  <a:pt x="779" y="111"/>
                  <a:pt x="778" y="113"/>
                  <a:pt x="778" y="116"/>
                </a:cubicBezTo>
                <a:cubicBezTo>
                  <a:pt x="784" y="117"/>
                  <a:pt x="784" y="117"/>
                  <a:pt x="784" y="117"/>
                </a:cubicBezTo>
                <a:cubicBezTo>
                  <a:pt x="785" y="115"/>
                  <a:pt x="785" y="113"/>
                  <a:pt x="786" y="111"/>
                </a:cubicBezTo>
                <a:cubicBezTo>
                  <a:pt x="780" y="109"/>
                  <a:pt x="780" y="109"/>
                  <a:pt x="780" y="109"/>
                </a:cubicBezTo>
                <a:moveTo>
                  <a:pt x="7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7" y="107"/>
                  <a:pt x="7" y="107"/>
                  <a:pt x="7" y="107"/>
                </a:cubicBezTo>
                <a:moveTo>
                  <a:pt x="794" y="85"/>
                </a:moveTo>
                <a:cubicBezTo>
                  <a:pt x="792" y="86"/>
                  <a:pt x="791" y="88"/>
                  <a:pt x="789" y="90"/>
                </a:cubicBezTo>
                <a:cubicBezTo>
                  <a:pt x="795" y="94"/>
                  <a:pt x="795" y="94"/>
                  <a:pt x="795" y="94"/>
                </a:cubicBezTo>
                <a:cubicBezTo>
                  <a:pt x="796" y="92"/>
                  <a:pt x="797" y="91"/>
                  <a:pt x="799" y="89"/>
                </a:cubicBezTo>
                <a:cubicBezTo>
                  <a:pt x="794" y="85"/>
                  <a:pt x="794" y="85"/>
                  <a:pt x="794" y="85"/>
                </a:cubicBezTo>
                <a:moveTo>
                  <a:pt x="7" y="81"/>
                </a:moveTo>
                <a:cubicBezTo>
                  <a:pt x="0" y="81"/>
                  <a:pt x="0" y="81"/>
                  <a:pt x="0" y="81"/>
                </a:cubicBezTo>
                <a:cubicBezTo>
                  <a:pt x="0" y="87"/>
                  <a:pt x="0" y="87"/>
                  <a:pt x="0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1"/>
                  <a:pt x="7" y="81"/>
                  <a:pt x="7" y="81"/>
                </a:cubicBezTo>
                <a:moveTo>
                  <a:pt x="816" y="68"/>
                </a:moveTo>
                <a:cubicBezTo>
                  <a:pt x="814" y="69"/>
                  <a:pt x="812" y="70"/>
                  <a:pt x="810" y="71"/>
                </a:cubicBezTo>
                <a:cubicBezTo>
                  <a:pt x="813" y="77"/>
                  <a:pt x="813" y="77"/>
                  <a:pt x="813" y="77"/>
                </a:cubicBezTo>
                <a:cubicBezTo>
                  <a:pt x="815" y="76"/>
                  <a:pt x="817" y="75"/>
                  <a:pt x="819" y="74"/>
                </a:cubicBezTo>
                <a:cubicBezTo>
                  <a:pt x="816" y="68"/>
                  <a:pt x="816" y="68"/>
                  <a:pt x="816" y="68"/>
                </a:cubicBezTo>
                <a:moveTo>
                  <a:pt x="843" y="60"/>
                </a:moveTo>
                <a:cubicBezTo>
                  <a:pt x="841" y="61"/>
                  <a:pt x="838" y="61"/>
                  <a:pt x="836" y="61"/>
                </a:cubicBezTo>
                <a:cubicBezTo>
                  <a:pt x="837" y="68"/>
                  <a:pt x="837" y="68"/>
                  <a:pt x="837" y="68"/>
                </a:cubicBezTo>
                <a:cubicBezTo>
                  <a:pt x="839" y="68"/>
                  <a:pt x="841" y="67"/>
                  <a:pt x="844" y="67"/>
                </a:cubicBezTo>
                <a:cubicBezTo>
                  <a:pt x="843" y="60"/>
                  <a:pt x="843" y="60"/>
                  <a:pt x="843" y="60"/>
                </a:cubicBezTo>
                <a:moveTo>
                  <a:pt x="870" y="60"/>
                </a:moveTo>
                <a:cubicBezTo>
                  <a:pt x="863" y="60"/>
                  <a:pt x="863" y="60"/>
                  <a:pt x="863" y="60"/>
                </a:cubicBezTo>
                <a:cubicBezTo>
                  <a:pt x="863" y="67"/>
                  <a:pt x="863" y="67"/>
                  <a:pt x="863" y="67"/>
                </a:cubicBezTo>
                <a:cubicBezTo>
                  <a:pt x="870" y="67"/>
                  <a:pt x="870" y="67"/>
                  <a:pt x="870" y="67"/>
                </a:cubicBezTo>
                <a:cubicBezTo>
                  <a:pt x="870" y="60"/>
                  <a:pt x="870" y="60"/>
                  <a:pt x="870" y="60"/>
                </a:cubicBezTo>
                <a:moveTo>
                  <a:pt x="897" y="60"/>
                </a:moveTo>
                <a:cubicBezTo>
                  <a:pt x="890" y="60"/>
                  <a:pt x="890" y="60"/>
                  <a:pt x="890" y="60"/>
                </a:cubicBezTo>
                <a:cubicBezTo>
                  <a:pt x="890" y="67"/>
                  <a:pt x="890" y="67"/>
                  <a:pt x="890" y="67"/>
                </a:cubicBezTo>
                <a:cubicBezTo>
                  <a:pt x="897" y="67"/>
                  <a:pt x="897" y="67"/>
                  <a:pt x="897" y="67"/>
                </a:cubicBezTo>
                <a:cubicBezTo>
                  <a:pt x="897" y="60"/>
                  <a:pt x="897" y="60"/>
                  <a:pt x="897" y="60"/>
                </a:cubicBezTo>
                <a:moveTo>
                  <a:pt x="924" y="60"/>
                </a:moveTo>
                <a:cubicBezTo>
                  <a:pt x="917" y="60"/>
                  <a:pt x="917" y="60"/>
                  <a:pt x="917" y="60"/>
                </a:cubicBezTo>
                <a:cubicBezTo>
                  <a:pt x="917" y="67"/>
                  <a:pt x="917" y="67"/>
                  <a:pt x="917" y="67"/>
                </a:cubicBezTo>
                <a:cubicBezTo>
                  <a:pt x="924" y="67"/>
                  <a:pt x="924" y="67"/>
                  <a:pt x="924" y="67"/>
                </a:cubicBezTo>
                <a:cubicBezTo>
                  <a:pt x="924" y="60"/>
                  <a:pt x="924" y="60"/>
                  <a:pt x="924" y="60"/>
                </a:cubicBezTo>
                <a:moveTo>
                  <a:pt x="951" y="60"/>
                </a:moveTo>
                <a:cubicBezTo>
                  <a:pt x="944" y="60"/>
                  <a:pt x="944" y="60"/>
                  <a:pt x="944" y="60"/>
                </a:cubicBezTo>
                <a:cubicBezTo>
                  <a:pt x="944" y="67"/>
                  <a:pt x="944" y="67"/>
                  <a:pt x="944" y="67"/>
                </a:cubicBezTo>
                <a:cubicBezTo>
                  <a:pt x="951" y="67"/>
                  <a:pt x="951" y="67"/>
                  <a:pt x="951" y="67"/>
                </a:cubicBezTo>
                <a:cubicBezTo>
                  <a:pt x="951" y="60"/>
                  <a:pt x="951" y="60"/>
                  <a:pt x="951" y="60"/>
                </a:cubicBezTo>
                <a:moveTo>
                  <a:pt x="978" y="60"/>
                </a:moveTo>
                <a:cubicBezTo>
                  <a:pt x="971" y="60"/>
                  <a:pt x="971" y="60"/>
                  <a:pt x="971" y="60"/>
                </a:cubicBezTo>
                <a:cubicBezTo>
                  <a:pt x="971" y="67"/>
                  <a:pt x="971" y="67"/>
                  <a:pt x="971" y="67"/>
                </a:cubicBezTo>
                <a:cubicBezTo>
                  <a:pt x="978" y="67"/>
                  <a:pt x="978" y="67"/>
                  <a:pt x="978" y="67"/>
                </a:cubicBezTo>
                <a:cubicBezTo>
                  <a:pt x="978" y="60"/>
                  <a:pt x="978" y="60"/>
                  <a:pt x="978" y="60"/>
                </a:cubicBezTo>
                <a:moveTo>
                  <a:pt x="1005" y="60"/>
                </a:moveTo>
                <a:cubicBezTo>
                  <a:pt x="998" y="60"/>
                  <a:pt x="998" y="60"/>
                  <a:pt x="998" y="60"/>
                </a:cubicBezTo>
                <a:cubicBezTo>
                  <a:pt x="998" y="67"/>
                  <a:pt x="998" y="67"/>
                  <a:pt x="998" y="67"/>
                </a:cubicBezTo>
                <a:cubicBezTo>
                  <a:pt x="1005" y="67"/>
                  <a:pt x="1005" y="67"/>
                  <a:pt x="1005" y="67"/>
                </a:cubicBezTo>
                <a:cubicBezTo>
                  <a:pt x="1005" y="60"/>
                  <a:pt x="1005" y="60"/>
                  <a:pt x="1005" y="60"/>
                </a:cubicBezTo>
                <a:moveTo>
                  <a:pt x="1032" y="60"/>
                </a:moveTo>
                <a:cubicBezTo>
                  <a:pt x="1025" y="60"/>
                  <a:pt x="1025" y="60"/>
                  <a:pt x="1025" y="60"/>
                </a:cubicBezTo>
                <a:cubicBezTo>
                  <a:pt x="1025" y="67"/>
                  <a:pt x="1025" y="67"/>
                  <a:pt x="1025" y="67"/>
                </a:cubicBezTo>
                <a:cubicBezTo>
                  <a:pt x="1032" y="67"/>
                  <a:pt x="1032" y="67"/>
                  <a:pt x="1032" y="67"/>
                </a:cubicBezTo>
                <a:cubicBezTo>
                  <a:pt x="1032" y="60"/>
                  <a:pt x="1032" y="60"/>
                  <a:pt x="1032" y="60"/>
                </a:cubicBezTo>
                <a:moveTo>
                  <a:pt x="1058" y="60"/>
                </a:moveTo>
                <a:cubicBezTo>
                  <a:pt x="1052" y="60"/>
                  <a:pt x="1052" y="60"/>
                  <a:pt x="1052" y="60"/>
                </a:cubicBezTo>
                <a:cubicBezTo>
                  <a:pt x="1052" y="67"/>
                  <a:pt x="1052" y="67"/>
                  <a:pt x="1052" y="67"/>
                </a:cubicBezTo>
                <a:cubicBezTo>
                  <a:pt x="1058" y="67"/>
                  <a:pt x="1058" y="67"/>
                  <a:pt x="1058" y="67"/>
                </a:cubicBezTo>
                <a:cubicBezTo>
                  <a:pt x="1058" y="60"/>
                  <a:pt x="1058" y="60"/>
                  <a:pt x="1058" y="60"/>
                </a:cubicBezTo>
                <a:moveTo>
                  <a:pt x="1085" y="60"/>
                </a:moveTo>
                <a:cubicBezTo>
                  <a:pt x="1078" y="60"/>
                  <a:pt x="1078" y="60"/>
                  <a:pt x="1078" y="60"/>
                </a:cubicBezTo>
                <a:cubicBezTo>
                  <a:pt x="1078" y="67"/>
                  <a:pt x="1078" y="67"/>
                  <a:pt x="1078" y="67"/>
                </a:cubicBezTo>
                <a:cubicBezTo>
                  <a:pt x="1085" y="67"/>
                  <a:pt x="1085" y="67"/>
                  <a:pt x="1085" y="67"/>
                </a:cubicBezTo>
                <a:cubicBezTo>
                  <a:pt x="1085" y="60"/>
                  <a:pt x="1085" y="60"/>
                  <a:pt x="1085" y="60"/>
                </a:cubicBezTo>
                <a:moveTo>
                  <a:pt x="1112" y="60"/>
                </a:moveTo>
                <a:cubicBezTo>
                  <a:pt x="1105" y="60"/>
                  <a:pt x="1105" y="60"/>
                  <a:pt x="1105" y="60"/>
                </a:cubicBezTo>
                <a:cubicBezTo>
                  <a:pt x="1105" y="67"/>
                  <a:pt x="1105" y="67"/>
                  <a:pt x="1105" y="67"/>
                </a:cubicBezTo>
                <a:cubicBezTo>
                  <a:pt x="1112" y="67"/>
                  <a:pt x="1112" y="67"/>
                  <a:pt x="1112" y="67"/>
                </a:cubicBezTo>
                <a:cubicBezTo>
                  <a:pt x="1112" y="60"/>
                  <a:pt x="1112" y="60"/>
                  <a:pt x="1112" y="60"/>
                </a:cubicBezTo>
                <a:moveTo>
                  <a:pt x="1139" y="60"/>
                </a:moveTo>
                <a:cubicBezTo>
                  <a:pt x="1132" y="60"/>
                  <a:pt x="1132" y="60"/>
                  <a:pt x="1132" y="60"/>
                </a:cubicBezTo>
                <a:cubicBezTo>
                  <a:pt x="1132" y="67"/>
                  <a:pt x="1132" y="67"/>
                  <a:pt x="1132" y="67"/>
                </a:cubicBezTo>
                <a:cubicBezTo>
                  <a:pt x="1139" y="67"/>
                  <a:pt x="1139" y="67"/>
                  <a:pt x="1139" y="67"/>
                </a:cubicBezTo>
                <a:cubicBezTo>
                  <a:pt x="1139" y="60"/>
                  <a:pt x="1139" y="60"/>
                  <a:pt x="1139" y="60"/>
                </a:cubicBezTo>
                <a:moveTo>
                  <a:pt x="1166" y="60"/>
                </a:moveTo>
                <a:cubicBezTo>
                  <a:pt x="1159" y="60"/>
                  <a:pt x="1159" y="60"/>
                  <a:pt x="1159" y="60"/>
                </a:cubicBezTo>
                <a:cubicBezTo>
                  <a:pt x="1159" y="67"/>
                  <a:pt x="1159" y="67"/>
                  <a:pt x="1159" y="67"/>
                </a:cubicBezTo>
                <a:cubicBezTo>
                  <a:pt x="1166" y="67"/>
                  <a:pt x="1166" y="67"/>
                  <a:pt x="1166" y="67"/>
                </a:cubicBezTo>
                <a:cubicBezTo>
                  <a:pt x="1166" y="60"/>
                  <a:pt x="1166" y="60"/>
                  <a:pt x="1166" y="60"/>
                </a:cubicBezTo>
                <a:moveTo>
                  <a:pt x="1193" y="60"/>
                </a:moveTo>
                <a:cubicBezTo>
                  <a:pt x="1186" y="60"/>
                  <a:pt x="1186" y="60"/>
                  <a:pt x="1186" y="60"/>
                </a:cubicBezTo>
                <a:cubicBezTo>
                  <a:pt x="1186" y="67"/>
                  <a:pt x="1186" y="67"/>
                  <a:pt x="1186" y="67"/>
                </a:cubicBezTo>
                <a:cubicBezTo>
                  <a:pt x="1193" y="67"/>
                  <a:pt x="1193" y="67"/>
                  <a:pt x="1193" y="67"/>
                </a:cubicBezTo>
                <a:cubicBezTo>
                  <a:pt x="1193" y="60"/>
                  <a:pt x="1193" y="60"/>
                  <a:pt x="1193" y="60"/>
                </a:cubicBezTo>
                <a:moveTo>
                  <a:pt x="1220" y="60"/>
                </a:moveTo>
                <a:cubicBezTo>
                  <a:pt x="1213" y="60"/>
                  <a:pt x="1213" y="60"/>
                  <a:pt x="1213" y="60"/>
                </a:cubicBezTo>
                <a:cubicBezTo>
                  <a:pt x="1213" y="67"/>
                  <a:pt x="1213" y="67"/>
                  <a:pt x="1213" y="67"/>
                </a:cubicBezTo>
                <a:cubicBezTo>
                  <a:pt x="1220" y="67"/>
                  <a:pt x="1220" y="67"/>
                  <a:pt x="1220" y="67"/>
                </a:cubicBezTo>
                <a:cubicBezTo>
                  <a:pt x="1220" y="60"/>
                  <a:pt x="1220" y="60"/>
                  <a:pt x="1220" y="60"/>
                </a:cubicBezTo>
                <a:moveTo>
                  <a:pt x="1247" y="60"/>
                </a:moveTo>
                <a:cubicBezTo>
                  <a:pt x="1240" y="60"/>
                  <a:pt x="1240" y="60"/>
                  <a:pt x="1240" y="60"/>
                </a:cubicBezTo>
                <a:cubicBezTo>
                  <a:pt x="1240" y="67"/>
                  <a:pt x="1240" y="67"/>
                  <a:pt x="1240" y="67"/>
                </a:cubicBezTo>
                <a:cubicBezTo>
                  <a:pt x="1247" y="67"/>
                  <a:pt x="1247" y="67"/>
                  <a:pt x="1247" y="67"/>
                </a:cubicBezTo>
                <a:cubicBezTo>
                  <a:pt x="1247" y="60"/>
                  <a:pt x="1247" y="60"/>
                  <a:pt x="1247" y="60"/>
                </a:cubicBezTo>
                <a:moveTo>
                  <a:pt x="1273" y="60"/>
                </a:moveTo>
                <a:cubicBezTo>
                  <a:pt x="1267" y="60"/>
                  <a:pt x="1267" y="60"/>
                  <a:pt x="1267" y="60"/>
                </a:cubicBezTo>
                <a:cubicBezTo>
                  <a:pt x="1267" y="67"/>
                  <a:pt x="1267" y="67"/>
                  <a:pt x="1267" y="67"/>
                </a:cubicBezTo>
                <a:cubicBezTo>
                  <a:pt x="1273" y="67"/>
                  <a:pt x="1273" y="67"/>
                  <a:pt x="1273" y="67"/>
                </a:cubicBezTo>
                <a:cubicBezTo>
                  <a:pt x="1273" y="60"/>
                  <a:pt x="1273" y="60"/>
                  <a:pt x="1273" y="60"/>
                </a:cubicBezTo>
                <a:moveTo>
                  <a:pt x="1300" y="60"/>
                </a:moveTo>
                <a:cubicBezTo>
                  <a:pt x="1294" y="60"/>
                  <a:pt x="1294" y="60"/>
                  <a:pt x="1294" y="60"/>
                </a:cubicBezTo>
                <a:cubicBezTo>
                  <a:pt x="1294" y="67"/>
                  <a:pt x="1294" y="67"/>
                  <a:pt x="1294" y="67"/>
                </a:cubicBezTo>
                <a:cubicBezTo>
                  <a:pt x="1300" y="67"/>
                  <a:pt x="1300" y="67"/>
                  <a:pt x="1300" y="67"/>
                </a:cubicBezTo>
                <a:cubicBezTo>
                  <a:pt x="1300" y="60"/>
                  <a:pt x="1300" y="60"/>
                  <a:pt x="1300" y="60"/>
                </a:cubicBezTo>
                <a:moveTo>
                  <a:pt x="1327" y="60"/>
                </a:moveTo>
                <a:cubicBezTo>
                  <a:pt x="1320" y="60"/>
                  <a:pt x="1320" y="60"/>
                  <a:pt x="1320" y="60"/>
                </a:cubicBezTo>
                <a:cubicBezTo>
                  <a:pt x="1320" y="67"/>
                  <a:pt x="1320" y="67"/>
                  <a:pt x="1320" y="67"/>
                </a:cubicBezTo>
                <a:cubicBezTo>
                  <a:pt x="1327" y="67"/>
                  <a:pt x="1327" y="67"/>
                  <a:pt x="1327" y="67"/>
                </a:cubicBezTo>
                <a:cubicBezTo>
                  <a:pt x="1327" y="60"/>
                  <a:pt x="1327" y="60"/>
                  <a:pt x="1327" y="60"/>
                </a:cubicBezTo>
                <a:moveTo>
                  <a:pt x="1354" y="60"/>
                </a:moveTo>
                <a:cubicBezTo>
                  <a:pt x="1347" y="60"/>
                  <a:pt x="1347" y="60"/>
                  <a:pt x="1347" y="60"/>
                </a:cubicBezTo>
                <a:cubicBezTo>
                  <a:pt x="1347" y="67"/>
                  <a:pt x="1347" y="67"/>
                  <a:pt x="1347" y="67"/>
                </a:cubicBezTo>
                <a:cubicBezTo>
                  <a:pt x="1354" y="67"/>
                  <a:pt x="1354" y="67"/>
                  <a:pt x="1354" y="67"/>
                </a:cubicBezTo>
                <a:cubicBezTo>
                  <a:pt x="1354" y="60"/>
                  <a:pt x="1354" y="60"/>
                  <a:pt x="1354" y="60"/>
                </a:cubicBezTo>
                <a:moveTo>
                  <a:pt x="1381" y="60"/>
                </a:moveTo>
                <a:cubicBezTo>
                  <a:pt x="1374" y="60"/>
                  <a:pt x="1374" y="60"/>
                  <a:pt x="1374" y="60"/>
                </a:cubicBezTo>
                <a:cubicBezTo>
                  <a:pt x="1374" y="67"/>
                  <a:pt x="1374" y="67"/>
                  <a:pt x="1374" y="67"/>
                </a:cubicBezTo>
                <a:cubicBezTo>
                  <a:pt x="1381" y="67"/>
                  <a:pt x="1381" y="67"/>
                  <a:pt x="1381" y="67"/>
                </a:cubicBezTo>
                <a:cubicBezTo>
                  <a:pt x="1381" y="60"/>
                  <a:pt x="1381" y="60"/>
                  <a:pt x="1381" y="60"/>
                </a:cubicBezTo>
                <a:moveTo>
                  <a:pt x="1408" y="60"/>
                </a:moveTo>
                <a:cubicBezTo>
                  <a:pt x="1401" y="60"/>
                  <a:pt x="1401" y="60"/>
                  <a:pt x="1401" y="60"/>
                </a:cubicBezTo>
                <a:cubicBezTo>
                  <a:pt x="1401" y="67"/>
                  <a:pt x="1401" y="67"/>
                  <a:pt x="1401" y="67"/>
                </a:cubicBezTo>
                <a:cubicBezTo>
                  <a:pt x="1408" y="67"/>
                  <a:pt x="1408" y="67"/>
                  <a:pt x="1408" y="67"/>
                </a:cubicBezTo>
                <a:cubicBezTo>
                  <a:pt x="1408" y="60"/>
                  <a:pt x="1408" y="60"/>
                  <a:pt x="1408" y="60"/>
                </a:cubicBezTo>
                <a:moveTo>
                  <a:pt x="1435" y="60"/>
                </a:moveTo>
                <a:cubicBezTo>
                  <a:pt x="1428" y="60"/>
                  <a:pt x="1428" y="60"/>
                  <a:pt x="1428" y="60"/>
                </a:cubicBezTo>
                <a:cubicBezTo>
                  <a:pt x="1428" y="67"/>
                  <a:pt x="1428" y="67"/>
                  <a:pt x="1428" y="67"/>
                </a:cubicBezTo>
                <a:cubicBezTo>
                  <a:pt x="1435" y="67"/>
                  <a:pt x="1435" y="67"/>
                  <a:pt x="1435" y="67"/>
                </a:cubicBezTo>
                <a:cubicBezTo>
                  <a:pt x="1435" y="60"/>
                  <a:pt x="1435" y="60"/>
                  <a:pt x="1435" y="60"/>
                </a:cubicBezTo>
                <a:moveTo>
                  <a:pt x="1462" y="60"/>
                </a:moveTo>
                <a:cubicBezTo>
                  <a:pt x="1455" y="60"/>
                  <a:pt x="1455" y="60"/>
                  <a:pt x="1455" y="60"/>
                </a:cubicBezTo>
                <a:cubicBezTo>
                  <a:pt x="1455" y="67"/>
                  <a:pt x="1455" y="67"/>
                  <a:pt x="1455" y="67"/>
                </a:cubicBezTo>
                <a:cubicBezTo>
                  <a:pt x="1462" y="67"/>
                  <a:pt x="1462" y="67"/>
                  <a:pt x="1462" y="67"/>
                </a:cubicBezTo>
                <a:cubicBezTo>
                  <a:pt x="1462" y="60"/>
                  <a:pt x="1462" y="60"/>
                  <a:pt x="1462" y="60"/>
                </a:cubicBezTo>
                <a:moveTo>
                  <a:pt x="1489" y="60"/>
                </a:moveTo>
                <a:cubicBezTo>
                  <a:pt x="1482" y="60"/>
                  <a:pt x="1482" y="60"/>
                  <a:pt x="1482" y="60"/>
                </a:cubicBezTo>
                <a:cubicBezTo>
                  <a:pt x="1482" y="67"/>
                  <a:pt x="1482" y="67"/>
                  <a:pt x="1482" y="67"/>
                </a:cubicBezTo>
                <a:cubicBezTo>
                  <a:pt x="1489" y="67"/>
                  <a:pt x="1489" y="67"/>
                  <a:pt x="1489" y="67"/>
                </a:cubicBezTo>
                <a:cubicBezTo>
                  <a:pt x="1489" y="60"/>
                  <a:pt x="1489" y="60"/>
                  <a:pt x="1489" y="60"/>
                </a:cubicBezTo>
                <a:moveTo>
                  <a:pt x="1515" y="60"/>
                </a:moveTo>
                <a:cubicBezTo>
                  <a:pt x="1509" y="60"/>
                  <a:pt x="1509" y="60"/>
                  <a:pt x="1509" y="60"/>
                </a:cubicBezTo>
                <a:cubicBezTo>
                  <a:pt x="1509" y="67"/>
                  <a:pt x="1509" y="67"/>
                  <a:pt x="1509" y="67"/>
                </a:cubicBezTo>
                <a:cubicBezTo>
                  <a:pt x="1515" y="67"/>
                  <a:pt x="1515" y="67"/>
                  <a:pt x="1515" y="67"/>
                </a:cubicBezTo>
                <a:cubicBezTo>
                  <a:pt x="1515" y="60"/>
                  <a:pt x="1515" y="60"/>
                  <a:pt x="1515" y="60"/>
                </a:cubicBezTo>
                <a:moveTo>
                  <a:pt x="1542" y="60"/>
                </a:moveTo>
                <a:cubicBezTo>
                  <a:pt x="1536" y="60"/>
                  <a:pt x="1536" y="60"/>
                  <a:pt x="1536" y="60"/>
                </a:cubicBezTo>
                <a:cubicBezTo>
                  <a:pt x="1536" y="67"/>
                  <a:pt x="1536" y="67"/>
                  <a:pt x="1536" y="67"/>
                </a:cubicBezTo>
                <a:cubicBezTo>
                  <a:pt x="1542" y="67"/>
                  <a:pt x="1542" y="67"/>
                  <a:pt x="1542" y="67"/>
                </a:cubicBezTo>
                <a:cubicBezTo>
                  <a:pt x="1542" y="60"/>
                  <a:pt x="1542" y="60"/>
                  <a:pt x="1542" y="60"/>
                </a:cubicBezTo>
                <a:moveTo>
                  <a:pt x="1569" y="60"/>
                </a:moveTo>
                <a:cubicBezTo>
                  <a:pt x="1562" y="60"/>
                  <a:pt x="1562" y="60"/>
                  <a:pt x="1562" y="60"/>
                </a:cubicBezTo>
                <a:cubicBezTo>
                  <a:pt x="1562" y="67"/>
                  <a:pt x="1562" y="67"/>
                  <a:pt x="1562" y="67"/>
                </a:cubicBezTo>
                <a:cubicBezTo>
                  <a:pt x="1569" y="67"/>
                  <a:pt x="1569" y="67"/>
                  <a:pt x="1569" y="67"/>
                </a:cubicBezTo>
                <a:cubicBezTo>
                  <a:pt x="1569" y="60"/>
                  <a:pt x="1569" y="60"/>
                  <a:pt x="1569" y="60"/>
                </a:cubicBezTo>
                <a:moveTo>
                  <a:pt x="1596" y="60"/>
                </a:moveTo>
                <a:cubicBezTo>
                  <a:pt x="1589" y="60"/>
                  <a:pt x="1589" y="60"/>
                  <a:pt x="1589" y="60"/>
                </a:cubicBezTo>
                <a:cubicBezTo>
                  <a:pt x="1589" y="67"/>
                  <a:pt x="1589" y="67"/>
                  <a:pt x="1589" y="67"/>
                </a:cubicBezTo>
                <a:cubicBezTo>
                  <a:pt x="1596" y="67"/>
                  <a:pt x="1596" y="67"/>
                  <a:pt x="1596" y="67"/>
                </a:cubicBezTo>
                <a:cubicBezTo>
                  <a:pt x="1596" y="60"/>
                  <a:pt x="1596" y="60"/>
                  <a:pt x="1596" y="60"/>
                </a:cubicBezTo>
                <a:moveTo>
                  <a:pt x="1623" y="60"/>
                </a:moveTo>
                <a:cubicBezTo>
                  <a:pt x="1616" y="60"/>
                  <a:pt x="1616" y="60"/>
                  <a:pt x="1616" y="60"/>
                </a:cubicBezTo>
                <a:cubicBezTo>
                  <a:pt x="1616" y="67"/>
                  <a:pt x="1616" y="67"/>
                  <a:pt x="1616" y="67"/>
                </a:cubicBezTo>
                <a:cubicBezTo>
                  <a:pt x="1623" y="67"/>
                  <a:pt x="1623" y="67"/>
                  <a:pt x="1623" y="67"/>
                </a:cubicBezTo>
                <a:cubicBezTo>
                  <a:pt x="1623" y="60"/>
                  <a:pt x="1623" y="60"/>
                  <a:pt x="1623" y="60"/>
                </a:cubicBezTo>
                <a:moveTo>
                  <a:pt x="1650" y="60"/>
                </a:moveTo>
                <a:cubicBezTo>
                  <a:pt x="1643" y="60"/>
                  <a:pt x="1643" y="60"/>
                  <a:pt x="1643" y="60"/>
                </a:cubicBezTo>
                <a:cubicBezTo>
                  <a:pt x="1643" y="67"/>
                  <a:pt x="1643" y="67"/>
                  <a:pt x="1643" y="67"/>
                </a:cubicBezTo>
                <a:cubicBezTo>
                  <a:pt x="1650" y="67"/>
                  <a:pt x="1650" y="67"/>
                  <a:pt x="1650" y="67"/>
                </a:cubicBezTo>
                <a:cubicBezTo>
                  <a:pt x="1650" y="60"/>
                  <a:pt x="1650" y="60"/>
                  <a:pt x="1650" y="60"/>
                </a:cubicBezTo>
                <a:moveTo>
                  <a:pt x="1677" y="60"/>
                </a:moveTo>
                <a:cubicBezTo>
                  <a:pt x="1670" y="60"/>
                  <a:pt x="1670" y="60"/>
                  <a:pt x="1670" y="60"/>
                </a:cubicBezTo>
                <a:cubicBezTo>
                  <a:pt x="1670" y="67"/>
                  <a:pt x="1670" y="67"/>
                  <a:pt x="1670" y="67"/>
                </a:cubicBezTo>
                <a:cubicBezTo>
                  <a:pt x="1677" y="67"/>
                  <a:pt x="1677" y="67"/>
                  <a:pt x="1677" y="67"/>
                </a:cubicBezTo>
                <a:cubicBezTo>
                  <a:pt x="1677" y="60"/>
                  <a:pt x="1677" y="60"/>
                  <a:pt x="1677" y="60"/>
                </a:cubicBezTo>
                <a:moveTo>
                  <a:pt x="1704" y="60"/>
                </a:moveTo>
                <a:cubicBezTo>
                  <a:pt x="1697" y="60"/>
                  <a:pt x="1697" y="60"/>
                  <a:pt x="1697" y="60"/>
                </a:cubicBezTo>
                <a:cubicBezTo>
                  <a:pt x="1697" y="67"/>
                  <a:pt x="1697" y="67"/>
                  <a:pt x="1697" y="67"/>
                </a:cubicBezTo>
                <a:cubicBezTo>
                  <a:pt x="1704" y="67"/>
                  <a:pt x="1704" y="67"/>
                  <a:pt x="1704" y="67"/>
                </a:cubicBezTo>
                <a:cubicBezTo>
                  <a:pt x="1704" y="60"/>
                  <a:pt x="1704" y="60"/>
                  <a:pt x="1704" y="60"/>
                </a:cubicBezTo>
                <a:moveTo>
                  <a:pt x="1731" y="60"/>
                </a:moveTo>
                <a:cubicBezTo>
                  <a:pt x="1724" y="60"/>
                  <a:pt x="1724" y="60"/>
                  <a:pt x="1724" y="60"/>
                </a:cubicBezTo>
                <a:cubicBezTo>
                  <a:pt x="1724" y="67"/>
                  <a:pt x="1724" y="67"/>
                  <a:pt x="1724" y="67"/>
                </a:cubicBezTo>
                <a:cubicBezTo>
                  <a:pt x="1731" y="67"/>
                  <a:pt x="1731" y="67"/>
                  <a:pt x="1731" y="67"/>
                </a:cubicBezTo>
                <a:cubicBezTo>
                  <a:pt x="1731" y="60"/>
                  <a:pt x="1731" y="60"/>
                  <a:pt x="1731" y="60"/>
                </a:cubicBezTo>
                <a:moveTo>
                  <a:pt x="1757" y="60"/>
                </a:moveTo>
                <a:cubicBezTo>
                  <a:pt x="1751" y="60"/>
                  <a:pt x="1751" y="60"/>
                  <a:pt x="1751" y="60"/>
                </a:cubicBezTo>
                <a:cubicBezTo>
                  <a:pt x="1751" y="67"/>
                  <a:pt x="1751" y="67"/>
                  <a:pt x="1751" y="67"/>
                </a:cubicBezTo>
                <a:cubicBezTo>
                  <a:pt x="1757" y="67"/>
                  <a:pt x="1757" y="67"/>
                  <a:pt x="1757" y="67"/>
                </a:cubicBezTo>
                <a:cubicBezTo>
                  <a:pt x="1757" y="60"/>
                  <a:pt x="1757" y="60"/>
                  <a:pt x="1757" y="60"/>
                </a:cubicBezTo>
                <a:moveTo>
                  <a:pt x="1784" y="60"/>
                </a:moveTo>
                <a:cubicBezTo>
                  <a:pt x="1777" y="60"/>
                  <a:pt x="1777" y="60"/>
                  <a:pt x="1777" y="60"/>
                </a:cubicBezTo>
                <a:cubicBezTo>
                  <a:pt x="1777" y="67"/>
                  <a:pt x="1777" y="67"/>
                  <a:pt x="1777" y="67"/>
                </a:cubicBezTo>
                <a:cubicBezTo>
                  <a:pt x="1784" y="67"/>
                  <a:pt x="1784" y="67"/>
                  <a:pt x="1784" y="67"/>
                </a:cubicBezTo>
                <a:cubicBezTo>
                  <a:pt x="1784" y="60"/>
                  <a:pt x="1784" y="60"/>
                  <a:pt x="1784" y="60"/>
                </a:cubicBezTo>
                <a:moveTo>
                  <a:pt x="1811" y="60"/>
                </a:moveTo>
                <a:cubicBezTo>
                  <a:pt x="1804" y="60"/>
                  <a:pt x="1804" y="60"/>
                  <a:pt x="1804" y="60"/>
                </a:cubicBezTo>
                <a:cubicBezTo>
                  <a:pt x="1804" y="67"/>
                  <a:pt x="1804" y="67"/>
                  <a:pt x="1804" y="67"/>
                </a:cubicBezTo>
                <a:cubicBezTo>
                  <a:pt x="1811" y="67"/>
                  <a:pt x="1811" y="67"/>
                  <a:pt x="1811" y="67"/>
                </a:cubicBezTo>
                <a:cubicBezTo>
                  <a:pt x="1811" y="60"/>
                  <a:pt x="1811" y="60"/>
                  <a:pt x="1811" y="60"/>
                </a:cubicBezTo>
                <a:moveTo>
                  <a:pt x="1838" y="60"/>
                </a:moveTo>
                <a:cubicBezTo>
                  <a:pt x="1831" y="60"/>
                  <a:pt x="1831" y="60"/>
                  <a:pt x="1831" y="60"/>
                </a:cubicBezTo>
                <a:cubicBezTo>
                  <a:pt x="1831" y="67"/>
                  <a:pt x="1831" y="67"/>
                  <a:pt x="1831" y="67"/>
                </a:cubicBezTo>
                <a:cubicBezTo>
                  <a:pt x="1838" y="67"/>
                  <a:pt x="1838" y="67"/>
                  <a:pt x="1838" y="67"/>
                </a:cubicBezTo>
                <a:cubicBezTo>
                  <a:pt x="1838" y="60"/>
                  <a:pt x="1838" y="60"/>
                  <a:pt x="1838" y="60"/>
                </a:cubicBezTo>
                <a:moveTo>
                  <a:pt x="1865" y="60"/>
                </a:moveTo>
                <a:cubicBezTo>
                  <a:pt x="1858" y="60"/>
                  <a:pt x="1858" y="60"/>
                  <a:pt x="1858" y="60"/>
                </a:cubicBezTo>
                <a:cubicBezTo>
                  <a:pt x="1858" y="67"/>
                  <a:pt x="1858" y="67"/>
                  <a:pt x="1858" y="67"/>
                </a:cubicBezTo>
                <a:cubicBezTo>
                  <a:pt x="1865" y="67"/>
                  <a:pt x="1865" y="67"/>
                  <a:pt x="1865" y="67"/>
                </a:cubicBezTo>
                <a:cubicBezTo>
                  <a:pt x="1865" y="60"/>
                  <a:pt x="1865" y="60"/>
                  <a:pt x="1865" y="60"/>
                </a:cubicBezTo>
                <a:moveTo>
                  <a:pt x="1892" y="60"/>
                </a:moveTo>
                <a:cubicBezTo>
                  <a:pt x="1885" y="60"/>
                  <a:pt x="1885" y="60"/>
                  <a:pt x="1885" y="60"/>
                </a:cubicBezTo>
                <a:cubicBezTo>
                  <a:pt x="1885" y="67"/>
                  <a:pt x="1885" y="67"/>
                  <a:pt x="1885" y="67"/>
                </a:cubicBezTo>
                <a:cubicBezTo>
                  <a:pt x="1892" y="67"/>
                  <a:pt x="1892" y="67"/>
                  <a:pt x="1892" y="67"/>
                </a:cubicBezTo>
                <a:cubicBezTo>
                  <a:pt x="1892" y="60"/>
                  <a:pt x="1892" y="60"/>
                  <a:pt x="1892" y="60"/>
                </a:cubicBezTo>
                <a:moveTo>
                  <a:pt x="1919" y="60"/>
                </a:moveTo>
                <a:cubicBezTo>
                  <a:pt x="1912" y="60"/>
                  <a:pt x="1912" y="60"/>
                  <a:pt x="1912" y="60"/>
                </a:cubicBezTo>
                <a:cubicBezTo>
                  <a:pt x="1912" y="67"/>
                  <a:pt x="1912" y="67"/>
                  <a:pt x="1912" y="67"/>
                </a:cubicBezTo>
                <a:cubicBezTo>
                  <a:pt x="1919" y="67"/>
                  <a:pt x="1919" y="67"/>
                  <a:pt x="1919" y="67"/>
                </a:cubicBezTo>
                <a:cubicBezTo>
                  <a:pt x="1919" y="60"/>
                  <a:pt x="1919" y="60"/>
                  <a:pt x="1919" y="60"/>
                </a:cubicBezTo>
                <a:moveTo>
                  <a:pt x="1946" y="60"/>
                </a:moveTo>
                <a:cubicBezTo>
                  <a:pt x="1939" y="60"/>
                  <a:pt x="1939" y="60"/>
                  <a:pt x="1939" y="60"/>
                </a:cubicBezTo>
                <a:cubicBezTo>
                  <a:pt x="1939" y="67"/>
                  <a:pt x="1939" y="67"/>
                  <a:pt x="1939" y="67"/>
                </a:cubicBezTo>
                <a:cubicBezTo>
                  <a:pt x="1946" y="67"/>
                  <a:pt x="1946" y="67"/>
                  <a:pt x="1946" y="67"/>
                </a:cubicBezTo>
                <a:cubicBezTo>
                  <a:pt x="1946" y="60"/>
                  <a:pt x="1946" y="60"/>
                  <a:pt x="1946" y="60"/>
                </a:cubicBezTo>
                <a:moveTo>
                  <a:pt x="1972" y="60"/>
                </a:moveTo>
                <a:cubicBezTo>
                  <a:pt x="1966" y="60"/>
                  <a:pt x="1966" y="60"/>
                  <a:pt x="1966" y="60"/>
                </a:cubicBezTo>
                <a:cubicBezTo>
                  <a:pt x="1966" y="67"/>
                  <a:pt x="1966" y="67"/>
                  <a:pt x="1966" y="67"/>
                </a:cubicBezTo>
                <a:cubicBezTo>
                  <a:pt x="1972" y="67"/>
                  <a:pt x="1972" y="67"/>
                  <a:pt x="1972" y="67"/>
                </a:cubicBezTo>
                <a:cubicBezTo>
                  <a:pt x="1972" y="60"/>
                  <a:pt x="1972" y="60"/>
                  <a:pt x="1972" y="60"/>
                </a:cubicBezTo>
                <a:moveTo>
                  <a:pt x="1999" y="60"/>
                </a:moveTo>
                <a:cubicBezTo>
                  <a:pt x="1993" y="60"/>
                  <a:pt x="1993" y="60"/>
                  <a:pt x="1993" y="60"/>
                </a:cubicBezTo>
                <a:cubicBezTo>
                  <a:pt x="1993" y="67"/>
                  <a:pt x="1993" y="67"/>
                  <a:pt x="1993" y="67"/>
                </a:cubicBezTo>
                <a:cubicBezTo>
                  <a:pt x="1999" y="67"/>
                  <a:pt x="1999" y="67"/>
                  <a:pt x="1999" y="67"/>
                </a:cubicBezTo>
                <a:cubicBezTo>
                  <a:pt x="1999" y="60"/>
                  <a:pt x="1999" y="60"/>
                  <a:pt x="1999" y="60"/>
                </a:cubicBezTo>
                <a:moveTo>
                  <a:pt x="2026" y="60"/>
                </a:moveTo>
                <a:cubicBezTo>
                  <a:pt x="2019" y="60"/>
                  <a:pt x="2019" y="60"/>
                  <a:pt x="2019" y="60"/>
                </a:cubicBezTo>
                <a:cubicBezTo>
                  <a:pt x="2019" y="67"/>
                  <a:pt x="2019" y="67"/>
                  <a:pt x="2019" y="67"/>
                </a:cubicBezTo>
                <a:cubicBezTo>
                  <a:pt x="2026" y="67"/>
                  <a:pt x="2026" y="67"/>
                  <a:pt x="2026" y="67"/>
                </a:cubicBezTo>
                <a:cubicBezTo>
                  <a:pt x="2026" y="60"/>
                  <a:pt x="2026" y="60"/>
                  <a:pt x="2026" y="60"/>
                </a:cubicBezTo>
                <a:moveTo>
                  <a:pt x="2053" y="60"/>
                </a:moveTo>
                <a:cubicBezTo>
                  <a:pt x="2046" y="60"/>
                  <a:pt x="2046" y="60"/>
                  <a:pt x="2046" y="60"/>
                </a:cubicBezTo>
                <a:cubicBezTo>
                  <a:pt x="2046" y="67"/>
                  <a:pt x="2046" y="67"/>
                  <a:pt x="2046" y="67"/>
                </a:cubicBezTo>
                <a:cubicBezTo>
                  <a:pt x="2053" y="67"/>
                  <a:pt x="2053" y="67"/>
                  <a:pt x="2053" y="67"/>
                </a:cubicBezTo>
                <a:cubicBezTo>
                  <a:pt x="2053" y="60"/>
                  <a:pt x="2053" y="60"/>
                  <a:pt x="2053" y="60"/>
                </a:cubicBezTo>
                <a:moveTo>
                  <a:pt x="2080" y="60"/>
                </a:moveTo>
                <a:cubicBezTo>
                  <a:pt x="2073" y="60"/>
                  <a:pt x="2073" y="60"/>
                  <a:pt x="2073" y="60"/>
                </a:cubicBezTo>
                <a:cubicBezTo>
                  <a:pt x="2073" y="67"/>
                  <a:pt x="2073" y="67"/>
                  <a:pt x="2073" y="67"/>
                </a:cubicBezTo>
                <a:cubicBezTo>
                  <a:pt x="2080" y="67"/>
                  <a:pt x="2080" y="67"/>
                  <a:pt x="2080" y="67"/>
                </a:cubicBezTo>
                <a:cubicBezTo>
                  <a:pt x="2080" y="60"/>
                  <a:pt x="2080" y="60"/>
                  <a:pt x="2080" y="60"/>
                </a:cubicBezTo>
                <a:moveTo>
                  <a:pt x="2107" y="60"/>
                </a:moveTo>
                <a:cubicBezTo>
                  <a:pt x="2100" y="60"/>
                  <a:pt x="2100" y="60"/>
                  <a:pt x="2100" y="60"/>
                </a:cubicBezTo>
                <a:cubicBezTo>
                  <a:pt x="2100" y="67"/>
                  <a:pt x="2100" y="67"/>
                  <a:pt x="2100" y="67"/>
                </a:cubicBezTo>
                <a:cubicBezTo>
                  <a:pt x="2107" y="67"/>
                  <a:pt x="2107" y="67"/>
                  <a:pt x="2107" y="67"/>
                </a:cubicBezTo>
                <a:cubicBezTo>
                  <a:pt x="2107" y="60"/>
                  <a:pt x="2107" y="60"/>
                  <a:pt x="2107" y="60"/>
                </a:cubicBezTo>
                <a:moveTo>
                  <a:pt x="2134" y="60"/>
                </a:moveTo>
                <a:cubicBezTo>
                  <a:pt x="2127" y="60"/>
                  <a:pt x="2127" y="60"/>
                  <a:pt x="2127" y="60"/>
                </a:cubicBezTo>
                <a:cubicBezTo>
                  <a:pt x="2127" y="67"/>
                  <a:pt x="2127" y="67"/>
                  <a:pt x="2127" y="67"/>
                </a:cubicBezTo>
                <a:cubicBezTo>
                  <a:pt x="2134" y="67"/>
                  <a:pt x="2134" y="67"/>
                  <a:pt x="2134" y="67"/>
                </a:cubicBezTo>
                <a:cubicBezTo>
                  <a:pt x="2134" y="60"/>
                  <a:pt x="2134" y="60"/>
                  <a:pt x="2134" y="60"/>
                </a:cubicBezTo>
                <a:moveTo>
                  <a:pt x="2161" y="60"/>
                </a:moveTo>
                <a:cubicBezTo>
                  <a:pt x="2154" y="60"/>
                  <a:pt x="2154" y="60"/>
                  <a:pt x="2154" y="60"/>
                </a:cubicBezTo>
                <a:cubicBezTo>
                  <a:pt x="2154" y="67"/>
                  <a:pt x="2154" y="67"/>
                  <a:pt x="2154" y="67"/>
                </a:cubicBezTo>
                <a:cubicBezTo>
                  <a:pt x="2161" y="67"/>
                  <a:pt x="2161" y="67"/>
                  <a:pt x="2161" y="67"/>
                </a:cubicBezTo>
                <a:cubicBezTo>
                  <a:pt x="2161" y="60"/>
                  <a:pt x="2161" y="60"/>
                  <a:pt x="2161" y="60"/>
                </a:cubicBezTo>
                <a:moveTo>
                  <a:pt x="2188" y="60"/>
                </a:moveTo>
                <a:cubicBezTo>
                  <a:pt x="2181" y="60"/>
                  <a:pt x="2181" y="60"/>
                  <a:pt x="2181" y="60"/>
                </a:cubicBezTo>
                <a:cubicBezTo>
                  <a:pt x="2181" y="67"/>
                  <a:pt x="2181" y="67"/>
                  <a:pt x="2181" y="67"/>
                </a:cubicBezTo>
                <a:cubicBezTo>
                  <a:pt x="2188" y="67"/>
                  <a:pt x="2188" y="67"/>
                  <a:pt x="2188" y="67"/>
                </a:cubicBezTo>
                <a:cubicBezTo>
                  <a:pt x="2188" y="60"/>
                  <a:pt x="2188" y="60"/>
                  <a:pt x="2188" y="60"/>
                </a:cubicBezTo>
                <a:moveTo>
                  <a:pt x="2214" y="60"/>
                </a:moveTo>
                <a:cubicBezTo>
                  <a:pt x="2208" y="60"/>
                  <a:pt x="2208" y="60"/>
                  <a:pt x="2208" y="60"/>
                </a:cubicBezTo>
                <a:cubicBezTo>
                  <a:pt x="2208" y="67"/>
                  <a:pt x="2208" y="67"/>
                  <a:pt x="2208" y="67"/>
                </a:cubicBezTo>
                <a:cubicBezTo>
                  <a:pt x="2214" y="67"/>
                  <a:pt x="2214" y="67"/>
                  <a:pt x="2214" y="67"/>
                </a:cubicBezTo>
                <a:cubicBezTo>
                  <a:pt x="2214" y="60"/>
                  <a:pt x="2214" y="60"/>
                  <a:pt x="2214" y="60"/>
                </a:cubicBezTo>
                <a:moveTo>
                  <a:pt x="2241" y="60"/>
                </a:moveTo>
                <a:cubicBezTo>
                  <a:pt x="2235" y="60"/>
                  <a:pt x="2235" y="60"/>
                  <a:pt x="2235" y="60"/>
                </a:cubicBezTo>
                <a:cubicBezTo>
                  <a:pt x="2235" y="67"/>
                  <a:pt x="2235" y="67"/>
                  <a:pt x="2235" y="67"/>
                </a:cubicBezTo>
                <a:cubicBezTo>
                  <a:pt x="2241" y="67"/>
                  <a:pt x="2241" y="67"/>
                  <a:pt x="2241" y="67"/>
                </a:cubicBezTo>
                <a:cubicBezTo>
                  <a:pt x="2241" y="60"/>
                  <a:pt x="2241" y="60"/>
                  <a:pt x="2241" y="60"/>
                </a:cubicBezTo>
                <a:moveTo>
                  <a:pt x="2268" y="60"/>
                </a:moveTo>
                <a:cubicBezTo>
                  <a:pt x="2261" y="60"/>
                  <a:pt x="2261" y="60"/>
                  <a:pt x="2261" y="60"/>
                </a:cubicBezTo>
                <a:cubicBezTo>
                  <a:pt x="2261" y="67"/>
                  <a:pt x="2261" y="67"/>
                  <a:pt x="2261" y="67"/>
                </a:cubicBezTo>
                <a:cubicBezTo>
                  <a:pt x="2268" y="67"/>
                  <a:pt x="2268" y="67"/>
                  <a:pt x="2268" y="67"/>
                </a:cubicBezTo>
                <a:cubicBezTo>
                  <a:pt x="2268" y="60"/>
                  <a:pt x="2268" y="60"/>
                  <a:pt x="2268" y="60"/>
                </a:cubicBezTo>
                <a:moveTo>
                  <a:pt x="2295" y="60"/>
                </a:moveTo>
                <a:cubicBezTo>
                  <a:pt x="2288" y="60"/>
                  <a:pt x="2288" y="60"/>
                  <a:pt x="2288" y="60"/>
                </a:cubicBezTo>
                <a:cubicBezTo>
                  <a:pt x="2288" y="67"/>
                  <a:pt x="2288" y="67"/>
                  <a:pt x="2288" y="67"/>
                </a:cubicBezTo>
                <a:cubicBezTo>
                  <a:pt x="2295" y="67"/>
                  <a:pt x="2295" y="67"/>
                  <a:pt x="2295" y="67"/>
                </a:cubicBezTo>
                <a:cubicBezTo>
                  <a:pt x="2295" y="60"/>
                  <a:pt x="2295" y="60"/>
                  <a:pt x="2295" y="60"/>
                </a:cubicBezTo>
                <a:moveTo>
                  <a:pt x="2322" y="60"/>
                </a:moveTo>
                <a:cubicBezTo>
                  <a:pt x="2315" y="60"/>
                  <a:pt x="2315" y="60"/>
                  <a:pt x="2315" y="60"/>
                </a:cubicBezTo>
                <a:cubicBezTo>
                  <a:pt x="2315" y="67"/>
                  <a:pt x="2315" y="67"/>
                  <a:pt x="2315" y="67"/>
                </a:cubicBezTo>
                <a:cubicBezTo>
                  <a:pt x="2322" y="67"/>
                  <a:pt x="2322" y="67"/>
                  <a:pt x="2322" y="67"/>
                </a:cubicBezTo>
                <a:cubicBezTo>
                  <a:pt x="2322" y="60"/>
                  <a:pt x="2322" y="60"/>
                  <a:pt x="2322" y="60"/>
                </a:cubicBezTo>
                <a:moveTo>
                  <a:pt x="2349" y="60"/>
                </a:moveTo>
                <a:cubicBezTo>
                  <a:pt x="2342" y="60"/>
                  <a:pt x="2342" y="60"/>
                  <a:pt x="2342" y="60"/>
                </a:cubicBezTo>
                <a:cubicBezTo>
                  <a:pt x="2342" y="67"/>
                  <a:pt x="2342" y="67"/>
                  <a:pt x="2342" y="67"/>
                </a:cubicBezTo>
                <a:cubicBezTo>
                  <a:pt x="2349" y="67"/>
                  <a:pt x="2349" y="67"/>
                  <a:pt x="2349" y="67"/>
                </a:cubicBezTo>
                <a:cubicBezTo>
                  <a:pt x="2349" y="60"/>
                  <a:pt x="2349" y="60"/>
                  <a:pt x="2349" y="60"/>
                </a:cubicBezTo>
                <a:moveTo>
                  <a:pt x="2376" y="60"/>
                </a:moveTo>
                <a:cubicBezTo>
                  <a:pt x="2369" y="60"/>
                  <a:pt x="2369" y="60"/>
                  <a:pt x="2369" y="60"/>
                </a:cubicBezTo>
                <a:cubicBezTo>
                  <a:pt x="2369" y="67"/>
                  <a:pt x="2369" y="67"/>
                  <a:pt x="2369" y="67"/>
                </a:cubicBezTo>
                <a:cubicBezTo>
                  <a:pt x="2376" y="67"/>
                  <a:pt x="2376" y="67"/>
                  <a:pt x="2376" y="67"/>
                </a:cubicBezTo>
                <a:cubicBezTo>
                  <a:pt x="2376" y="60"/>
                  <a:pt x="2376" y="60"/>
                  <a:pt x="2376" y="60"/>
                </a:cubicBezTo>
                <a:moveTo>
                  <a:pt x="2403" y="60"/>
                </a:moveTo>
                <a:cubicBezTo>
                  <a:pt x="2396" y="60"/>
                  <a:pt x="2396" y="60"/>
                  <a:pt x="2396" y="60"/>
                </a:cubicBezTo>
                <a:cubicBezTo>
                  <a:pt x="2396" y="67"/>
                  <a:pt x="2396" y="67"/>
                  <a:pt x="2396" y="67"/>
                </a:cubicBezTo>
                <a:cubicBezTo>
                  <a:pt x="2403" y="67"/>
                  <a:pt x="2403" y="67"/>
                  <a:pt x="2403" y="67"/>
                </a:cubicBezTo>
                <a:cubicBezTo>
                  <a:pt x="2403" y="60"/>
                  <a:pt x="2403" y="60"/>
                  <a:pt x="2403" y="60"/>
                </a:cubicBezTo>
                <a:moveTo>
                  <a:pt x="2430" y="60"/>
                </a:moveTo>
                <a:cubicBezTo>
                  <a:pt x="2423" y="60"/>
                  <a:pt x="2423" y="60"/>
                  <a:pt x="2423" y="60"/>
                </a:cubicBezTo>
                <a:cubicBezTo>
                  <a:pt x="2423" y="67"/>
                  <a:pt x="2423" y="67"/>
                  <a:pt x="2423" y="67"/>
                </a:cubicBezTo>
                <a:cubicBezTo>
                  <a:pt x="2430" y="67"/>
                  <a:pt x="2430" y="67"/>
                  <a:pt x="2430" y="67"/>
                </a:cubicBezTo>
                <a:cubicBezTo>
                  <a:pt x="2430" y="60"/>
                  <a:pt x="2430" y="60"/>
                  <a:pt x="2430" y="60"/>
                </a:cubicBezTo>
                <a:moveTo>
                  <a:pt x="2456" y="60"/>
                </a:moveTo>
                <a:cubicBezTo>
                  <a:pt x="2450" y="60"/>
                  <a:pt x="2450" y="60"/>
                  <a:pt x="2450" y="60"/>
                </a:cubicBezTo>
                <a:cubicBezTo>
                  <a:pt x="2450" y="67"/>
                  <a:pt x="2450" y="67"/>
                  <a:pt x="2450" y="67"/>
                </a:cubicBezTo>
                <a:cubicBezTo>
                  <a:pt x="2456" y="67"/>
                  <a:pt x="2456" y="67"/>
                  <a:pt x="2456" y="67"/>
                </a:cubicBezTo>
                <a:cubicBezTo>
                  <a:pt x="2456" y="60"/>
                  <a:pt x="2456" y="60"/>
                  <a:pt x="2456" y="60"/>
                </a:cubicBezTo>
                <a:moveTo>
                  <a:pt x="2483" y="60"/>
                </a:moveTo>
                <a:cubicBezTo>
                  <a:pt x="2476" y="60"/>
                  <a:pt x="2476" y="60"/>
                  <a:pt x="2476" y="60"/>
                </a:cubicBezTo>
                <a:cubicBezTo>
                  <a:pt x="2476" y="67"/>
                  <a:pt x="2476" y="67"/>
                  <a:pt x="2476" y="67"/>
                </a:cubicBezTo>
                <a:cubicBezTo>
                  <a:pt x="2483" y="67"/>
                  <a:pt x="2483" y="67"/>
                  <a:pt x="2483" y="67"/>
                </a:cubicBezTo>
                <a:cubicBezTo>
                  <a:pt x="2483" y="60"/>
                  <a:pt x="2483" y="60"/>
                  <a:pt x="2483" y="60"/>
                </a:cubicBezTo>
                <a:moveTo>
                  <a:pt x="2510" y="60"/>
                </a:moveTo>
                <a:cubicBezTo>
                  <a:pt x="2503" y="60"/>
                  <a:pt x="2503" y="60"/>
                  <a:pt x="2503" y="60"/>
                </a:cubicBezTo>
                <a:cubicBezTo>
                  <a:pt x="2503" y="67"/>
                  <a:pt x="2503" y="67"/>
                  <a:pt x="2503" y="67"/>
                </a:cubicBezTo>
                <a:cubicBezTo>
                  <a:pt x="2510" y="67"/>
                  <a:pt x="2510" y="67"/>
                  <a:pt x="2510" y="67"/>
                </a:cubicBezTo>
                <a:cubicBezTo>
                  <a:pt x="2510" y="60"/>
                  <a:pt x="2510" y="60"/>
                  <a:pt x="2510" y="60"/>
                </a:cubicBezTo>
                <a:moveTo>
                  <a:pt x="2537" y="60"/>
                </a:moveTo>
                <a:cubicBezTo>
                  <a:pt x="2530" y="60"/>
                  <a:pt x="2530" y="60"/>
                  <a:pt x="2530" y="60"/>
                </a:cubicBezTo>
                <a:cubicBezTo>
                  <a:pt x="2530" y="67"/>
                  <a:pt x="2530" y="67"/>
                  <a:pt x="2530" y="67"/>
                </a:cubicBezTo>
                <a:cubicBezTo>
                  <a:pt x="2537" y="67"/>
                  <a:pt x="2537" y="67"/>
                  <a:pt x="2537" y="67"/>
                </a:cubicBezTo>
                <a:cubicBezTo>
                  <a:pt x="2537" y="60"/>
                  <a:pt x="2537" y="60"/>
                  <a:pt x="2537" y="60"/>
                </a:cubicBezTo>
                <a:moveTo>
                  <a:pt x="2564" y="60"/>
                </a:moveTo>
                <a:cubicBezTo>
                  <a:pt x="2557" y="60"/>
                  <a:pt x="2557" y="60"/>
                  <a:pt x="2557" y="60"/>
                </a:cubicBezTo>
                <a:cubicBezTo>
                  <a:pt x="2557" y="67"/>
                  <a:pt x="2557" y="67"/>
                  <a:pt x="2557" y="67"/>
                </a:cubicBezTo>
                <a:cubicBezTo>
                  <a:pt x="2564" y="67"/>
                  <a:pt x="2564" y="67"/>
                  <a:pt x="2564" y="67"/>
                </a:cubicBezTo>
                <a:cubicBezTo>
                  <a:pt x="2564" y="60"/>
                  <a:pt x="2564" y="60"/>
                  <a:pt x="2564" y="60"/>
                </a:cubicBezTo>
                <a:moveTo>
                  <a:pt x="2589" y="57"/>
                </a:moveTo>
                <a:cubicBezTo>
                  <a:pt x="2587" y="58"/>
                  <a:pt x="2585" y="58"/>
                  <a:pt x="2583" y="59"/>
                </a:cubicBezTo>
                <a:cubicBezTo>
                  <a:pt x="2585" y="65"/>
                  <a:pt x="2585" y="65"/>
                  <a:pt x="2585" y="65"/>
                </a:cubicBezTo>
                <a:cubicBezTo>
                  <a:pt x="2587" y="65"/>
                  <a:pt x="2589" y="64"/>
                  <a:pt x="2592" y="63"/>
                </a:cubicBezTo>
                <a:cubicBezTo>
                  <a:pt x="2589" y="57"/>
                  <a:pt x="2589" y="57"/>
                  <a:pt x="2589" y="57"/>
                </a:cubicBezTo>
                <a:moveTo>
                  <a:pt x="7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54"/>
                  <a:pt x="7" y="54"/>
                  <a:pt x="7" y="54"/>
                </a:cubicBezTo>
                <a:moveTo>
                  <a:pt x="2611" y="44"/>
                </a:moveTo>
                <a:cubicBezTo>
                  <a:pt x="2610" y="46"/>
                  <a:pt x="2608" y="47"/>
                  <a:pt x="2606" y="48"/>
                </a:cubicBezTo>
                <a:cubicBezTo>
                  <a:pt x="2610" y="54"/>
                  <a:pt x="2610" y="54"/>
                  <a:pt x="2610" y="54"/>
                </a:cubicBezTo>
                <a:cubicBezTo>
                  <a:pt x="2612" y="52"/>
                  <a:pt x="2614" y="51"/>
                  <a:pt x="2616" y="49"/>
                </a:cubicBezTo>
                <a:cubicBezTo>
                  <a:pt x="2611" y="44"/>
                  <a:pt x="2611" y="44"/>
                  <a:pt x="2611" y="44"/>
                </a:cubicBezTo>
                <a:moveTo>
                  <a:pt x="7" y="27"/>
                </a:moveTo>
                <a:cubicBezTo>
                  <a:pt x="0" y="27"/>
                  <a:pt x="0" y="27"/>
                  <a:pt x="0" y="27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27"/>
                  <a:pt x="7" y="27"/>
                  <a:pt x="7" y="27"/>
                </a:cubicBezTo>
                <a:moveTo>
                  <a:pt x="2627" y="24"/>
                </a:moveTo>
                <a:cubicBezTo>
                  <a:pt x="2626" y="26"/>
                  <a:pt x="2625" y="28"/>
                  <a:pt x="2624" y="30"/>
                </a:cubicBezTo>
                <a:cubicBezTo>
                  <a:pt x="2629" y="33"/>
                  <a:pt x="2629" y="33"/>
                  <a:pt x="2629" y="33"/>
                </a:cubicBezTo>
                <a:cubicBezTo>
                  <a:pt x="2631" y="31"/>
                  <a:pt x="2632" y="29"/>
                  <a:pt x="2633" y="27"/>
                </a:cubicBezTo>
                <a:cubicBezTo>
                  <a:pt x="2627" y="24"/>
                  <a:pt x="2627" y="24"/>
                  <a:pt x="2627" y="24"/>
                </a:cubicBezTo>
                <a:moveTo>
                  <a:pt x="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164">
            <a:extLst>
              <a:ext uri="{FF2B5EF4-FFF2-40B4-BE49-F238E27FC236}">
                <a16:creationId xmlns:a16="http://schemas.microsoft.com/office/drawing/2014/main" id="{9F29C171-574D-47D5-AE0B-BE66EB28C8BF}"/>
              </a:ext>
            </a:extLst>
          </p:cNvPr>
          <p:cNvSpPr>
            <a:spLocks noChangeAspect="1"/>
          </p:cNvSpPr>
          <p:nvPr/>
        </p:nvSpPr>
        <p:spPr bwMode="auto">
          <a:xfrm>
            <a:off x="6351433" y="5436582"/>
            <a:ext cx="18830" cy="15693"/>
          </a:xfrm>
          <a:custGeom>
            <a:avLst/>
            <a:gdLst>
              <a:gd name="T0" fmla="*/ 6 w 6"/>
              <a:gd name="T1" fmla="*/ 0 h 5"/>
              <a:gd name="T2" fmla="*/ 2 w 6"/>
              <a:gd name="T3" fmla="*/ 0 h 5"/>
              <a:gd name="T4" fmla="*/ 0 w 6"/>
              <a:gd name="T5" fmla="*/ 1 h 5"/>
              <a:gd name="T6" fmla="*/ 0 w 6"/>
              <a:gd name="T7" fmla="*/ 5 h 5"/>
              <a:gd name="T8" fmla="*/ 1 w 6"/>
              <a:gd name="T9" fmla="*/ 5 h 5"/>
              <a:gd name="T10" fmla="*/ 3 w 6"/>
              <a:gd name="T11" fmla="*/ 3 h 5"/>
              <a:gd name="T12" fmla="*/ 3 w 6"/>
              <a:gd name="T13" fmla="*/ 5 h 5"/>
              <a:gd name="T14" fmla="*/ 6 w 6"/>
              <a:gd name="T15" fmla="*/ 5 h 5"/>
              <a:gd name="T16" fmla="*/ 6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  <a:close/>
              </a:path>
            </a:pathLst>
          </a:custGeom>
          <a:solidFill>
            <a:srgbClr val="E3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165">
            <a:extLst>
              <a:ext uri="{FF2B5EF4-FFF2-40B4-BE49-F238E27FC236}">
                <a16:creationId xmlns:a16="http://schemas.microsoft.com/office/drawing/2014/main" id="{23C1F33F-3CC0-4B0D-A552-2BE6F89D5998}"/>
              </a:ext>
            </a:extLst>
          </p:cNvPr>
          <p:cNvSpPr>
            <a:spLocks noChangeAspect="1"/>
          </p:cNvSpPr>
          <p:nvPr/>
        </p:nvSpPr>
        <p:spPr bwMode="auto">
          <a:xfrm>
            <a:off x="6351433" y="5436582"/>
            <a:ext cx="18830" cy="15693"/>
          </a:xfrm>
          <a:custGeom>
            <a:avLst/>
            <a:gdLst>
              <a:gd name="T0" fmla="*/ 6 w 6"/>
              <a:gd name="T1" fmla="*/ 0 h 5"/>
              <a:gd name="T2" fmla="*/ 2 w 6"/>
              <a:gd name="T3" fmla="*/ 0 h 5"/>
              <a:gd name="T4" fmla="*/ 0 w 6"/>
              <a:gd name="T5" fmla="*/ 1 h 5"/>
              <a:gd name="T6" fmla="*/ 0 w 6"/>
              <a:gd name="T7" fmla="*/ 5 h 5"/>
              <a:gd name="T8" fmla="*/ 1 w 6"/>
              <a:gd name="T9" fmla="*/ 5 h 5"/>
              <a:gd name="T10" fmla="*/ 3 w 6"/>
              <a:gd name="T11" fmla="*/ 3 h 5"/>
              <a:gd name="T12" fmla="*/ 3 w 6"/>
              <a:gd name="T13" fmla="*/ 5 h 5"/>
              <a:gd name="T14" fmla="*/ 6 w 6"/>
              <a:gd name="T15" fmla="*/ 5 h 5"/>
              <a:gd name="T16" fmla="*/ 6 w 6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lnTo>
                  <a:pt x="3" y="5"/>
                </a:lnTo>
                <a:lnTo>
                  <a:pt x="6" y="5"/>
                </a:lnTo>
                <a:lnTo>
                  <a:pt x="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166">
            <a:extLst>
              <a:ext uri="{FF2B5EF4-FFF2-40B4-BE49-F238E27FC236}">
                <a16:creationId xmlns:a16="http://schemas.microsoft.com/office/drawing/2014/main" id="{D9B526C2-45CD-4859-8795-FEB6613F34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452275"/>
            <a:ext cx="4861386" cy="65907"/>
          </a:xfrm>
          <a:custGeom>
            <a:avLst/>
            <a:gdLst>
              <a:gd name="T0" fmla="*/ 3 w 1549"/>
              <a:gd name="T1" fmla="*/ 16 h 21"/>
              <a:gd name="T2" fmla="*/ 0 w 1549"/>
              <a:gd name="T3" fmla="*/ 16 h 21"/>
              <a:gd name="T4" fmla="*/ 0 w 1549"/>
              <a:gd name="T5" fmla="*/ 21 h 21"/>
              <a:gd name="T6" fmla="*/ 6 w 1549"/>
              <a:gd name="T7" fmla="*/ 21 h 21"/>
              <a:gd name="T8" fmla="*/ 6 w 1549"/>
              <a:gd name="T9" fmla="*/ 19 h 21"/>
              <a:gd name="T10" fmla="*/ 3 w 1549"/>
              <a:gd name="T11" fmla="*/ 19 h 21"/>
              <a:gd name="T12" fmla="*/ 3 w 1549"/>
              <a:gd name="T13" fmla="*/ 16 h 21"/>
              <a:gd name="T14" fmla="*/ 1549 w 1549"/>
              <a:gd name="T15" fmla="*/ 0 h 21"/>
              <a:gd name="T16" fmla="*/ 1544 w 1549"/>
              <a:gd name="T17" fmla="*/ 0 h 21"/>
              <a:gd name="T18" fmla="*/ 1544 w 1549"/>
              <a:gd name="T19" fmla="*/ 6 h 21"/>
              <a:gd name="T20" fmla="*/ 1549 w 1549"/>
              <a:gd name="T21" fmla="*/ 6 h 21"/>
              <a:gd name="T22" fmla="*/ 1549 w 1549"/>
              <a:gd name="T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9" h="21">
                <a:moveTo>
                  <a:pt x="3" y="16"/>
                </a:moveTo>
                <a:lnTo>
                  <a:pt x="0" y="16"/>
                </a:lnTo>
                <a:lnTo>
                  <a:pt x="0" y="21"/>
                </a:lnTo>
                <a:lnTo>
                  <a:pt x="6" y="21"/>
                </a:lnTo>
                <a:lnTo>
                  <a:pt x="6" y="19"/>
                </a:lnTo>
                <a:lnTo>
                  <a:pt x="3" y="19"/>
                </a:lnTo>
                <a:lnTo>
                  <a:pt x="3" y="16"/>
                </a:lnTo>
                <a:close/>
                <a:moveTo>
                  <a:pt x="1549" y="0"/>
                </a:moveTo>
                <a:lnTo>
                  <a:pt x="1544" y="0"/>
                </a:lnTo>
                <a:lnTo>
                  <a:pt x="1544" y="6"/>
                </a:lnTo>
                <a:lnTo>
                  <a:pt x="1549" y="6"/>
                </a:lnTo>
                <a:lnTo>
                  <a:pt x="1549" y="0"/>
                </a:lnTo>
                <a:close/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167">
            <a:extLst>
              <a:ext uri="{FF2B5EF4-FFF2-40B4-BE49-F238E27FC236}">
                <a16:creationId xmlns:a16="http://schemas.microsoft.com/office/drawing/2014/main" id="{40581CF1-2BF3-42FC-B7F0-7F774A441FF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452275"/>
            <a:ext cx="4861386" cy="65907"/>
          </a:xfrm>
          <a:custGeom>
            <a:avLst/>
            <a:gdLst>
              <a:gd name="T0" fmla="*/ 3 w 1549"/>
              <a:gd name="T1" fmla="*/ 16 h 21"/>
              <a:gd name="T2" fmla="*/ 0 w 1549"/>
              <a:gd name="T3" fmla="*/ 16 h 21"/>
              <a:gd name="T4" fmla="*/ 0 w 1549"/>
              <a:gd name="T5" fmla="*/ 21 h 21"/>
              <a:gd name="T6" fmla="*/ 6 w 1549"/>
              <a:gd name="T7" fmla="*/ 21 h 21"/>
              <a:gd name="T8" fmla="*/ 6 w 1549"/>
              <a:gd name="T9" fmla="*/ 19 h 21"/>
              <a:gd name="T10" fmla="*/ 3 w 1549"/>
              <a:gd name="T11" fmla="*/ 19 h 21"/>
              <a:gd name="T12" fmla="*/ 3 w 1549"/>
              <a:gd name="T13" fmla="*/ 16 h 21"/>
              <a:gd name="T14" fmla="*/ 1549 w 1549"/>
              <a:gd name="T15" fmla="*/ 0 h 21"/>
              <a:gd name="T16" fmla="*/ 1544 w 1549"/>
              <a:gd name="T17" fmla="*/ 0 h 21"/>
              <a:gd name="T18" fmla="*/ 1544 w 1549"/>
              <a:gd name="T19" fmla="*/ 6 h 21"/>
              <a:gd name="T20" fmla="*/ 1549 w 1549"/>
              <a:gd name="T21" fmla="*/ 6 h 21"/>
              <a:gd name="T22" fmla="*/ 1549 w 1549"/>
              <a:gd name="T2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9" h="21">
                <a:moveTo>
                  <a:pt x="3" y="16"/>
                </a:moveTo>
                <a:lnTo>
                  <a:pt x="0" y="16"/>
                </a:lnTo>
                <a:lnTo>
                  <a:pt x="0" y="21"/>
                </a:lnTo>
                <a:lnTo>
                  <a:pt x="6" y="21"/>
                </a:lnTo>
                <a:lnTo>
                  <a:pt x="6" y="19"/>
                </a:lnTo>
                <a:lnTo>
                  <a:pt x="3" y="19"/>
                </a:lnTo>
                <a:lnTo>
                  <a:pt x="3" y="16"/>
                </a:lnTo>
                <a:moveTo>
                  <a:pt x="1549" y="0"/>
                </a:moveTo>
                <a:lnTo>
                  <a:pt x="1544" y="0"/>
                </a:lnTo>
                <a:lnTo>
                  <a:pt x="1544" y="6"/>
                </a:lnTo>
                <a:lnTo>
                  <a:pt x="1549" y="6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68">
            <a:extLst>
              <a:ext uri="{FF2B5EF4-FFF2-40B4-BE49-F238E27FC236}">
                <a16:creationId xmlns:a16="http://schemas.microsoft.com/office/drawing/2014/main" id="{7C3EFABF-63CA-4095-9948-85ACA5E1B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0847" y="5502490"/>
            <a:ext cx="9416" cy="9416"/>
          </a:xfrm>
          <a:prstGeom prst="rect">
            <a:avLst/>
          </a:prstGeom>
          <a:solidFill>
            <a:srgbClr val="E3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69">
            <a:extLst>
              <a:ext uri="{FF2B5EF4-FFF2-40B4-BE49-F238E27FC236}">
                <a16:creationId xmlns:a16="http://schemas.microsoft.com/office/drawing/2014/main" id="{84D3A7EA-1BE9-4F6D-A53A-2F2284D9E2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0847" y="5502490"/>
            <a:ext cx="9416" cy="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170">
            <a:extLst>
              <a:ext uri="{FF2B5EF4-FFF2-40B4-BE49-F238E27FC236}">
                <a16:creationId xmlns:a16="http://schemas.microsoft.com/office/drawing/2014/main" id="{8C4D7DAC-CCCD-4B68-A08C-5496C627CC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433" y="5518181"/>
            <a:ext cx="4861386" cy="542945"/>
          </a:xfrm>
          <a:custGeom>
            <a:avLst/>
            <a:gdLst>
              <a:gd name="T0" fmla="*/ 105 w 1971"/>
              <a:gd name="T1" fmla="*/ 213 h 220"/>
              <a:gd name="T2" fmla="*/ 139 w 1971"/>
              <a:gd name="T3" fmla="*/ 220 h 220"/>
              <a:gd name="T4" fmla="*/ 193 w 1971"/>
              <a:gd name="T5" fmla="*/ 213 h 220"/>
              <a:gd name="T6" fmla="*/ 213 w 1971"/>
              <a:gd name="T7" fmla="*/ 220 h 220"/>
              <a:gd name="T8" fmla="*/ 246 w 1971"/>
              <a:gd name="T9" fmla="*/ 213 h 220"/>
              <a:gd name="T10" fmla="*/ 293 w 1971"/>
              <a:gd name="T11" fmla="*/ 213 h 220"/>
              <a:gd name="T12" fmla="*/ 327 w 1971"/>
              <a:gd name="T13" fmla="*/ 220 h 220"/>
              <a:gd name="T14" fmla="*/ 381 w 1971"/>
              <a:gd name="T15" fmla="*/ 213 h 220"/>
              <a:gd name="T16" fmla="*/ 401 w 1971"/>
              <a:gd name="T17" fmla="*/ 220 h 220"/>
              <a:gd name="T18" fmla="*/ 435 w 1971"/>
              <a:gd name="T19" fmla="*/ 213 h 220"/>
              <a:gd name="T20" fmla="*/ 482 w 1971"/>
              <a:gd name="T21" fmla="*/ 213 h 220"/>
              <a:gd name="T22" fmla="*/ 515 w 1971"/>
              <a:gd name="T23" fmla="*/ 220 h 220"/>
              <a:gd name="T24" fmla="*/ 569 w 1971"/>
              <a:gd name="T25" fmla="*/ 213 h 220"/>
              <a:gd name="T26" fmla="*/ 589 w 1971"/>
              <a:gd name="T27" fmla="*/ 220 h 220"/>
              <a:gd name="T28" fmla="*/ 623 w 1971"/>
              <a:gd name="T29" fmla="*/ 213 h 220"/>
              <a:gd name="T30" fmla="*/ 670 w 1971"/>
              <a:gd name="T31" fmla="*/ 213 h 220"/>
              <a:gd name="T32" fmla="*/ 703 w 1971"/>
              <a:gd name="T33" fmla="*/ 220 h 220"/>
              <a:gd name="T34" fmla="*/ 757 w 1971"/>
              <a:gd name="T35" fmla="*/ 213 h 220"/>
              <a:gd name="T36" fmla="*/ 777 w 1971"/>
              <a:gd name="T37" fmla="*/ 220 h 220"/>
              <a:gd name="T38" fmla="*/ 811 w 1971"/>
              <a:gd name="T39" fmla="*/ 213 h 220"/>
              <a:gd name="T40" fmla="*/ 858 w 1971"/>
              <a:gd name="T41" fmla="*/ 213 h 220"/>
              <a:gd name="T42" fmla="*/ 892 w 1971"/>
              <a:gd name="T43" fmla="*/ 220 h 220"/>
              <a:gd name="T44" fmla="*/ 945 w 1971"/>
              <a:gd name="T45" fmla="*/ 213 h 220"/>
              <a:gd name="T46" fmla="*/ 966 w 1971"/>
              <a:gd name="T47" fmla="*/ 220 h 220"/>
              <a:gd name="T48" fmla="*/ 999 w 1971"/>
              <a:gd name="T49" fmla="*/ 213 h 220"/>
              <a:gd name="T50" fmla="*/ 1046 w 1971"/>
              <a:gd name="T51" fmla="*/ 213 h 220"/>
              <a:gd name="T52" fmla="*/ 1080 w 1971"/>
              <a:gd name="T53" fmla="*/ 220 h 220"/>
              <a:gd name="T54" fmla="*/ 1134 w 1971"/>
              <a:gd name="T55" fmla="*/ 213 h 220"/>
              <a:gd name="T56" fmla="*/ 1154 w 1971"/>
              <a:gd name="T57" fmla="*/ 220 h 220"/>
              <a:gd name="T58" fmla="*/ 1187 w 1971"/>
              <a:gd name="T59" fmla="*/ 213 h 220"/>
              <a:gd name="T60" fmla="*/ 1234 w 1971"/>
              <a:gd name="T61" fmla="*/ 213 h 220"/>
              <a:gd name="T62" fmla="*/ 1268 w 1971"/>
              <a:gd name="T63" fmla="*/ 220 h 220"/>
              <a:gd name="T64" fmla="*/ 1322 w 1971"/>
              <a:gd name="T65" fmla="*/ 213 h 220"/>
              <a:gd name="T66" fmla="*/ 1342 w 1971"/>
              <a:gd name="T67" fmla="*/ 220 h 220"/>
              <a:gd name="T68" fmla="*/ 1376 w 1971"/>
              <a:gd name="T69" fmla="*/ 213 h 220"/>
              <a:gd name="T70" fmla="*/ 1423 w 1971"/>
              <a:gd name="T71" fmla="*/ 213 h 220"/>
              <a:gd name="T72" fmla="*/ 1456 w 1971"/>
              <a:gd name="T73" fmla="*/ 220 h 220"/>
              <a:gd name="T74" fmla="*/ 1510 w 1971"/>
              <a:gd name="T75" fmla="*/ 213 h 220"/>
              <a:gd name="T76" fmla="*/ 1530 w 1971"/>
              <a:gd name="T77" fmla="*/ 220 h 220"/>
              <a:gd name="T78" fmla="*/ 1564 w 1971"/>
              <a:gd name="T79" fmla="*/ 213 h 220"/>
              <a:gd name="T80" fmla="*/ 1611 w 1971"/>
              <a:gd name="T81" fmla="*/ 213 h 220"/>
              <a:gd name="T82" fmla="*/ 1644 w 1971"/>
              <a:gd name="T83" fmla="*/ 220 h 220"/>
              <a:gd name="T84" fmla="*/ 1698 w 1971"/>
              <a:gd name="T85" fmla="*/ 213 h 220"/>
              <a:gd name="T86" fmla="*/ 1718 w 1971"/>
              <a:gd name="T87" fmla="*/ 220 h 220"/>
              <a:gd name="T88" fmla="*/ 1752 w 1971"/>
              <a:gd name="T89" fmla="*/ 213 h 220"/>
              <a:gd name="T90" fmla="*/ 1799 w 1971"/>
              <a:gd name="T91" fmla="*/ 213 h 220"/>
              <a:gd name="T92" fmla="*/ 1833 w 1971"/>
              <a:gd name="T93" fmla="*/ 220 h 220"/>
              <a:gd name="T94" fmla="*/ 1886 w 1971"/>
              <a:gd name="T95" fmla="*/ 213 h 220"/>
              <a:gd name="T96" fmla="*/ 1907 w 1971"/>
              <a:gd name="T97" fmla="*/ 220 h 220"/>
              <a:gd name="T98" fmla="*/ 53 w 1971"/>
              <a:gd name="T99" fmla="*/ 210 h 220"/>
              <a:gd name="T100" fmla="*/ 26 w 1971"/>
              <a:gd name="T101" fmla="*/ 203 h 220"/>
              <a:gd name="T102" fmla="*/ 1959 w 1971"/>
              <a:gd name="T103" fmla="*/ 188 h 220"/>
              <a:gd name="T104" fmla="*/ 1963 w 1971"/>
              <a:gd name="T105" fmla="*/ 161 h 220"/>
              <a:gd name="T106" fmla="*/ 2 w 1971"/>
              <a:gd name="T107" fmla="*/ 162 h 220"/>
              <a:gd name="T108" fmla="*/ 1971 w 1971"/>
              <a:gd name="T109" fmla="*/ 135 h 220"/>
              <a:gd name="T110" fmla="*/ 1965 w 1971"/>
              <a:gd name="T111" fmla="*/ 108 h 220"/>
              <a:gd name="T112" fmla="*/ 7 w 1971"/>
              <a:gd name="T113" fmla="*/ 107 h 220"/>
              <a:gd name="T114" fmla="*/ 7 w 1971"/>
              <a:gd name="T115" fmla="*/ 74 h 220"/>
              <a:gd name="T116" fmla="*/ 1965 w 1971"/>
              <a:gd name="T117" fmla="*/ 61 h 220"/>
              <a:gd name="T118" fmla="*/ 7 w 1971"/>
              <a:gd name="T119" fmla="*/ 47 h 220"/>
              <a:gd name="T120" fmla="*/ 0 w 1971"/>
              <a:gd name="T121" fmla="*/ 20 h 220"/>
              <a:gd name="T122" fmla="*/ 1971 w 1971"/>
              <a:gd name="T123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71" h="220">
                <a:moveTo>
                  <a:pt x="85" y="213"/>
                </a:moveTo>
                <a:cubicBezTo>
                  <a:pt x="78" y="213"/>
                  <a:pt x="78" y="213"/>
                  <a:pt x="78" y="213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85" y="213"/>
                  <a:pt x="85" y="213"/>
                  <a:pt x="85" y="213"/>
                </a:cubicBezTo>
                <a:moveTo>
                  <a:pt x="112" y="213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20"/>
                  <a:pt x="105" y="220"/>
                  <a:pt x="105" y="220"/>
                </a:cubicBezTo>
                <a:cubicBezTo>
                  <a:pt x="112" y="220"/>
                  <a:pt x="112" y="220"/>
                  <a:pt x="112" y="220"/>
                </a:cubicBezTo>
                <a:cubicBezTo>
                  <a:pt x="112" y="213"/>
                  <a:pt x="112" y="213"/>
                  <a:pt x="112" y="213"/>
                </a:cubicBezTo>
                <a:moveTo>
                  <a:pt x="139" y="213"/>
                </a:moveTo>
                <a:cubicBezTo>
                  <a:pt x="132" y="213"/>
                  <a:pt x="132" y="213"/>
                  <a:pt x="132" y="213"/>
                </a:cubicBezTo>
                <a:cubicBezTo>
                  <a:pt x="132" y="220"/>
                  <a:pt x="132" y="220"/>
                  <a:pt x="132" y="220"/>
                </a:cubicBezTo>
                <a:cubicBezTo>
                  <a:pt x="139" y="220"/>
                  <a:pt x="139" y="220"/>
                  <a:pt x="139" y="220"/>
                </a:cubicBezTo>
                <a:cubicBezTo>
                  <a:pt x="139" y="213"/>
                  <a:pt x="139" y="213"/>
                  <a:pt x="139" y="213"/>
                </a:cubicBezTo>
                <a:moveTo>
                  <a:pt x="166" y="213"/>
                </a:moveTo>
                <a:cubicBezTo>
                  <a:pt x="159" y="213"/>
                  <a:pt x="159" y="213"/>
                  <a:pt x="159" y="213"/>
                </a:cubicBezTo>
                <a:cubicBezTo>
                  <a:pt x="159" y="220"/>
                  <a:pt x="159" y="220"/>
                  <a:pt x="159" y="220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13"/>
                  <a:pt x="166" y="213"/>
                  <a:pt x="166" y="213"/>
                </a:cubicBezTo>
                <a:moveTo>
                  <a:pt x="193" y="213"/>
                </a:moveTo>
                <a:cubicBezTo>
                  <a:pt x="186" y="213"/>
                  <a:pt x="186" y="213"/>
                  <a:pt x="186" y="213"/>
                </a:cubicBezTo>
                <a:cubicBezTo>
                  <a:pt x="186" y="220"/>
                  <a:pt x="186" y="220"/>
                  <a:pt x="186" y="220"/>
                </a:cubicBezTo>
                <a:cubicBezTo>
                  <a:pt x="193" y="220"/>
                  <a:pt x="193" y="220"/>
                  <a:pt x="193" y="220"/>
                </a:cubicBezTo>
                <a:cubicBezTo>
                  <a:pt x="193" y="213"/>
                  <a:pt x="193" y="213"/>
                  <a:pt x="193" y="213"/>
                </a:cubicBezTo>
                <a:moveTo>
                  <a:pt x="220" y="213"/>
                </a:moveTo>
                <a:cubicBezTo>
                  <a:pt x="213" y="213"/>
                  <a:pt x="213" y="213"/>
                  <a:pt x="213" y="213"/>
                </a:cubicBezTo>
                <a:cubicBezTo>
                  <a:pt x="213" y="220"/>
                  <a:pt x="213" y="220"/>
                  <a:pt x="213" y="22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20" y="213"/>
                  <a:pt x="220" y="213"/>
                  <a:pt x="220" y="213"/>
                </a:cubicBezTo>
                <a:moveTo>
                  <a:pt x="246" y="213"/>
                </a:moveTo>
                <a:cubicBezTo>
                  <a:pt x="240" y="213"/>
                  <a:pt x="240" y="213"/>
                  <a:pt x="240" y="213"/>
                </a:cubicBezTo>
                <a:cubicBezTo>
                  <a:pt x="240" y="220"/>
                  <a:pt x="240" y="220"/>
                  <a:pt x="240" y="220"/>
                </a:cubicBezTo>
                <a:cubicBezTo>
                  <a:pt x="246" y="220"/>
                  <a:pt x="246" y="220"/>
                  <a:pt x="246" y="220"/>
                </a:cubicBezTo>
                <a:cubicBezTo>
                  <a:pt x="246" y="213"/>
                  <a:pt x="246" y="213"/>
                  <a:pt x="246" y="213"/>
                </a:cubicBezTo>
                <a:moveTo>
                  <a:pt x="273" y="213"/>
                </a:moveTo>
                <a:cubicBezTo>
                  <a:pt x="266" y="213"/>
                  <a:pt x="266" y="213"/>
                  <a:pt x="266" y="213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73" y="220"/>
                  <a:pt x="273" y="220"/>
                  <a:pt x="273" y="220"/>
                </a:cubicBezTo>
                <a:cubicBezTo>
                  <a:pt x="273" y="213"/>
                  <a:pt x="273" y="213"/>
                  <a:pt x="273" y="213"/>
                </a:cubicBezTo>
                <a:moveTo>
                  <a:pt x="300" y="213"/>
                </a:moveTo>
                <a:cubicBezTo>
                  <a:pt x="293" y="213"/>
                  <a:pt x="293" y="213"/>
                  <a:pt x="293" y="213"/>
                </a:cubicBezTo>
                <a:cubicBezTo>
                  <a:pt x="293" y="220"/>
                  <a:pt x="293" y="220"/>
                  <a:pt x="293" y="220"/>
                </a:cubicBezTo>
                <a:cubicBezTo>
                  <a:pt x="300" y="220"/>
                  <a:pt x="300" y="220"/>
                  <a:pt x="300" y="220"/>
                </a:cubicBezTo>
                <a:cubicBezTo>
                  <a:pt x="300" y="213"/>
                  <a:pt x="300" y="213"/>
                  <a:pt x="300" y="213"/>
                </a:cubicBezTo>
                <a:moveTo>
                  <a:pt x="327" y="213"/>
                </a:moveTo>
                <a:cubicBezTo>
                  <a:pt x="320" y="213"/>
                  <a:pt x="320" y="213"/>
                  <a:pt x="320" y="213"/>
                </a:cubicBezTo>
                <a:cubicBezTo>
                  <a:pt x="320" y="220"/>
                  <a:pt x="320" y="220"/>
                  <a:pt x="320" y="220"/>
                </a:cubicBezTo>
                <a:cubicBezTo>
                  <a:pt x="327" y="220"/>
                  <a:pt x="327" y="220"/>
                  <a:pt x="327" y="220"/>
                </a:cubicBezTo>
                <a:cubicBezTo>
                  <a:pt x="327" y="213"/>
                  <a:pt x="327" y="213"/>
                  <a:pt x="327" y="213"/>
                </a:cubicBezTo>
                <a:moveTo>
                  <a:pt x="354" y="213"/>
                </a:moveTo>
                <a:cubicBezTo>
                  <a:pt x="347" y="213"/>
                  <a:pt x="347" y="213"/>
                  <a:pt x="347" y="213"/>
                </a:cubicBezTo>
                <a:cubicBezTo>
                  <a:pt x="347" y="220"/>
                  <a:pt x="347" y="220"/>
                  <a:pt x="347" y="220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13"/>
                  <a:pt x="354" y="213"/>
                  <a:pt x="354" y="213"/>
                </a:cubicBezTo>
                <a:moveTo>
                  <a:pt x="381" y="213"/>
                </a:moveTo>
                <a:cubicBezTo>
                  <a:pt x="374" y="213"/>
                  <a:pt x="374" y="213"/>
                  <a:pt x="374" y="213"/>
                </a:cubicBezTo>
                <a:cubicBezTo>
                  <a:pt x="374" y="220"/>
                  <a:pt x="374" y="220"/>
                  <a:pt x="374" y="220"/>
                </a:cubicBezTo>
                <a:cubicBezTo>
                  <a:pt x="381" y="220"/>
                  <a:pt x="381" y="220"/>
                  <a:pt x="381" y="220"/>
                </a:cubicBezTo>
                <a:cubicBezTo>
                  <a:pt x="381" y="213"/>
                  <a:pt x="381" y="213"/>
                  <a:pt x="381" y="213"/>
                </a:cubicBezTo>
                <a:moveTo>
                  <a:pt x="408" y="213"/>
                </a:moveTo>
                <a:cubicBezTo>
                  <a:pt x="401" y="213"/>
                  <a:pt x="401" y="213"/>
                  <a:pt x="401" y="213"/>
                </a:cubicBezTo>
                <a:cubicBezTo>
                  <a:pt x="401" y="220"/>
                  <a:pt x="401" y="220"/>
                  <a:pt x="401" y="220"/>
                </a:cubicBezTo>
                <a:cubicBezTo>
                  <a:pt x="408" y="220"/>
                  <a:pt x="408" y="220"/>
                  <a:pt x="408" y="220"/>
                </a:cubicBezTo>
                <a:cubicBezTo>
                  <a:pt x="408" y="213"/>
                  <a:pt x="408" y="213"/>
                  <a:pt x="408" y="213"/>
                </a:cubicBezTo>
                <a:moveTo>
                  <a:pt x="435" y="213"/>
                </a:moveTo>
                <a:cubicBezTo>
                  <a:pt x="428" y="213"/>
                  <a:pt x="428" y="213"/>
                  <a:pt x="428" y="213"/>
                </a:cubicBezTo>
                <a:cubicBezTo>
                  <a:pt x="428" y="220"/>
                  <a:pt x="428" y="220"/>
                  <a:pt x="428" y="220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13"/>
                  <a:pt x="435" y="213"/>
                  <a:pt x="435" y="213"/>
                </a:cubicBezTo>
                <a:moveTo>
                  <a:pt x="461" y="213"/>
                </a:moveTo>
                <a:cubicBezTo>
                  <a:pt x="455" y="213"/>
                  <a:pt x="455" y="213"/>
                  <a:pt x="455" y="213"/>
                </a:cubicBezTo>
                <a:cubicBezTo>
                  <a:pt x="455" y="220"/>
                  <a:pt x="455" y="220"/>
                  <a:pt x="455" y="220"/>
                </a:cubicBezTo>
                <a:cubicBezTo>
                  <a:pt x="461" y="220"/>
                  <a:pt x="461" y="220"/>
                  <a:pt x="461" y="220"/>
                </a:cubicBezTo>
                <a:cubicBezTo>
                  <a:pt x="461" y="213"/>
                  <a:pt x="461" y="213"/>
                  <a:pt x="461" y="213"/>
                </a:cubicBezTo>
                <a:moveTo>
                  <a:pt x="488" y="213"/>
                </a:moveTo>
                <a:cubicBezTo>
                  <a:pt x="482" y="213"/>
                  <a:pt x="482" y="213"/>
                  <a:pt x="482" y="213"/>
                </a:cubicBezTo>
                <a:cubicBezTo>
                  <a:pt x="482" y="220"/>
                  <a:pt x="482" y="220"/>
                  <a:pt x="482" y="220"/>
                </a:cubicBezTo>
                <a:cubicBezTo>
                  <a:pt x="488" y="220"/>
                  <a:pt x="488" y="220"/>
                  <a:pt x="488" y="220"/>
                </a:cubicBezTo>
                <a:cubicBezTo>
                  <a:pt x="488" y="213"/>
                  <a:pt x="488" y="213"/>
                  <a:pt x="488" y="213"/>
                </a:cubicBezTo>
                <a:moveTo>
                  <a:pt x="515" y="213"/>
                </a:moveTo>
                <a:cubicBezTo>
                  <a:pt x="508" y="213"/>
                  <a:pt x="508" y="213"/>
                  <a:pt x="508" y="213"/>
                </a:cubicBezTo>
                <a:cubicBezTo>
                  <a:pt x="508" y="220"/>
                  <a:pt x="508" y="220"/>
                  <a:pt x="508" y="220"/>
                </a:cubicBezTo>
                <a:cubicBezTo>
                  <a:pt x="515" y="220"/>
                  <a:pt x="515" y="220"/>
                  <a:pt x="515" y="220"/>
                </a:cubicBezTo>
                <a:cubicBezTo>
                  <a:pt x="515" y="213"/>
                  <a:pt x="515" y="213"/>
                  <a:pt x="515" y="213"/>
                </a:cubicBezTo>
                <a:moveTo>
                  <a:pt x="542" y="213"/>
                </a:moveTo>
                <a:cubicBezTo>
                  <a:pt x="535" y="213"/>
                  <a:pt x="535" y="213"/>
                  <a:pt x="535" y="213"/>
                </a:cubicBezTo>
                <a:cubicBezTo>
                  <a:pt x="535" y="220"/>
                  <a:pt x="535" y="220"/>
                  <a:pt x="535" y="220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42" y="213"/>
                  <a:pt x="542" y="213"/>
                  <a:pt x="542" y="213"/>
                </a:cubicBezTo>
                <a:moveTo>
                  <a:pt x="569" y="213"/>
                </a:moveTo>
                <a:cubicBezTo>
                  <a:pt x="562" y="213"/>
                  <a:pt x="562" y="213"/>
                  <a:pt x="562" y="213"/>
                </a:cubicBezTo>
                <a:cubicBezTo>
                  <a:pt x="562" y="220"/>
                  <a:pt x="562" y="220"/>
                  <a:pt x="562" y="220"/>
                </a:cubicBezTo>
                <a:cubicBezTo>
                  <a:pt x="569" y="220"/>
                  <a:pt x="569" y="220"/>
                  <a:pt x="569" y="220"/>
                </a:cubicBezTo>
                <a:cubicBezTo>
                  <a:pt x="569" y="213"/>
                  <a:pt x="569" y="213"/>
                  <a:pt x="569" y="213"/>
                </a:cubicBezTo>
                <a:moveTo>
                  <a:pt x="596" y="213"/>
                </a:moveTo>
                <a:cubicBezTo>
                  <a:pt x="589" y="213"/>
                  <a:pt x="589" y="213"/>
                  <a:pt x="589" y="213"/>
                </a:cubicBezTo>
                <a:cubicBezTo>
                  <a:pt x="589" y="220"/>
                  <a:pt x="589" y="220"/>
                  <a:pt x="589" y="220"/>
                </a:cubicBezTo>
                <a:cubicBezTo>
                  <a:pt x="596" y="220"/>
                  <a:pt x="596" y="220"/>
                  <a:pt x="596" y="220"/>
                </a:cubicBezTo>
                <a:cubicBezTo>
                  <a:pt x="596" y="213"/>
                  <a:pt x="596" y="213"/>
                  <a:pt x="596" y="213"/>
                </a:cubicBezTo>
                <a:moveTo>
                  <a:pt x="623" y="213"/>
                </a:moveTo>
                <a:cubicBezTo>
                  <a:pt x="616" y="213"/>
                  <a:pt x="616" y="213"/>
                  <a:pt x="616" y="213"/>
                </a:cubicBezTo>
                <a:cubicBezTo>
                  <a:pt x="616" y="220"/>
                  <a:pt x="616" y="220"/>
                  <a:pt x="616" y="220"/>
                </a:cubicBezTo>
                <a:cubicBezTo>
                  <a:pt x="623" y="220"/>
                  <a:pt x="623" y="220"/>
                  <a:pt x="623" y="220"/>
                </a:cubicBezTo>
                <a:cubicBezTo>
                  <a:pt x="623" y="213"/>
                  <a:pt x="623" y="213"/>
                  <a:pt x="623" y="213"/>
                </a:cubicBezTo>
                <a:moveTo>
                  <a:pt x="650" y="213"/>
                </a:moveTo>
                <a:cubicBezTo>
                  <a:pt x="643" y="213"/>
                  <a:pt x="643" y="213"/>
                  <a:pt x="643" y="213"/>
                </a:cubicBezTo>
                <a:cubicBezTo>
                  <a:pt x="643" y="220"/>
                  <a:pt x="643" y="220"/>
                  <a:pt x="643" y="220"/>
                </a:cubicBezTo>
                <a:cubicBezTo>
                  <a:pt x="650" y="220"/>
                  <a:pt x="650" y="220"/>
                  <a:pt x="650" y="220"/>
                </a:cubicBezTo>
                <a:cubicBezTo>
                  <a:pt x="650" y="213"/>
                  <a:pt x="650" y="213"/>
                  <a:pt x="650" y="213"/>
                </a:cubicBezTo>
                <a:moveTo>
                  <a:pt x="677" y="213"/>
                </a:moveTo>
                <a:cubicBezTo>
                  <a:pt x="670" y="213"/>
                  <a:pt x="670" y="213"/>
                  <a:pt x="670" y="213"/>
                </a:cubicBezTo>
                <a:cubicBezTo>
                  <a:pt x="670" y="220"/>
                  <a:pt x="670" y="220"/>
                  <a:pt x="670" y="220"/>
                </a:cubicBezTo>
                <a:cubicBezTo>
                  <a:pt x="677" y="220"/>
                  <a:pt x="677" y="220"/>
                  <a:pt x="677" y="220"/>
                </a:cubicBezTo>
                <a:cubicBezTo>
                  <a:pt x="677" y="213"/>
                  <a:pt x="677" y="213"/>
                  <a:pt x="677" y="213"/>
                </a:cubicBezTo>
                <a:moveTo>
                  <a:pt x="703" y="213"/>
                </a:moveTo>
                <a:cubicBezTo>
                  <a:pt x="697" y="213"/>
                  <a:pt x="697" y="213"/>
                  <a:pt x="697" y="213"/>
                </a:cubicBezTo>
                <a:cubicBezTo>
                  <a:pt x="697" y="220"/>
                  <a:pt x="697" y="220"/>
                  <a:pt x="697" y="220"/>
                </a:cubicBezTo>
                <a:cubicBezTo>
                  <a:pt x="703" y="220"/>
                  <a:pt x="703" y="220"/>
                  <a:pt x="703" y="220"/>
                </a:cubicBezTo>
                <a:cubicBezTo>
                  <a:pt x="703" y="213"/>
                  <a:pt x="703" y="213"/>
                  <a:pt x="703" y="213"/>
                </a:cubicBezTo>
                <a:moveTo>
                  <a:pt x="730" y="213"/>
                </a:moveTo>
                <a:cubicBezTo>
                  <a:pt x="724" y="213"/>
                  <a:pt x="724" y="213"/>
                  <a:pt x="724" y="213"/>
                </a:cubicBezTo>
                <a:cubicBezTo>
                  <a:pt x="724" y="220"/>
                  <a:pt x="724" y="220"/>
                  <a:pt x="724" y="220"/>
                </a:cubicBezTo>
                <a:cubicBezTo>
                  <a:pt x="730" y="220"/>
                  <a:pt x="730" y="220"/>
                  <a:pt x="730" y="220"/>
                </a:cubicBezTo>
                <a:cubicBezTo>
                  <a:pt x="730" y="213"/>
                  <a:pt x="730" y="213"/>
                  <a:pt x="730" y="213"/>
                </a:cubicBezTo>
                <a:moveTo>
                  <a:pt x="757" y="213"/>
                </a:moveTo>
                <a:cubicBezTo>
                  <a:pt x="750" y="213"/>
                  <a:pt x="750" y="213"/>
                  <a:pt x="750" y="213"/>
                </a:cubicBezTo>
                <a:cubicBezTo>
                  <a:pt x="750" y="220"/>
                  <a:pt x="750" y="220"/>
                  <a:pt x="750" y="220"/>
                </a:cubicBezTo>
                <a:cubicBezTo>
                  <a:pt x="757" y="220"/>
                  <a:pt x="757" y="220"/>
                  <a:pt x="757" y="220"/>
                </a:cubicBezTo>
                <a:cubicBezTo>
                  <a:pt x="757" y="213"/>
                  <a:pt x="757" y="213"/>
                  <a:pt x="757" y="213"/>
                </a:cubicBezTo>
                <a:moveTo>
                  <a:pt x="784" y="213"/>
                </a:moveTo>
                <a:cubicBezTo>
                  <a:pt x="777" y="213"/>
                  <a:pt x="777" y="213"/>
                  <a:pt x="777" y="213"/>
                </a:cubicBezTo>
                <a:cubicBezTo>
                  <a:pt x="777" y="220"/>
                  <a:pt x="777" y="220"/>
                  <a:pt x="777" y="220"/>
                </a:cubicBezTo>
                <a:cubicBezTo>
                  <a:pt x="784" y="220"/>
                  <a:pt x="784" y="220"/>
                  <a:pt x="784" y="220"/>
                </a:cubicBezTo>
                <a:cubicBezTo>
                  <a:pt x="784" y="213"/>
                  <a:pt x="784" y="213"/>
                  <a:pt x="784" y="213"/>
                </a:cubicBezTo>
                <a:moveTo>
                  <a:pt x="811" y="213"/>
                </a:moveTo>
                <a:cubicBezTo>
                  <a:pt x="804" y="213"/>
                  <a:pt x="804" y="213"/>
                  <a:pt x="804" y="213"/>
                </a:cubicBezTo>
                <a:cubicBezTo>
                  <a:pt x="804" y="220"/>
                  <a:pt x="804" y="220"/>
                  <a:pt x="804" y="220"/>
                </a:cubicBezTo>
                <a:cubicBezTo>
                  <a:pt x="811" y="220"/>
                  <a:pt x="811" y="220"/>
                  <a:pt x="811" y="220"/>
                </a:cubicBezTo>
                <a:cubicBezTo>
                  <a:pt x="811" y="213"/>
                  <a:pt x="811" y="213"/>
                  <a:pt x="811" y="213"/>
                </a:cubicBezTo>
                <a:moveTo>
                  <a:pt x="838" y="213"/>
                </a:moveTo>
                <a:cubicBezTo>
                  <a:pt x="831" y="213"/>
                  <a:pt x="831" y="213"/>
                  <a:pt x="831" y="213"/>
                </a:cubicBezTo>
                <a:cubicBezTo>
                  <a:pt x="831" y="220"/>
                  <a:pt x="831" y="220"/>
                  <a:pt x="831" y="220"/>
                </a:cubicBezTo>
                <a:cubicBezTo>
                  <a:pt x="838" y="220"/>
                  <a:pt x="838" y="220"/>
                  <a:pt x="838" y="220"/>
                </a:cubicBezTo>
                <a:cubicBezTo>
                  <a:pt x="838" y="213"/>
                  <a:pt x="838" y="213"/>
                  <a:pt x="838" y="213"/>
                </a:cubicBezTo>
                <a:moveTo>
                  <a:pt x="865" y="213"/>
                </a:moveTo>
                <a:cubicBezTo>
                  <a:pt x="858" y="213"/>
                  <a:pt x="858" y="213"/>
                  <a:pt x="858" y="213"/>
                </a:cubicBezTo>
                <a:cubicBezTo>
                  <a:pt x="858" y="220"/>
                  <a:pt x="858" y="220"/>
                  <a:pt x="858" y="220"/>
                </a:cubicBezTo>
                <a:cubicBezTo>
                  <a:pt x="865" y="220"/>
                  <a:pt x="865" y="220"/>
                  <a:pt x="865" y="220"/>
                </a:cubicBezTo>
                <a:cubicBezTo>
                  <a:pt x="865" y="213"/>
                  <a:pt x="865" y="213"/>
                  <a:pt x="865" y="213"/>
                </a:cubicBezTo>
                <a:moveTo>
                  <a:pt x="892" y="213"/>
                </a:moveTo>
                <a:cubicBezTo>
                  <a:pt x="885" y="213"/>
                  <a:pt x="885" y="213"/>
                  <a:pt x="885" y="213"/>
                </a:cubicBezTo>
                <a:cubicBezTo>
                  <a:pt x="885" y="220"/>
                  <a:pt x="885" y="220"/>
                  <a:pt x="885" y="220"/>
                </a:cubicBezTo>
                <a:cubicBezTo>
                  <a:pt x="892" y="220"/>
                  <a:pt x="892" y="220"/>
                  <a:pt x="892" y="220"/>
                </a:cubicBezTo>
                <a:cubicBezTo>
                  <a:pt x="892" y="213"/>
                  <a:pt x="892" y="213"/>
                  <a:pt x="892" y="213"/>
                </a:cubicBezTo>
                <a:moveTo>
                  <a:pt x="919" y="213"/>
                </a:moveTo>
                <a:cubicBezTo>
                  <a:pt x="912" y="213"/>
                  <a:pt x="912" y="213"/>
                  <a:pt x="912" y="213"/>
                </a:cubicBezTo>
                <a:cubicBezTo>
                  <a:pt x="912" y="220"/>
                  <a:pt x="912" y="220"/>
                  <a:pt x="912" y="220"/>
                </a:cubicBezTo>
                <a:cubicBezTo>
                  <a:pt x="919" y="220"/>
                  <a:pt x="919" y="220"/>
                  <a:pt x="919" y="220"/>
                </a:cubicBezTo>
                <a:cubicBezTo>
                  <a:pt x="919" y="213"/>
                  <a:pt x="919" y="213"/>
                  <a:pt x="919" y="213"/>
                </a:cubicBezTo>
                <a:moveTo>
                  <a:pt x="945" y="213"/>
                </a:moveTo>
                <a:cubicBezTo>
                  <a:pt x="939" y="213"/>
                  <a:pt x="939" y="213"/>
                  <a:pt x="939" y="213"/>
                </a:cubicBezTo>
                <a:cubicBezTo>
                  <a:pt x="939" y="220"/>
                  <a:pt x="939" y="220"/>
                  <a:pt x="939" y="220"/>
                </a:cubicBezTo>
                <a:cubicBezTo>
                  <a:pt x="945" y="220"/>
                  <a:pt x="945" y="220"/>
                  <a:pt x="945" y="220"/>
                </a:cubicBezTo>
                <a:cubicBezTo>
                  <a:pt x="945" y="213"/>
                  <a:pt x="945" y="213"/>
                  <a:pt x="945" y="213"/>
                </a:cubicBezTo>
                <a:moveTo>
                  <a:pt x="972" y="213"/>
                </a:moveTo>
                <a:cubicBezTo>
                  <a:pt x="966" y="213"/>
                  <a:pt x="966" y="213"/>
                  <a:pt x="966" y="213"/>
                </a:cubicBezTo>
                <a:cubicBezTo>
                  <a:pt x="966" y="220"/>
                  <a:pt x="966" y="220"/>
                  <a:pt x="966" y="220"/>
                </a:cubicBezTo>
                <a:cubicBezTo>
                  <a:pt x="972" y="220"/>
                  <a:pt x="972" y="220"/>
                  <a:pt x="972" y="220"/>
                </a:cubicBezTo>
                <a:cubicBezTo>
                  <a:pt x="972" y="213"/>
                  <a:pt x="972" y="213"/>
                  <a:pt x="972" y="213"/>
                </a:cubicBezTo>
                <a:moveTo>
                  <a:pt x="999" y="213"/>
                </a:moveTo>
                <a:cubicBezTo>
                  <a:pt x="992" y="213"/>
                  <a:pt x="992" y="213"/>
                  <a:pt x="992" y="213"/>
                </a:cubicBezTo>
                <a:cubicBezTo>
                  <a:pt x="992" y="220"/>
                  <a:pt x="992" y="220"/>
                  <a:pt x="992" y="220"/>
                </a:cubicBezTo>
                <a:cubicBezTo>
                  <a:pt x="999" y="220"/>
                  <a:pt x="999" y="220"/>
                  <a:pt x="999" y="220"/>
                </a:cubicBezTo>
                <a:cubicBezTo>
                  <a:pt x="999" y="213"/>
                  <a:pt x="999" y="213"/>
                  <a:pt x="999" y="213"/>
                </a:cubicBezTo>
                <a:moveTo>
                  <a:pt x="1026" y="213"/>
                </a:moveTo>
                <a:cubicBezTo>
                  <a:pt x="1019" y="213"/>
                  <a:pt x="1019" y="213"/>
                  <a:pt x="1019" y="213"/>
                </a:cubicBezTo>
                <a:cubicBezTo>
                  <a:pt x="1019" y="220"/>
                  <a:pt x="1019" y="220"/>
                  <a:pt x="1019" y="220"/>
                </a:cubicBezTo>
                <a:cubicBezTo>
                  <a:pt x="1026" y="220"/>
                  <a:pt x="1026" y="220"/>
                  <a:pt x="1026" y="220"/>
                </a:cubicBezTo>
                <a:cubicBezTo>
                  <a:pt x="1026" y="213"/>
                  <a:pt x="1026" y="213"/>
                  <a:pt x="1026" y="213"/>
                </a:cubicBezTo>
                <a:moveTo>
                  <a:pt x="1053" y="213"/>
                </a:moveTo>
                <a:cubicBezTo>
                  <a:pt x="1046" y="213"/>
                  <a:pt x="1046" y="213"/>
                  <a:pt x="1046" y="213"/>
                </a:cubicBezTo>
                <a:cubicBezTo>
                  <a:pt x="1046" y="220"/>
                  <a:pt x="1046" y="220"/>
                  <a:pt x="1046" y="220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53" y="213"/>
                  <a:pt x="1053" y="213"/>
                  <a:pt x="1053" y="213"/>
                </a:cubicBezTo>
                <a:moveTo>
                  <a:pt x="1080" y="213"/>
                </a:moveTo>
                <a:cubicBezTo>
                  <a:pt x="1073" y="213"/>
                  <a:pt x="1073" y="213"/>
                  <a:pt x="1073" y="213"/>
                </a:cubicBezTo>
                <a:cubicBezTo>
                  <a:pt x="1073" y="220"/>
                  <a:pt x="1073" y="220"/>
                  <a:pt x="1073" y="220"/>
                </a:cubicBezTo>
                <a:cubicBezTo>
                  <a:pt x="1080" y="220"/>
                  <a:pt x="1080" y="220"/>
                  <a:pt x="1080" y="220"/>
                </a:cubicBezTo>
                <a:cubicBezTo>
                  <a:pt x="1080" y="213"/>
                  <a:pt x="1080" y="213"/>
                  <a:pt x="1080" y="213"/>
                </a:cubicBezTo>
                <a:moveTo>
                  <a:pt x="1107" y="213"/>
                </a:moveTo>
                <a:cubicBezTo>
                  <a:pt x="1100" y="213"/>
                  <a:pt x="1100" y="213"/>
                  <a:pt x="1100" y="213"/>
                </a:cubicBezTo>
                <a:cubicBezTo>
                  <a:pt x="1100" y="220"/>
                  <a:pt x="1100" y="220"/>
                  <a:pt x="1100" y="220"/>
                </a:cubicBezTo>
                <a:cubicBezTo>
                  <a:pt x="1107" y="220"/>
                  <a:pt x="1107" y="220"/>
                  <a:pt x="1107" y="220"/>
                </a:cubicBezTo>
                <a:cubicBezTo>
                  <a:pt x="1107" y="213"/>
                  <a:pt x="1107" y="213"/>
                  <a:pt x="1107" y="213"/>
                </a:cubicBezTo>
                <a:moveTo>
                  <a:pt x="1134" y="213"/>
                </a:moveTo>
                <a:cubicBezTo>
                  <a:pt x="1127" y="213"/>
                  <a:pt x="1127" y="213"/>
                  <a:pt x="1127" y="213"/>
                </a:cubicBezTo>
                <a:cubicBezTo>
                  <a:pt x="1127" y="220"/>
                  <a:pt x="1127" y="220"/>
                  <a:pt x="1127" y="220"/>
                </a:cubicBezTo>
                <a:cubicBezTo>
                  <a:pt x="1134" y="220"/>
                  <a:pt x="1134" y="220"/>
                  <a:pt x="1134" y="220"/>
                </a:cubicBezTo>
                <a:cubicBezTo>
                  <a:pt x="1134" y="213"/>
                  <a:pt x="1134" y="213"/>
                  <a:pt x="1134" y="213"/>
                </a:cubicBezTo>
                <a:moveTo>
                  <a:pt x="1160" y="213"/>
                </a:moveTo>
                <a:cubicBezTo>
                  <a:pt x="1154" y="213"/>
                  <a:pt x="1154" y="213"/>
                  <a:pt x="1154" y="213"/>
                </a:cubicBezTo>
                <a:cubicBezTo>
                  <a:pt x="1154" y="220"/>
                  <a:pt x="1154" y="220"/>
                  <a:pt x="1154" y="220"/>
                </a:cubicBezTo>
                <a:cubicBezTo>
                  <a:pt x="1160" y="220"/>
                  <a:pt x="1160" y="220"/>
                  <a:pt x="1160" y="220"/>
                </a:cubicBezTo>
                <a:cubicBezTo>
                  <a:pt x="1160" y="213"/>
                  <a:pt x="1160" y="213"/>
                  <a:pt x="1160" y="213"/>
                </a:cubicBezTo>
                <a:moveTo>
                  <a:pt x="1187" y="213"/>
                </a:moveTo>
                <a:cubicBezTo>
                  <a:pt x="1181" y="213"/>
                  <a:pt x="1181" y="213"/>
                  <a:pt x="1181" y="213"/>
                </a:cubicBezTo>
                <a:cubicBezTo>
                  <a:pt x="1181" y="220"/>
                  <a:pt x="1181" y="220"/>
                  <a:pt x="1181" y="220"/>
                </a:cubicBezTo>
                <a:cubicBezTo>
                  <a:pt x="1187" y="220"/>
                  <a:pt x="1187" y="220"/>
                  <a:pt x="1187" y="220"/>
                </a:cubicBezTo>
                <a:cubicBezTo>
                  <a:pt x="1187" y="213"/>
                  <a:pt x="1187" y="213"/>
                  <a:pt x="1187" y="213"/>
                </a:cubicBezTo>
                <a:moveTo>
                  <a:pt x="1214" y="213"/>
                </a:moveTo>
                <a:cubicBezTo>
                  <a:pt x="1207" y="213"/>
                  <a:pt x="1207" y="213"/>
                  <a:pt x="1207" y="213"/>
                </a:cubicBezTo>
                <a:cubicBezTo>
                  <a:pt x="1207" y="220"/>
                  <a:pt x="1207" y="220"/>
                  <a:pt x="1207" y="220"/>
                </a:cubicBezTo>
                <a:cubicBezTo>
                  <a:pt x="1214" y="220"/>
                  <a:pt x="1214" y="220"/>
                  <a:pt x="1214" y="220"/>
                </a:cubicBezTo>
                <a:cubicBezTo>
                  <a:pt x="1214" y="213"/>
                  <a:pt x="1214" y="213"/>
                  <a:pt x="1214" y="213"/>
                </a:cubicBezTo>
                <a:moveTo>
                  <a:pt x="1241" y="213"/>
                </a:moveTo>
                <a:cubicBezTo>
                  <a:pt x="1234" y="213"/>
                  <a:pt x="1234" y="213"/>
                  <a:pt x="1234" y="213"/>
                </a:cubicBezTo>
                <a:cubicBezTo>
                  <a:pt x="1234" y="220"/>
                  <a:pt x="1234" y="220"/>
                  <a:pt x="1234" y="220"/>
                </a:cubicBezTo>
                <a:cubicBezTo>
                  <a:pt x="1241" y="220"/>
                  <a:pt x="1241" y="220"/>
                  <a:pt x="1241" y="220"/>
                </a:cubicBezTo>
                <a:cubicBezTo>
                  <a:pt x="1241" y="213"/>
                  <a:pt x="1241" y="213"/>
                  <a:pt x="1241" y="213"/>
                </a:cubicBezTo>
                <a:moveTo>
                  <a:pt x="1268" y="213"/>
                </a:moveTo>
                <a:cubicBezTo>
                  <a:pt x="1261" y="213"/>
                  <a:pt x="1261" y="213"/>
                  <a:pt x="1261" y="213"/>
                </a:cubicBezTo>
                <a:cubicBezTo>
                  <a:pt x="1261" y="220"/>
                  <a:pt x="1261" y="220"/>
                  <a:pt x="1261" y="220"/>
                </a:cubicBezTo>
                <a:cubicBezTo>
                  <a:pt x="1268" y="220"/>
                  <a:pt x="1268" y="220"/>
                  <a:pt x="1268" y="220"/>
                </a:cubicBezTo>
                <a:cubicBezTo>
                  <a:pt x="1268" y="213"/>
                  <a:pt x="1268" y="213"/>
                  <a:pt x="1268" y="213"/>
                </a:cubicBezTo>
                <a:moveTo>
                  <a:pt x="1295" y="213"/>
                </a:moveTo>
                <a:cubicBezTo>
                  <a:pt x="1288" y="213"/>
                  <a:pt x="1288" y="213"/>
                  <a:pt x="1288" y="213"/>
                </a:cubicBezTo>
                <a:cubicBezTo>
                  <a:pt x="1288" y="220"/>
                  <a:pt x="1288" y="220"/>
                  <a:pt x="1288" y="220"/>
                </a:cubicBezTo>
                <a:cubicBezTo>
                  <a:pt x="1295" y="220"/>
                  <a:pt x="1295" y="220"/>
                  <a:pt x="1295" y="220"/>
                </a:cubicBezTo>
                <a:cubicBezTo>
                  <a:pt x="1295" y="213"/>
                  <a:pt x="1295" y="213"/>
                  <a:pt x="1295" y="213"/>
                </a:cubicBezTo>
                <a:moveTo>
                  <a:pt x="1322" y="213"/>
                </a:moveTo>
                <a:cubicBezTo>
                  <a:pt x="1315" y="213"/>
                  <a:pt x="1315" y="213"/>
                  <a:pt x="1315" y="213"/>
                </a:cubicBezTo>
                <a:cubicBezTo>
                  <a:pt x="1315" y="220"/>
                  <a:pt x="1315" y="220"/>
                  <a:pt x="1315" y="220"/>
                </a:cubicBezTo>
                <a:cubicBezTo>
                  <a:pt x="1322" y="220"/>
                  <a:pt x="1322" y="220"/>
                  <a:pt x="1322" y="220"/>
                </a:cubicBezTo>
                <a:cubicBezTo>
                  <a:pt x="1322" y="213"/>
                  <a:pt x="1322" y="213"/>
                  <a:pt x="1322" y="213"/>
                </a:cubicBezTo>
                <a:moveTo>
                  <a:pt x="1349" y="213"/>
                </a:moveTo>
                <a:cubicBezTo>
                  <a:pt x="1342" y="213"/>
                  <a:pt x="1342" y="213"/>
                  <a:pt x="1342" y="213"/>
                </a:cubicBezTo>
                <a:cubicBezTo>
                  <a:pt x="1342" y="220"/>
                  <a:pt x="1342" y="220"/>
                  <a:pt x="1342" y="220"/>
                </a:cubicBezTo>
                <a:cubicBezTo>
                  <a:pt x="1349" y="220"/>
                  <a:pt x="1349" y="220"/>
                  <a:pt x="1349" y="220"/>
                </a:cubicBezTo>
                <a:cubicBezTo>
                  <a:pt x="1349" y="213"/>
                  <a:pt x="1349" y="213"/>
                  <a:pt x="1349" y="213"/>
                </a:cubicBezTo>
                <a:moveTo>
                  <a:pt x="1376" y="213"/>
                </a:moveTo>
                <a:cubicBezTo>
                  <a:pt x="1369" y="213"/>
                  <a:pt x="1369" y="213"/>
                  <a:pt x="1369" y="213"/>
                </a:cubicBezTo>
                <a:cubicBezTo>
                  <a:pt x="1369" y="220"/>
                  <a:pt x="1369" y="220"/>
                  <a:pt x="1369" y="220"/>
                </a:cubicBezTo>
                <a:cubicBezTo>
                  <a:pt x="1376" y="220"/>
                  <a:pt x="1376" y="220"/>
                  <a:pt x="1376" y="220"/>
                </a:cubicBezTo>
                <a:cubicBezTo>
                  <a:pt x="1376" y="213"/>
                  <a:pt x="1376" y="213"/>
                  <a:pt x="1376" y="213"/>
                </a:cubicBezTo>
                <a:moveTo>
                  <a:pt x="1402" y="213"/>
                </a:moveTo>
                <a:cubicBezTo>
                  <a:pt x="1396" y="213"/>
                  <a:pt x="1396" y="213"/>
                  <a:pt x="1396" y="213"/>
                </a:cubicBezTo>
                <a:cubicBezTo>
                  <a:pt x="1396" y="220"/>
                  <a:pt x="1396" y="220"/>
                  <a:pt x="1396" y="220"/>
                </a:cubicBezTo>
                <a:cubicBezTo>
                  <a:pt x="1402" y="220"/>
                  <a:pt x="1402" y="220"/>
                  <a:pt x="1402" y="220"/>
                </a:cubicBezTo>
                <a:cubicBezTo>
                  <a:pt x="1402" y="213"/>
                  <a:pt x="1402" y="213"/>
                  <a:pt x="1402" y="213"/>
                </a:cubicBezTo>
                <a:moveTo>
                  <a:pt x="1429" y="213"/>
                </a:moveTo>
                <a:cubicBezTo>
                  <a:pt x="1423" y="213"/>
                  <a:pt x="1423" y="213"/>
                  <a:pt x="1423" y="213"/>
                </a:cubicBezTo>
                <a:cubicBezTo>
                  <a:pt x="1423" y="220"/>
                  <a:pt x="1423" y="220"/>
                  <a:pt x="1423" y="220"/>
                </a:cubicBezTo>
                <a:cubicBezTo>
                  <a:pt x="1429" y="220"/>
                  <a:pt x="1429" y="220"/>
                  <a:pt x="1429" y="220"/>
                </a:cubicBezTo>
                <a:cubicBezTo>
                  <a:pt x="1429" y="213"/>
                  <a:pt x="1429" y="213"/>
                  <a:pt x="1429" y="213"/>
                </a:cubicBezTo>
                <a:moveTo>
                  <a:pt x="1456" y="213"/>
                </a:moveTo>
                <a:cubicBezTo>
                  <a:pt x="1449" y="213"/>
                  <a:pt x="1449" y="213"/>
                  <a:pt x="1449" y="213"/>
                </a:cubicBezTo>
                <a:cubicBezTo>
                  <a:pt x="1449" y="220"/>
                  <a:pt x="1449" y="220"/>
                  <a:pt x="1449" y="220"/>
                </a:cubicBezTo>
                <a:cubicBezTo>
                  <a:pt x="1456" y="220"/>
                  <a:pt x="1456" y="220"/>
                  <a:pt x="1456" y="220"/>
                </a:cubicBezTo>
                <a:cubicBezTo>
                  <a:pt x="1456" y="213"/>
                  <a:pt x="1456" y="213"/>
                  <a:pt x="1456" y="213"/>
                </a:cubicBezTo>
                <a:moveTo>
                  <a:pt x="1483" y="213"/>
                </a:moveTo>
                <a:cubicBezTo>
                  <a:pt x="1476" y="213"/>
                  <a:pt x="1476" y="213"/>
                  <a:pt x="1476" y="213"/>
                </a:cubicBezTo>
                <a:cubicBezTo>
                  <a:pt x="1476" y="220"/>
                  <a:pt x="1476" y="220"/>
                  <a:pt x="1476" y="220"/>
                </a:cubicBezTo>
                <a:cubicBezTo>
                  <a:pt x="1483" y="220"/>
                  <a:pt x="1483" y="220"/>
                  <a:pt x="1483" y="220"/>
                </a:cubicBezTo>
                <a:cubicBezTo>
                  <a:pt x="1483" y="213"/>
                  <a:pt x="1483" y="213"/>
                  <a:pt x="1483" y="213"/>
                </a:cubicBezTo>
                <a:moveTo>
                  <a:pt x="1510" y="213"/>
                </a:moveTo>
                <a:cubicBezTo>
                  <a:pt x="1503" y="213"/>
                  <a:pt x="1503" y="213"/>
                  <a:pt x="1503" y="213"/>
                </a:cubicBezTo>
                <a:cubicBezTo>
                  <a:pt x="1503" y="220"/>
                  <a:pt x="1503" y="220"/>
                  <a:pt x="1503" y="220"/>
                </a:cubicBezTo>
                <a:cubicBezTo>
                  <a:pt x="1510" y="220"/>
                  <a:pt x="1510" y="220"/>
                  <a:pt x="1510" y="220"/>
                </a:cubicBezTo>
                <a:cubicBezTo>
                  <a:pt x="1510" y="213"/>
                  <a:pt x="1510" y="213"/>
                  <a:pt x="1510" y="213"/>
                </a:cubicBezTo>
                <a:moveTo>
                  <a:pt x="1537" y="213"/>
                </a:moveTo>
                <a:cubicBezTo>
                  <a:pt x="1530" y="213"/>
                  <a:pt x="1530" y="213"/>
                  <a:pt x="1530" y="213"/>
                </a:cubicBezTo>
                <a:cubicBezTo>
                  <a:pt x="1530" y="220"/>
                  <a:pt x="1530" y="220"/>
                  <a:pt x="1530" y="220"/>
                </a:cubicBezTo>
                <a:cubicBezTo>
                  <a:pt x="1537" y="220"/>
                  <a:pt x="1537" y="220"/>
                  <a:pt x="1537" y="220"/>
                </a:cubicBezTo>
                <a:cubicBezTo>
                  <a:pt x="1537" y="213"/>
                  <a:pt x="1537" y="213"/>
                  <a:pt x="1537" y="213"/>
                </a:cubicBezTo>
                <a:moveTo>
                  <a:pt x="1564" y="213"/>
                </a:moveTo>
                <a:cubicBezTo>
                  <a:pt x="1557" y="213"/>
                  <a:pt x="1557" y="213"/>
                  <a:pt x="1557" y="213"/>
                </a:cubicBezTo>
                <a:cubicBezTo>
                  <a:pt x="1557" y="220"/>
                  <a:pt x="1557" y="220"/>
                  <a:pt x="1557" y="220"/>
                </a:cubicBezTo>
                <a:cubicBezTo>
                  <a:pt x="1564" y="220"/>
                  <a:pt x="1564" y="220"/>
                  <a:pt x="1564" y="220"/>
                </a:cubicBezTo>
                <a:cubicBezTo>
                  <a:pt x="1564" y="213"/>
                  <a:pt x="1564" y="213"/>
                  <a:pt x="1564" y="213"/>
                </a:cubicBezTo>
                <a:moveTo>
                  <a:pt x="1591" y="213"/>
                </a:moveTo>
                <a:cubicBezTo>
                  <a:pt x="1584" y="213"/>
                  <a:pt x="1584" y="213"/>
                  <a:pt x="1584" y="213"/>
                </a:cubicBezTo>
                <a:cubicBezTo>
                  <a:pt x="1584" y="220"/>
                  <a:pt x="1584" y="220"/>
                  <a:pt x="1584" y="220"/>
                </a:cubicBezTo>
                <a:cubicBezTo>
                  <a:pt x="1591" y="220"/>
                  <a:pt x="1591" y="220"/>
                  <a:pt x="1591" y="220"/>
                </a:cubicBezTo>
                <a:cubicBezTo>
                  <a:pt x="1591" y="213"/>
                  <a:pt x="1591" y="213"/>
                  <a:pt x="1591" y="213"/>
                </a:cubicBezTo>
                <a:moveTo>
                  <a:pt x="1618" y="213"/>
                </a:moveTo>
                <a:cubicBezTo>
                  <a:pt x="1611" y="213"/>
                  <a:pt x="1611" y="213"/>
                  <a:pt x="1611" y="213"/>
                </a:cubicBezTo>
                <a:cubicBezTo>
                  <a:pt x="1611" y="220"/>
                  <a:pt x="1611" y="220"/>
                  <a:pt x="1611" y="220"/>
                </a:cubicBezTo>
                <a:cubicBezTo>
                  <a:pt x="1618" y="220"/>
                  <a:pt x="1618" y="220"/>
                  <a:pt x="1618" y="220"/>
                </a:cubicBezTo>
                <a:cubicBezTo>
                  <a:pt x="1618" y="213"/>
                  <a:pt x="1618" y="213"/>
                  <a:pt x="1618" y="213"/>
                </a:cubicBezTo>
                <a:moveTo>
                  <a:pt x="1644" y="213"/>
                </a:moveTo>
                <a:cubicBezTo>
                  <a:pt x="1638" y="213"/>
                  <a:pt x="1638" y="213"/>
                  <a:pt x="1638" y="213"/>
                </a:cubicBezTo>
                <a:cubicBezTo>
                  <a:pt x="1638" y="220"/>
                  <a:pt x="1638" y="220"/>
                  <a:pt x="1638" y="220"/>
                </a:cubicBezTo>
                <a:cubicBezTo>
                  <a:pt x="1644" y="220"/>
                  <a:pt x="1644" y="220"/>
                  <a:pt x="1644" y="220"/>
                </a:cubicBezTo>
                <a:cubicBezTo>
                  <a:pt x="1644" y="213"/>
                  <a:pt x="1644" y="213"/>
                  <a:pt x="1644" y="213"/>
                </a:cubicBezTo>
                <a:moveTo>
                  <a:pt x="1671" y="213"/>
                </a:moveTo>
                <a:cubicBezTo>
                  <a:pt x="1665" y="213"/>
                  <a:pt x="1665" y="213"/>
                  <a:pt x="1665" y="213"/>
                </a:cubicBezTo>
                <a:cubicBezTo>
                  <a:pt x="1665" y="220"/>
                  <a:pt x="1665" y="220"/>
                  <a:pt x="1665" y="220"/>
                </a:cubicBezTo>
                <a:cubicBezTo>
                  <a:pt x="1671" y="220"/>
                  <a:pt x="1671" y="220"/>
                  <a:pt x="1671" y="220"/>
                </a:cubicBezTo>
                <a:cubicBezTo>
                  <a:pt x="1671" y="213"/>
                  <a:pt x="1671" y="213"/>
                  <a:pt x="1671" y="213"/>
                </a:cubicBezTo>
                <a:moveTo>
                  <a:pt x="1698" y="213"/>
                </a:moveTo>
                <a:cubicBezTo>
                  <a:pt x="1691" y="213"/>
                  <a:pt x="1691" y="213"/>
                  <a:pt x="1691" y="213"/>
                </a:cubicBezTo>
                <a:cubicBezTo>
                  <a:pt x="1691" y="220"/>
                  <a:pt x="1691" y="220"/>
                  <a:pt x="1691" y="220"/>
                </a:cubicBezTo>
                <a:cubicBezTo>
                  <a:pt x="1698" y="220"/>
                  <a:pt x="1698" y="220"/>
                  <a:pt x="1698" y="220"/>
                </a:cubicBezTo>
                <a:cubicBezTo>
                  <a:pt x="1698" y="213"/>
                  <a:pt x="1698" y="213"/>
                  <a:pt x="1698" y="213"/>
                </a:cubicBezTo>
                <a:moveTo>
                  <a:pt x="1725" y="213"/>
                </a:moveTo>
                <a:cubicBezTo>
                  <a:pt x="1718" y="213"/>
                  <a:pt x="1718" y="213"/>
                  <a:pt x="1718" y="213"/>
                </a:cubicBezTo>
                <a:cubicBezTo>
                  <a:pt x="1718" y="220"/>
                  <a:pt x="1718" y="220"/>
                  <a:pt x="1718" y="220"/>
                </a:cubicBezTo>
                <a:cubicBezTo>
                  <a:pt x="1725" y="220"/>
                  <a:pt x="1725" y="220"/>
                  <a:pt x="1725" y="220"/>
                </a:cubicBezTo>
                <a:cubicBezTo>
                  <a:pt x="1725" y="213"/>
                  <a:pt x="1725" y="213"/>
                  <a:pt x="1725" y="213"/>
                </a:cubicBezTo>
                <a:moveTo>
                  <a:pt x="1752" y="213"/>
                </a:moveTo>
                <a:cubicBezTo>
                  <a:pt x="1745" y="213"/>
                  <a:pt x="1745" y="213"/>
                  <a:pt x="1745" y="213"/>
                </a:cubicBezTo>
                <a:cubicBezTo>
                  <a:pt x="1745" y="220"/>
                  <a:pt x="1745" y="220"/>
                  <a:pt x="1745" y="220"/>
                </a:cubicBezTo>
                <a:cubicBezTo>
                  <a:pt x="1752" y="220"/>
                  <a:pt x="1752" y="220"/>
                  <a:pt x="1752" y="220"/>
                </a:cubicBezTo>
                <a:cubicBezTo>
                  <a:pt x="1752" y="213"/>
                  <a:pt x="1752" y="213"/>
                  <a:pt x="1752" y="213"/>
                </a:cubicBezTo>
                <a:moveTo>
                  <a:pt x="1779" y="213"/>
                </a:moveTo>
                <a:cubicBezTo>
                  <a:pt x="1772" y="213"/>
                  <a:pt x="1772" y="213"/>
                  <a:pt x="1772" y="213"/>
                </a:cubicBezTo>
                <a:cubicBezTo>
                  <a:pt x="1772" y="220"/>
                  <a:pt x="1772" y="220"/>
                  <a:pt x="1772" y="220"/>
                </a:cubicBezTo>
                <a:cubicBezTo>
                  <a:pt x="1779" y="220"/>
                  <a:pt x="1779" y="220"/>
                  <a:pt x="1779" y="220"/>
                </a:cubicBezTo>
                <a:cubicBezTo>
                  <a:pt x="1779" y="213"/>
                  <a:pt x="1779" y="213"/>
                  <a:pt x="1779" y="213"/>
                </a:cubicBezTo>
                <a:moveTo>
                  <a:pt x="1806" y="213"/>
                </a:moveTo>
                <a:cubicBezTo>
                  <a:pt x="1799" y="213"/>
                  <a:pt x="1799" y="213"/>
                  <a:pt x="1799" y="213"/>
                </a:cubicBezTo>
                <a:cubicBezTo>
                  <a:pt x="1799" y="220"/>
                  <a:pt x="1799" y="220"/>
                  <a:pt x="1799" y="220"/>
                </a:cubicBezTo>
                <a:cubicBezTo>
                  <a:pt x="1806" y="220"/>
                  <a:pt x="1806" y="220"/>
                  <a:pt x="1806" y="220"/>
                </a:cubicBezTo>
                <a:cubicBezTo>
                  <a:pt x="1806" y="213"/>
                  <a:pt x="1806" y="213"/>
                  <a:pt x="1806" y="213"/>
                </a:cubicBezTo>
                <a:moveTo>
                  <a:pt x="1833" y="213"/>
                </a:moveTo>
                <a:cubicBezTo>
                  <a:pt x="1826" y="213"/>
                  <a:pt x="1826" y="213"/>
                  <a:pt x="1826" y="213"/>
                </a:cubicBezTo>
                <a:cubicBezTo>
                  <a:pt x="1826" y="220"/>
                  <a:pt x="1826" y="220"/>
                  <a:pt x="1826" y="220"/>
                </a:cubicBezTo>
                <a:cubicBezTo>
                  <a:pt x="1833" y="220"/>
                  <a:pt x="1833" y="220"/>
                  <a:pt x="1833" y="220"/>
                </a:cubicBezTo>
                <a:cubicBezTo>
                  <a:pt x="1833" y="213"/>
                  <a:pt x="1833" y="213"/>
                  <a:pt x="1833" y="213"/>
                </a:cubicBezTo>
                <a:moveTo>
                  <a:pt x="1860" y="213"/>
                </a:moveTo>
                <a:cubicBezTo>
                  <a:pt x="1853" y="213"/>
                  <a:pt x="1853" y="213"/>
                  <a:pt x="1853" y="213"/>
                </a:cubicBezTo>
                <a:cubicBezTo>
                  <a:pt x="1853" y="220"/>
                  <a:pt x="1853" y="220"/>
                  <a:pt x="1853" y="220"/>
                </a:cubicBezTo>
                <a:cubicBezTo>
                  <a:pt x="1860" y="220"/>
                  <a:pt x="1860" y="220"/>
                  <a:pt x="1860" y="220"/>
                </a:cubicBezTo>
                <a:cubicBezTo>
                  <a:pt x="1860" y="213"/>
                  <a:pt x="1860" y="213"/>
                  <a:pt x="1860" y="213"/>
                </a:cubicBezTo>
                <a:moveTo>
                  <a:pt x="1886" y="213"/>
                </a:moveTo>
                <a:cubicBezTo>
                  <a:pt x="1880" y="213"/>
                  <a:pt x="1880" y="213"/>
                  <a:pt x="1880" y="213"/>
                </a:cubicBezTo>
                <a:cubicBezTo>
                  <a:pt x="1880" y="220"/>
                  <a:pt x="1880" y="220"/>
                  <a:pt x="1880" y="220"/>
                </a:cubicBezTo>
                <a:cubicBezTo>
                  <a:pt x="1886" y="220"/>
                  <a:pt x="1886" y="220"/>
                  <a:pt x="1886" y="220"/>
                </a:cubicBezTo>
                <a:cubicBezTo>
                  <a:pt x="1886" y="213"/>
                  <a:pt x="1886" y="213"/>
                  <a:pt x="1886" y="213"/>
                </a:cubicBezTo>
                <a:moveTo>
                  <a:pt x="1913" y="212"/>
                </a:moveTo>
                <a:cubicBezTo>
                  <a:pt x="1910" y="212"/>
                  <a:pt x="1908" y="213"/>
                  <a:pt x="1906" y="213"/>
                </a:cubicBezTo>
                <a:cubicBezTo>
                  <a:pt x="1907" y="220"/>
                  <a:pt x="1907" y="220"/>
                  <a:pt x="1907" y="220"/>
                </a:cubicBezTo>
                <a:cubicBezTo>
                  <a:pt x="1909" y="220"/>
                  <a:pt x="1912" y="219"/>
                  <a:pt x="1914" y="219"/>
                </a:cubicBezTo>
                <a:cubicBezTo>
                  <a:pt x="1913" y="212"/>
                  <a:pt x="1913" y="212"/>
                  <a:pt x="1913" y="212"/>
                </a:cubicBezTo>
                <a:moveTo>
                  <a:pt x="53" y="210"/>
                </a:moveTo>
                <a:cubicBezTo>
                  <a:pt x="51" y="217"/>
                  <a:pt x="51" y="217"/>
                  <a:pt x="51" y="217"/>
                </a:cubicBezTo>
                <a:cubicBezTo>
                  <a:pt x="53" y="218"/>
                  <a:pt x="55" y="218"/>
                  <a:pt x="58" y="219"/>
                </a:cubicBezTo>
                <a:cubicBezTo>
                  <a:pt x="59" y="212"/>
                  <a:pt x="59" y="212"/>
                  <a:pt x="59" y="212"/>
                </a:cubicBezTo>
                <a:cubicBezTo>
                  <a:pt x="57" y="212"/>
                  <a:pt x="55" y="211"/>
                  <a:pt x="53" y="210"/>
                </a:cubicBezTo>
                <a:moveTo>
                  <a:pt x="1936" y="202"/>
                </a:moveTo>
                <a:cubicBezTo>
                  <a:pt x="1934" y="203"/>
                  <a:pt x="1932" y="205"/>
                  <a:pt x="1930" y="206"/>
                </a:cubicBezTo>
                <a:cubicBezTo>
                  <a:pt x="1934" y="212"/>
                  <a:pt x="1934" y="212"/>
                  <a:pt x="1934" y="212"/>
                </a:cubicBezTo>
                <a:cubicBezTo>
                  <a:pt x="1936" y="210"/>
                  <a:pt x="1938" y="209"/>
                  <a:pt x="1940" y="208"/>
                </a:cubicBezTo>
                <a:cubicBezTo>
                  <a:pt x="1936" y="202"/>
                  <a:pt x="1936" y="202"/>
                  <a:pt x="1936" y="202"/>
                </a:cubicBezTo>
                <a:moveTo>
                  <a:pt x="30" y="198"/>
                </a:moveTo>
                <a:cubicBezTo>
                  <a:pt x="26" y="203"/>
                  <a:pt x="26" y="203"/>
                  <a:pt x="26" y="203"/>
                </a:cubicBezTo>
                <a:cubicBezTo>
                  <a:pt x="28" y="205"/>
                  <a:pt x="30" y="206"/>
                  <a:pt x="32" y="208"/>
                </a:cubicBezTo>
                <a:cubicBezTo>
                  <a:pt x="36" y="202"/>
                  <a:pt x="36" y="202"/>
                  <a:pt x="36" y="202"/>
                </a:cubicBezTo>
                <a:cubicBezTo>
                  <a:pt x="34" y="201"/>
                  <a:pt x="32" y="200"/>
                  <a:pt x="30" y="198"/>
                </a:cubicBezTo>
                <a:moveTo>
                  <a:pt x="1954" y="184"/>
                </a:moveTo>
                <a:cubicBezTo>
                  <a:pt x="1953" y="186"/>
                  <a:pt x="1951" y="188"/>
                  <a:pt x="1950" y="189"/>
                </a:cubicBezTo>
                <a:cubicBezTo>
                  <a:pt x="1955" y="194"/>
                  <a:pt x="1955" y="194"/>
                  <a:pt x="1955" y="194"/>
                </a:cubicBezTo>
                <a:cubicBezTo>
                  <a:pt x="1957" y="192"/>
                  <a:pt x="1958" y="190"/>
                  <a:pt x="1959" y="188"/>
                </a:cubicBezTo>
                <a:cubicBezTo>
                  <a:pt x="1954" y="184"/>
                  <a:pt x="1954" y="184"/>
                  <a:pt x="1954" y="184"/>
                </a:cubicBezTo>
                <a:moveTo>
                  <a:pt x="15" y="178"/>
                </a:moveTo>
                <a:cubicBezTo>
                  <a:pt x="9" y="182"/>
                  <a:pt x="9" y="182"/>
                  <a:pt x="9" y="182"/>
                </a:cubicBezTo>
                <a:cubicBezTo>
                  <a:pt x="10" y="184"/>
                  <a:pt x="11" y="186"/>
                  <a:pt x="12" y="188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7" y="182"/>
                  <a:pt x="16" y="180"/>
                  <a:pt x="15" y="178"/>
                </a:cubicBezTo>
                <a:moveTo>
                  <a:pt x="1963" y="161"/>
                </a:moveTo>
                <a:cubicBezTo>
                  <a:pt x="1963" y="163"/>
                  <a:pt x="1963" y="165"/>
                  <a:pt x="1962" y="167"/>
                </a:cubicBezTo>
                <a:cubicBezTo>
                  <a:pt x="1968" y="169"/>
                  <a:pt x="1968" y="169"/>
                  <a:pt x="1968" y="169"/>
                </a:cubicBezTo>
                <a:cubicBezTo>
                  <a:pt x="1969" y="167"/>
                  <a:pt x="1970" y="164"/>
                  <a:pt x="1970" y="162"/>
                </a:cubicBezTo>
                <a:cubicBezTo>
                  <a:pt x="1963" y="161"/>
                  <a:pt x="1963" y="161"/>
                  <a:pt x="1963" y="161"/>
                </a:cubicBezTo>
                <a:moveTo>
                  <a:pt x="7" y="154"/>
                </a:moveTo>
                <a:cubicBezTo>
                  <a:pt x="1" y="155"/>
                  <a:pt x="1" y="155"/>
                  <a:pt x="1" y="155"/>
                </a:cubicBezTo>
                <a:cubicBezTo>
                  <a:pt x="1" y="157"/>
                  <a:pt x="1" y="159"/>
                  <a:pt x="2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58"/>
                  <a:pt x="8" y="156"/>
                  <a:pt x="7" y="154"/>
                </a:cubicBezTo>
                <a:moveTo>
                  <a:pt x="1971" y="135"/>
                </a:moveTo>
                <a:cubicBezTo>
                  <a:pt x="1965" y="135"/>
                  <a:pt x="1965" y="135"/>
                  <a:pt x="1965" y="135"/>
                </a:cubicBezTo>
                <a:cubicBezTo>
                  <a:pt x="1965" y="141"/>
                  <a:pt x="1965" y="141"/>
                  <a:pt x="1965" y="141"/>
                </a:cubicBezTo>
                <a:cubicBezTo>
                  <a:pt x="1971" y="141"/>
                  <a:pt x="1971" y="141"/>
                  <a:pt x="1971" y="141"/>
                </a:cubicBezTo>
                <a:cubicBezTo>
                  <a:pt x="1971" y="135"/>
                  <a:pt x="1971" y="135"/>
                  <a:pt x="1971" y="135"/>
                </a:cubicBezTo>
                <a:moveTo>
                  <a:pt x="7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28"/>
                  <a:pt x="7" y="128"/>
                  <a:pt x="7" y="128"/>
                </a:cubicBezTo>
                <a:moveTo>
                  <a:pt x="1971" y="108"/>
                </a:moveTo>
                <a:cubicBezTo>
                  <a:pt x="1965" y="108"/>
                  <a:pt x="1965" y="108"/>
                  <a:pt x="1965" y="108"/>
                </a:cubicBezTo>
                <a:cubicBezTo>
                  <a:pt x="1965" y="115"/>
                  <a:pt x="1965" y="115"/>
                  <a:pt x="1965" y="115"/>
                </a:cubicBezTo>
                <a:cubicBezTo>
                  <a:pt x="1971" y="115"/>
                  <a:pt x="1971" y="115"/>
                  <a:pt x="1971" y="115"/>
                </a:cubicBezTo>
                <a:cubicBezTo>
                  <a:pt x="1971" y="108"/>
                  <a:pt x="1971" y="108"/>
                  <a:pt x="1971" y="108"/>
                </a:cubicBezTo>
                <a:moveTo>
                  <a:pt x="7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7"/>
                  <a:pt x="0" y="107"/>
                  <a:pt x="0" y="107"/>
                </a:cubicBezTo>
                <a:cubicBezTo>
                  <a:pt x="7" y="107"/>
                  <a:pt x="7" y="107"/>
                  <a:pt x="7" y="107"/>
                </a:cubicBezTo>
                <a:cubicBezTo>
                  <a:pt x="7" y="101"/>
                  <a:pt x="7" y="101"/>
                  <a:pt x="7" y="101"/>
                </a:cubicBezTo>
                <a:moveTo>
                  <a:pt x="1971" y="81"/>
                </a:moveTo>
                <a:cubicBezTo>
                  <a:pt x="1965" y="81"/>
                  <a:pt x="1965" y="81"/>
                  <a:pt x="1965" y="81"/>
                </a:cubicBezTo>
                <a:cubicBezTo>
                  <a:pt x="1965" y="88"/>
                  <a:pt x="1965" y="88"/>
                  <a:pt x="1965" y="88"/>
                </a:cubicBezTo>
                <a:cubicBezTo>
                  <a:pt x="1971" y="88"/>
                  <a:pt x="1971" y="88"/>
                  <a:pt x="1971" y="88"/>
                </a:cubicBezTo>
                <a:cubicBezTo>
                  <a:pt x="1971" y="81"/>
                  <a:pt x="1971" y="81"/>
                  <a:pt x="1971" y="81"/>
                </a:cubicBezTo>
                <a:moveTo>
                  <a:pt x="7" y="74"/>
                </a:moveTo>
                <a:cubicBezTo>
                  <a:pt x="0" y="74"/>
                  <a:pt x="0" y="74"/>
                  <a:pt x="0" y="74"/>
                </a:cubicBezTo>
                <a:cubicBezTo>
                  <a:pt x="0" y="81"/>
                  <a:pt x="0" y="81"/>
                  <a:pt x="0" y="81"/>
                </a:cubicBezTo>
                <a:cubicBezTo>
                  <a:pt x="7" y="81"/>
                  <a:pt x="7" y="81"/>
                  <a:pt x="7" y="81"/>
                </a:cubicBezTo>
                <a:cubicBezTo>
                  <a:pt x="7" y="74"/>
                  <a:pt x="7" y="74"/>
                  <a:pt x="7" y="74"/>
                </a:cubicBezTo>
                <a:moveTo>
                  <a:pt x="1971" y="54"/>
                </a:moveTo>
                <a:cubicBezTo>
                  <a:pt x="1965" y="54"/>
                  <a:pt x="1965" y="54"/>
                  <a:pt x="1965" y="54"/>
                </a:cubicBezTo>
                <a:cubicBezTo>
                  <a:pt x="1965" y="61"/>
                  <a:pt x="1965" y="61"/>
                  <a:pt x="1965" y="61"/>
                </a:cubicBezTo>
                <a:cubicBezTo>
                  <a:pt x="1971" y="61"/>
                  <a:pt x="1971" y="61"/>
                  <a:pt x="1971" y="61"/>
                </a:cubicBezTo>
                <a:cubicBezTo>
                  <a:pt x="1971" y="54"/>
                  <a:pt x="1971" y="54"/>
                  <a:pt x="1971" y="54"/>
                </a:cubicBezTo>
                <a:moveTo>
                  <a:pt x="7" y="47"/>
                </a:moveTo>
                <a:cubicBezTo>
                  <a:pt x="0" y="47"/>
                  <a:pt x="0" y="47"/>
                  <a:pt x="0" y="47"/>
                </a:cubicBezTo>
                <a:cubicBezTo>
                  <a:pt x="0" y="54"/>
                  <a:pt x="0" y="54"/>
                  <a:pt x="0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47"/>
                  <a:pt x="7" y="47"/>
                  <a:pt x="7" y="47"/>
                </a:cubicBezTo>
                <a:moveTo>
                  <a:pt x="1971" y="27"/>
                </a:moveTo>
                <a:cubicBezTo>
                  <a:pt x="1965" y="27"/>
                  <a:pt x="1965" y="27"/>
                  <a:pt x="1965" y="27"/>
                </a:cubicBezTo>
                <a:cubicBezTo>
                  <a:pt x="1965" y="34"/>
                  <a:pt x="1965" y="34"/>
                  <a:pt x="1965" y="34"/>
                </a:cubicBezTo>
                <a:cubicBezTo>
                  <a:pt x="1971" y="34"/>
                  <a:pt x="1971" y="34"/>
                  <a:pt x="1971" y="34"/>
                </a:cubicBezTo>
                <a:cubicBezTo>
                  <a:pt x="1971" y="27"/>
                  <a:pt x="1971" y="27"/>
                  <a:pt x="1971" y="27"/>
                </a:cubicBezTo>
                <a:moveTo>
                  <a:pt x="7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0"/>
                  <a:pt x="7" y="20"/>
                  <a:pt x="7" y="20"/>
                </a:cubicBezTo>
                <a:moveTo>
                  <a:pt x="1971" y="0"/>
                </a:moveTo>
                <a:cubicBezTo>
                  <a:pt x="1965" y="0"/>
                  <a:pt x="1965" y="0"/>
                  <a:pt x="1965" y="0"/>
                </a:cubicBezTo>
                <a:cubicBezTo>
                  <a:pt x="1965" y="7"/>
                  <a:pt x="1965" y="7"/>
                  <a:pt x="1965" y="7"/>
                </a:cubicBezTo>
                <a:cubicBezTo>
                  <a:pt x="1971" y="7"/>
                  <a:pt x="1971" y="7"/>
                  <a:pt x="1971" y="7"/>
                </a:cubicBezTo>
                <a:cubicBezTo>
                  <a:pt x="1971" y="0"/>
                  <a:pt x="1971" y="0"/>
                  <a:pt x="1971" y="0"/>
                </a:cubicBezTo>
              </a:path>
            </a:pathLst>
          </a:custGeom>
          <a:solidFill>
            <a:srgbClr val="CFE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71">
            <a:extLst>
              <a:ext uri="{FF2B5EF4-FFF2-40B4-BE49-F238E27FC236}">
                <a16:creationId xmlns:a16="http://schemas.microsoft.com/office/drawing/2014/main" id="{98A82583-F3B0-4374-ADB6-57BC6FEEFC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3835997"/>
            <a:ext cx="37661" cy="37661"/>
          </a:xfrm>
          <a:prstGeom prst="rect">
            <a:avLst/>
          </a:prstGeom>
          <a:solidFill>
            <a:srgbClr val="26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72">
            <a:extLst>
              <a:ext uri="{FF2B5EF4-FFF2-40B4-BE49-F238E27FC236}">
                <a16:creationId xmlns:a16="http://schemas.microsoft.com/office/drawing/2014/main" id="{5CE5D22C-085A-4658-AB59-2555A1F1D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173">
            <a:extLst>
              <a:ext uri="{FF2B5EF4-FFF2-40B4-BE49-F238E27FC236}">
                <a16:creationId xmlns:a16="http://schemas.microsoft.com/office/drawing/2014/main" id="{92D510E2-8436-4876-B6CE-8151327E7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3835997"/>
            <a:ext cx="34523" cy="37661"/>
          </a:xfrm>
          <a:prstGeom prst="rect">
            <a:avLst/>
          </a:pr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174">
            <a:extLst>
              <a:ext uri="{FF2B5EF4-FFF2-40B4-BE49-F238E27FC236}">
                <a16:creationId xmlns:a16="http://schemas.microsoft.com/office/drawing/2014/main" id="{E2D94210-92C7-46FF-A7EE-C5F69875C5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175">
            <a:extLst>
              <a:ext uri="{FF2B5EF4-FFF2-40B4-BE49-F238E27FC236}">
                <a16:creationId xmlns:a16="http://schemas.microsoft.com/office/drawing/2014/main" id="{EECDDB2D-D9BD-4449-9BF0-2576BF581024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3835997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A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176">
            <a:extLst>
              <a:ext uri="{FF2B5EF4-FFF2-40B4-BE49-F238E27FC236}">
                <a16:creationId xmlns:a16="http://schemas.microsoft.com/office/drawing/2014/main" id="{C267C997-D0AB-4350-8EB6-00479FF1CBBD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3835997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177">
            <a:extLst>
              <a:ext uri="{FF2B5EF4-FFF2-40B4-BE49-F238E27FC236}">
                <a16:creationId xmlns:a16="http://schemas.microsoft.com/office/drawing/2014/main" id="{8026C3B5-1A6E-4527-BADE-BBFF52F65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3835997"/>
            <a:ext cx="37661" cy="37661"/>
          </a:xfrm>
          <a:prstGeom prst="rect">
            <a:avLst/>
          </a:prstGeom>
          <a:solidFill>
            <a:srgbClr val="41A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 178">
            <a:extLst>
              <a:ext uri="{FF2B5EF4-FFF2-40B4-BE49-F238E27FC236}">
                <a16:creationId xmlns:a16="http://schemas.microsoft.com/office/drawing/2014/main" id="{1E3E242E-105A-4A9C-94ED-5E699AB7C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179">
            <a:extLst>
              <a:ext uri="{FF2B5EF4-FFF2-40B4-BE49-F238E27FC236}">
                <a16:creationId xmlns:a16="http://schemas.microsoft.com/office/drawing/2014/main" id="{37A930FB-7EB3-4FFF-9331-5B7A4BB69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3835997"/>
            <a:ext cx="34523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180">
            <a:extLst>
              <a:ext uri="{FF2B5EF4-FFF2-40B4-BE49-F238E27FC236}">
                <a16:creationId xmlns:a16="http://schemas.microsoft.com/office/drawing/2014/main" id="{19B3E859-1056-4F37-9EEA-1CC9FFBE6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Rectangle 181">
            <a:extLst>
              <a:ext uri="{FF2B5EF4-FFF2-40B4-BE49-F238E27FC236}">
                <a16:creationId xmlns:a16="http://schemas.microsoft.com/office/drawing/2014/main" id="{3DF96B46-2398-4933-939B-5A6ABADF6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3835997"/>
            <a:ext cx="34523" cy="37661"/>
          </a:xfrm>
          <a:prstGeom prst="rect">
            <a:avLst/>
          </a:prstGeom>
          <a:solidFill>
            <a:srgbClr val="54B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182">
            <a:extLst>
              <a:ext uri="{FF2B5EF4-FFF2-40B4-BE49-F238E27FC236}">
                <a16:creationId xmlns:a16="http://schemas.microsoft.com/office/drawing/2014/main" id="{77677165-158E-4B59-8841-D1F0328F7E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tangle 183">
            <a:extLst>
              <a:ext uri="{FF2B5EF4-FFF2-40B4-BE49-F238E27FC236}">
                <a16:creationId xmlns:a16="http://schemas.microsoft.com/office/drawing/2014/main" id="{43DA9D1B-6B46-4F49-B309-956CAA29D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3835997"/>
            <a:ext cx="34523" cy="37661"/>
          </a:xfrm>
          <a:prstGeom prst="rect">
            <a:avLst/>
          </a:prstGeom>
          <a:solidFill>
            <a:srgbClr val="5C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ectangle 184">
            <a:extLst>
              <a:ext uri="{FF2B5EF4-FFF2-40B4-BE49-F238E27FC236}">
                <a16:creationId xmlns:a16="http://schemas.microsoft.com/office/drawing/2014/main" id="{ACD4F67B-3E86-4220-8696-A175D69B6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Rectangle 185">
            <a:extLst>
              <a:ext uri="{FF2B5EF4-FFF2-40B4-BE49-F238E27FC236}">
                <a16:creationId xmlns:a16="http://schemas.microsoft.com/office/drawing/2014/main" id="{9F6D839B-357F-4D74-8C55-60EF1C812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3835997"/>
            <a:ext cx="34523" cy="37661"/>
          </a:xfrm>
          <a:prstGeom prst="rect">
            <a:avLst/>
          </a:prstGeom>
          <a:solidFill>
            <a:srgbClr val="65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Rectangle 186">
            <a:extLst>
              <a:ext uri="{FF2B5EF4-FFF2-40B4-BE49-F238E27FC236}">
                <a16:creationId xmlns:a16="http://schemas.microsoft.com/office/drawing/2014/main" id="{B3B8D488-00C5-4881-98B3-F39BA3871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187">
            <a:extLst>
              <a:ext uri="{FF2B5EF4-FFF2-40B4-BE49-F238E27FC236}">
                <a16:creationId xmlns:a16="http://schemas.microsoft.com/office/drawing/2014/main" id="{0BE44CD0-47CF-427D-A6B5-1BE995EDE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3835997"/>
            <a:ext cx="34523" cy="37661"/>
          </a:xfrm>
          <a:prstGeom prst="rect">
            <a:avLst/>
          </a:prstGeom>
          <a:solidFill>
            <a:srgbClr val="6F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tangle 188">
            <a:extLst>
              <a:ext uri="{FF2B5EF4-FFF2-40B4-BE49-F238E27FC236}">
                <a16:creationId xmlns:a16="http://schemas.microsoft.com/office/drawing/2014/main" id="{026D390C-8DE5-4642-8B1B-381F586672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 189">
            <a:extLst>
              <a:ext uri="{FF2B5EF4-FFF2-40B4-BE49-F238E27FC236}">
                <a16:creationId xmlns:a16="http://schemas.microsoft.com/office/drawing/2014/main" id="{995527E7-BEF5-420B-B8DA-D91B9F574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3835997"/>
            <a:ext cx="34523" cy="37661"/>
          </a:xfrm>
          <a:prstGeom prst="rect">
            <a:avLst/>
          </a:prstGeom>
          <a:solidFill>
            <a:srgbClr val="77C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 190">
            <a:extLst>
              <a:ext uri="{FF2B5EF4-FFF2-40B4-BE49-F238E27FC236}">
                <a16:creationId xmlns:a16="http://schemas.microsoft.com/office/drawing/2014/main" id="{53CD33A3-961E-49E8-A7FD-3D66BA850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191">
            <a:extLst>
              <a:ext uri="{FF2B5EF4-FFF2-40B4-BE49-F238E27FC236}">
                <a16:creationId xmlns:a16="http://schemas.microsoft.com/office/drawing/2014/main" id="{88D4E26D-5C50-4F37-8E0A-CB40891969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3835997"/>
            <a:ext cx="37661" cy="37661"/>
          </a:xfrm>
          <a:prstGeom prst="rect">
            <a:avLst/>
          </a:prstGeom>
          <a:solidFill>
            <a:srgbClr val="80C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192">
            <a:extLst>
              <a:ext uri="{FF2B5EF4-FFF2-40B4-BE49-F238E27FC236}">
                <a16:creationId xmlns:a16="http://schemas.microsoft.com/office/drawing/2014/main" id="{CE0C41CE-C4C8-4FE1-9182-67E7DC293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193">
            <a:extLst>
              <a:ext uri="{FF2B5EF4-FFF2-40B4-BE49-F238E27FC236}">
                <a16:creationId xmlns:a16="http://schemas.microsoft.com/office/drawing/2014/main" id="{B8B6F77B-9FC8-430E-AAC9-F76F1F4C8C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3835997"/>
            <a:ext cx="34523" cy="37661"/>
          </a:xfrm>
          <a:prstGeom prst="rect">
            <a:avLst/>
          </a:prstGeom>
          <a:solidFill>
            <a:srgbClr val="89C9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Rectangle 194">
            <a:extLst>
              <a:ext uri="{FF2B5EF4-FFF2-40B4-BE49-F238E27FC236}">
                <a16:creationId xmlns:a16="http://schemas.microsoft.com/office/drawing/2014/main" id="{648E4AA1-48BA-4C42-8577-116C511F8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Rectangle 195">
            <a:extLst>
              <a:ext uri="{FF2B5EF4-FFF2-40B4-BE49-F238E27FC236}">
                <a16:creationId xmlns:a16="http://schemas.microsoft.com/office/drawing/2014/main" id="{AC79E61C-7A2C-4420-872D-D00A0C9EE7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3835997"/>
            <a:ext cx="34523" cy="37661"/>
          </a:xfrm>
          <a:prstGeom prst="rect">
            <a:avLst/>
          </a:prstGeom>
          <a:solidFill>
            <a:srgbClr val="92CE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196">
            <a:extLst>
              <a:ext uri="{FF2B5EF4-FFF2-40B4-BE49-F238E27FC236}">
                <a16:creationId xmlns:a16="http://schemas.microsoft.com/office/drawing/2014/main" id="{4C7EE985-37CF-4FCE-90DF-8B35CC333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197">
            <a:extLst>
              <a:ext uri="{FF2B5EF4-FFF2-40B4-BE49-F238E27FC236}">
                <a16:creationId xmlns:a16="http://schemas.microsoft.com/office/drawing/2014/main" id="{A94532DC-50C8-4CA8-B450-C2575C7849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3835997"/>
            <a:ext cx="37661" cy="37661"/>
          </a:xfrm>
          <a:prstGeom prst="rect">
            <a:avLst/>
          </a:prstGeom>
          <a:solidFill>
            <a:srgbClr val="9CD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198">
            <a:extLst>
              <a:ext uri="{FF2B5EF4-FFF2-40B4-BE49-F238E27FC236}">
                <a16:creationId xmlns:a16="http://schemas.microsoft.com/office/drawing/2014/main" id="{6744803F-6A8F-4E15-B2BD-35F91770C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Rectangle 199">
            <a:extLst>
              <a:ext uri="{FF2B5EF4-FFF2-40B4-BE49-F238E27FC236}">
                <a16:creationId xmlns:a16="http://schemas.microsoft.com/office/drawing/2014/main" id="{4D798C2B-3EE9-4C22-B4A9-8E48C9C3E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3835997"/>
            <a:ext cx="37661" cy="37661"/>
          </a:xfrm>
          <a:prstGeom prst="rect">
            <a:avLst/>
          </a:prstGeom>
          <a:solidFill>
            <a:srgbClr val="A4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00">
            <a:extLst>
              <a:ext uri="{FF2B5EF4-FFF2-40B4-BE49-F238E27FC236}">
                <a16:creationId xmlns:a16="http://schemas.microsoft.com/office/drawing/2014/main" id="{F49C76F3-AA95-4AA5-BE0F-C43ADD3D21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01">
            <a:extLst>
              <a:ext uri="{FF2B5EF4-FFF2-40B4-BE49-F238E27FC236}">
                <a16:creationId xmlns:a16="http://schemas.microsoft.com/office/drawing/2014/main" id="{4299B821-BD08-4246-9E24-260B58412986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3835997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ADDA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02">
            <a:extLst>
              <a:ext uri="{FF2B5EF4-FFF2-40B4-BE49-F238E27FC236}">
                <a16:creationId xmlns:a16="http://schemas.microsoft.com/office/drawing/2014/main" id="{ED6B10DB-8629-4B30-8756-E5CE7F91DB8A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3835997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03">
            <a:extLst>
              <a:ext uri="{FF2B5EF4-FFF2-40B4-BE49-F238E27FC236}">
                <a16:creationId xmlns:a16="http://schemas.microsoft.com/office/drawing/2014/main" id="{0643A626-FB65-4A2D-88B6-DC801D6E4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3835997"/>
            <a:ext cx="37661" cy="37661"/>
          </a:xfrm>
          <a:prstGeom prst="rect">
            <a:avLst/>
          </a:prstGeom>
          <a:solidFill>
            <a:srgbClr val="B7D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04">
            <a:extLst>
              <a:ext uri="{FF2B5EF4-FFF2-40B4-BE49-F238E27FC236}">
                <a16:creationId xmlns:a16="http://schemas.microsoft.com/office/drawing/2014/main" id="{2D9E4A8A-8D5D-4FEB-9A1F-ED829761CC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05">
            <a:extLst>
              <a:ext uri="{FF2B5EF4-FFF2-40B4-BE49-F238E27FC236}">
                <a16:creationId xmlns:a16="http://schemas.microsoft.com/office/drawing/2014/main" id="{724E6EF5-C59B-441B-9790-A1BFDA6F7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3835997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07">
            <a:extLst>
              <a:ext uri="{FF2B5EF4-FFF2-40B4-BE49-F238E27FC236}">
                <a16:creationId xmlns:a16="http://schemas.microsoft.com/office/drawing/2014/main" id="{0B4C136A-0358-43A9-A550-0DC6B77093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08">
            <a:extLst>
              <a:ext uri="{FF2B5EF4-FFF2-40B4-BE49-F238E27FC236}">
                <a16:creationId xmlns:a16="http://schemas.microsoft.com/office/drawing/2014/main" id="{3C1CFE1E-4FB1-4A18-908C-DC0E9B5A0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3835997"/>
            <a:ext cx="37661" cy="37661"/>
          </a:xfrm>
          <a:prstGeom prst="rect">
            <a:avLst/>
          </a:prstGeom>
          <a:solidFill>
            <a:srgbClr val="C8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09">
            <a:extLst>
              <a:ext uri="{FF2B5EF4-FFF2-40B4-BE49-F238E27FC236}">
                <a16:creationId xmlns:a16="http://schemas.microsoft.com/office/drawing/2014/main" id="{668E3DEF-FEB2-4A61-BEA6-E468FB88E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10">
            <a:extLst>
              <a:ext uri="{FF2B5EF4-FFF2-40B4-BE49-F238E27FC236}">
                <a16:creationId xmlns:a16="http://schemas.microsoft.com/office/drawing/2014/main" id="{BE6BE2A2-8D31-4277-A549-0A5842822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11">
            <a:extLst>
              <a:ext uri="{FF2B5EF4-FFF2-40B4-BE49-F238E27FC236}">
                <a16:creationId xmlns:a16="http://schemas.microsoft.com/office/drawing/2014/main" id="{3C4B3915-CD84-4324-8F6C-40695D3E1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12">
            <a:extLst>
              <a:ext uri="{FF2B5EF4-FFF2-40B4-BE49-F238E27FC236}">
                <a16:creationId xmlns:a16="http://schemas.microsoft.com/office/drawing/2014/main" id="{06E37CF0-2186-4A7A-ABB9-ACA2903045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13">
            <a:extLst>
              <a:ext uri="{FF2B5EF4-FFF2-40B4-BE49-F238E27FC236}">
                <a16:creationId xmlns:a16="http://schemas.microsoft.com/office/drawing/2014/main" id="{4987E09E-3283-4BF7-921E-3DF5A8887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14">
            <a:extLst>
              <a:ext uri="{FF2B5EF4-FFF2-40B4-BE49-F238E27FC236}">
                <a16:creationId xmlns:a16="http://schemas.microsoft.com/office/drawing/2014/main" id="{BB0512E2-999D-41F1-8C28-F2FB5C738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Rectangle 215">
            <a:extLst>
              <a:ext uri="{FF2B5EF4-FFF2-40B4-BE49-F238E27FC236}">
                <a16:creationId xmlns:a16="http://schemas.microsoft.com/office/drawing/2014/main" id="{EDC83C9A-F1B6-43B2-92B9-E9B857211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16">
            <a:extLst>
              <a:ext uri="{FF2B5EF4-FFF2-40B4-BE49-F238E27FC236}">
                <a16:creationId xmlns:a16="http://schemas.microsoft.com/office/drawing/2014/main" id="{A0A77220-D6B4-4B35-9BB9-30CFAEEDFD60}"/>
              </a:ext>
            </a:extLst>
          </p:cNvPr>
          <p:cNvSpPr>
            <a:spLocks noChangeAspect="1"/>
          </p:cNvSpPr>
          <p:nvPr/>
        </p:nvSpPr>
        <p:spPr bwMode="auto">
          <a:xfrm>
            <a:off x="8127768" y="3835997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269D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17">
            <a:extLst>
              <a:ext uri="{FF2B5EF4-FFF2-40B4-BE49-F238E27FC236}">
                <a16:creationId xmlns:a16="http://schemas.microsoft.com/office/drawing/2014/main" id="{59B1A781-8F00-4F34-B445-2C3DCCA14FD8}"/>
              </a:ext>
            </a:extLst>
          </p:cNvPr>
          <p:cNvSpPr>
            <a:spLocks noChangeAspect="1"/>
          </p:cNvSpPr>
          <p:nvPr/>
        </p:nvSpPr>
        <p:spPr bwMode="auto">
          <a:xfrm>
            <a:off x="8127768" y="3835997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Rectangle 218">
            <a:extLst>
              <a:ext uri="{FF2B5EF4-FFF2-40B4-BE49-F238E27FC236}">
                <a16:creationId xmlns:a16="http://schemas.microsoft.com/office/drawing/2014/main" id="{0FE393CE-B900-4E04-8A0D-9FD1B01AB8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3835997"/>
            <a:ext cx="37661" cy="37661"/>
          </a:xfrm>
          <a:prstGeom prst="rect">
            <a:avLst/>
          </a:pr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219">
            <a:extLst>
              <a:ext uri="{FF2B5EF4-FFF2-40B4-BE49-F238E27FC236}">
                <a16:creationId xmlns:a16="http://schemas.microsoft.com/office/drawing/2014/main" id="{C863F98E-C453-4145-AC0F-307D86413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Rectangle 220">
            <a:extLst>
              <a:ext uri="{FF2B5EF4-FFF2-40B4-BE49-F238E27FC236}">
                <a16:creationId xmlns:a16="http://schemas.microsoft.com/office/drawing/2014/main" id="{99401C4B-AC32-418A-87D9-20241F6700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2602" y="3835997"/>
            <a:ext cx="37661" cy="37661"/>
          </a:xfrm>
          <a:prstGeom prst="rect">
            <a:avLst/>
          </a:prstGeom>
          <a:solidFill>
            <a:srgbClr val="38A5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Rectangle 221">
            <a:extLst>
              <a:ext uri="{FF2B5EF4-FFF2-40B4-BE49-F238E27FC236}">
                <a16:creationId xmlns:a16="http://schemas.microsoft.com/office/drawing/2014/main" id="{70E222CF-593B-4B6B-998E-06CCC28BE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260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Rectangle 222">
            <a:extLst>
              <a:ext uri="{FF2B5EF4-FFF2-40B4-BE49-F238E27FC236}">
                <a16:creationId xmlns:a16="http://schemas.microsoft.com/office/drawing/2014/main" id="{52AC1D5C-BAEE-4315-A989-3731D9EB3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589" y="3835997"/>
            <a:ext cx="37661" cy="37661"/>
          </a:xfrm>
          <a:prstGeom prst="rect">
            <a:avLst/>
          </a:prstGeom>
          <a:solidFill>
            <a:srgbClr val="41A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Rectangle 223">
            <a:extLst>
              <a:ext uri="{FF2B5EF4-FFF2-40B4-BE49-F238E27FC236}">
                <a16:creationId xmlns:a16="http://schemas.microsoft.com/office/drawing/2014/main" id="{CCB999DB-DB1F-4AF2-B68F-209405395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589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24">
            <a:extLst>
              <a:ext uri="{FF2B5EF4-FFF2-40B4-BE49-F238E27FC236}">
                <a16:creationId xmlns:a16="http://schemas.microsoft.com/office/drawing/2014/main" id="{A5F1DB2D-2895-49AC-A668-9FBA5B3B28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0574" y="3835997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Rectangle 225">
            <a:extLst>
              <a:ext uri="{FF2B5EF4-FFF2-40B4-BE49-F238E27FC236}">
                <a16:creationId xmlns:a16="http://schemas.microsoft.com/office/drawing/2014/main" id="{94B3ABC4-5AB6-4855-A82E-4A6143D9FB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6057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Rectangle 226">
            <a:extLst>
              <a:ext uri="{FF2B5EF4-FFF2-40B4-BE49-F238E27FC236}">
                <a16:creationId xmlns:a16="http://schemas.microsoft.com/office/drawing/2014/main" id="{3FD6C0B5-64C2-458A-8163-313000591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3835997"/>
            <a:ext cx="37661" cy="37661"/>
          </a:xfrm>
          <a:prstGeom prst="rect">
            <a:avLst/>
          </a:prstGeom>
          <a:solidFill>
            <a:srgbClr val="54B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Rectangle 227">
            <a:extLst>
              <a:ext uri="{FF2B5EF4-FFF2-40B4-BE49-F238E27FC236}">
                <a16:creationId xmlns:a16="http://schemas.microsoft.com/office/drawing/2014/main" id="{A46532F0-4099-4172-9267-E93F77B4C7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Rectangle 228">
            <a:extLst>
              <a:ext uri="{FF2B5EF4-FFF2-40B4-BE49-F238E27FC236}">
                <a16:creationId xmlns:a16="http://schemas.microsoft.com/office/drawing/2014/main" id="{91576B71-4BEF-4802-B4F2-C509769C3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3835997"/>
            <a:ext cx="37661" cy="37661"/>
          </a:xfrm>
          <a:prstGeom prst="rect">
            <a:avLst/>
          </a:prstGeom>
          <a:solidFill>
            <a:srgbClr val="5C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Rectangle 229">
            <a:extLst>
              <a:ext uri="{FF2B5EF4-FFF2-40B4-BE49-F238E27FC236}">
                <a16:creationId xmlns:a16="http://schemas.microsoft.com/office/drawing/2014/main" id="{40F1FBA7-3178-44A5-B1E8-BA39673A22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ectangle 230">
            <a:extLst>
              <a:ext uri="{FF2B5EF4-FFF2-40B4-BE49-F238E27FC236}">
                <a16:creationId xmlns:a16="http://schemas.microsoft.com/office/drawing/2014/main" id="{EC809767-1463-4912-A26C-4DF9635A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4395" y="3835997"/>
            <a:ext cx="37661" cy="37661"/>
          </a:xfrm>
          <a:prstGeom prst="rect">
            <a:avLst/>
          </a:prstGeom>
          <a:solidFill>
            <a:srgbClr val="65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Rectangle 231">
            <a:extLst>
              <a:ext uri="{FF2B5EF4-FFF2-40B4-BE49-F238E27FC236}">
                <a16:creationId xmlns:a16="http://schemas.microsoft.com/office/drawing/2014/main" id="{D68430C2-A004-4DAB-A7DE-C45BB94CA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439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Rectangle 232">
            <a:extLst>
              <a:ext uri="{FF2B5EF4-FFF2-40B4-BE49-F238E27FC236}">
                <a16:creationId xmlns:a16="http://schemas.microsoft.com/office/drawing/2014/main" id="{42B44BB9-CB19-4DF5-A63E-84F1F640E4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3382" y="3835997"/>
            <a:ext cx="37661" cy="37661"/>
          </a:xfrm>
          <a:prstGeom prst="rect">
            <a:avLst/>
          </a:prstGeom>
          <a:solidFill>
            <a:srgbClr val="6F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Rectangle 233">
            <a:extLst>
              <a:ext uri="{FF2B5EF4-FFF2-40B4-BE49-F238E27FC236}">
                <a16:creationId xmlns:a16="http://schemas.microsoft.com/office/drawing/2014/main" id="{6708AE2E-4A1B-406D-BBF6-E1441E0AB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3382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 234">
            <a:extLst>
              <a:ext uri="{FF2B5EF4-FFF2-40B4-BE49-F238E27FC236}">
                <a16:creationId xmlns:a16="http://schemas.microsoft.com/office/drawing/2014/main" id="{7556DEB7-8830-47AB-9F0B-A7C176CBD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368" y="3835997"/>
            <a:ext cx="34523" cy="37661"/>
          </a:xfrm>
          <a:prstGeom prst="rect">
            <a:avLst/>
          </a:prstGeom>
          <a:solidFill>
            <a:srgbClr val="77C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Rectangle 235">
            <a:extLst>
              <a:ext uri="{FF2B5EF4-FFF2-40B4-BE49-F238E27FC236}">
                <a16:creationId xmlns:a16="http://schemas.microsoft.com/office/drawing/2014/main" id="{F66F76FE-043F-49ED-86A7-C454612F40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236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Rectangle 236">
            <a:extLst>
              <a:ext uri="{FF2B5EF4-FFF2-40B4-BE49-F238E27FC236}">
                <a16:creationId xmlns:a16="http://schemas.microsoft.com/office/drawing/2014/main" id="{249F7144-7F1C-464E-857C-3E1AB8F7D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3835997"/>
            <a:ext cx="37661" cy="37661"/>
          </a:xfrm>
          <a:prstGeom prst="rect">
            <a:avLst/>
          </a:prstGeom>
          <a:solidFill>
            <a:srgbClr val="80C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Rectangle 237">
            <a:extLst>
              <a:ext uri="{FF2B5EF4-FFF2-40B4-BE49-F238E27FC236}">
                <a16:creationId xmlns:a16="http://schemas.microsoft.com/office/drawing/2014/main" id="{17F8471A-813E-434A-8A4F-B77A89F15F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tangle 238">
            <a:extLst>
              <a:ext uri="{FF2B5EF4-FFF2-40B4-BE49-F238E27FC236}">
                <a16:creationId xmlns:a16="http://schemas.microsoft.com/office/drawing/2014/main" id="{3DE1FA55-EB0F-4D36-8C73-3B48188B0B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3835997"/>
            <a:ext cx="34523" cy="37661"/>
          </a:xfrm>
          <a:prstGeom prst="rect">
            <a:avLst/>
          </a:prstGeom>
          <a:solidFill>
            <a:srgbClr val="89C9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239">
            <a:extLst>
              <a:ext uri="{FF2B5EF4-FFF2-40B4-BE49-F238E27FC236}">
                <a16:creationId xmlns:a16="http://schemas.microsoft.com/office/drawing/2014/main" id="{EE64C9D3-2B0D-4BBF-9235-EA1B10E6D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Rectangle 240">
            <a:extLst>
              <a:ext uri="{FF2B5EF4-FFF2-40B4-BE49-F238E27FC236}">
                <a16:creationId xmlns:a16="http://schemas.microsoft.com/office/drawing/2014/main" id="{BE9D7F47-E545-483A-BDB8-6AC9CDDAA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6188" y="3835997"/>
            <a:ext cx="34523" cy="37661"/>
          </a:xfrm>
          <a:prstGeom prst="rect">
            <a:avLst/>
          </a:prstGeom>
          <a:solidFill>
            <a:srgbClr val="92CE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Rectangle 241">
            <a:extLst>
              <a:ext uri="{FF2B5EF4-FFF2-40B4-BE49-F238E27FC236}">
                <a16:creationId xmlns:a16="http://schemas.microsoft.com/office/drawing/2014/main" id="{06489327-298C-4366-8B87-75F40F89B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6188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Rectangle 242">
            <a:extLst>
              <a:ext uri="{FF2B5EF4-FFF2-40B4-BE49-F238E27FC236}">
                <a16:creationId xmlns:a16="http://schemas.microsoft.com/office/drawing/2014/main" id="{4EE8189D-6D99-4448-8968-3171BB5A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76" y="3835997"/>
            <a:ext cx="34523" cy="37661"/>
          </a:xfrm>
          <a:prstGeom prst="rect">
            <a:avLst/>
          </a:prstGeom>
          <a:solidFill>
            <a:srgbClr val="9CD2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Rectangle 243">
            <a:extLst>
              <a:ext uri="{FF2B5EF4-FFF2-40B4-BE49-F238E27FC236}">
                <a16:creationId xmlns:a16="http://schemas.microsoft.com/office/drawing/2014/main" id="{5D803621-82F9-419A-81B4-ECECD27BE0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5176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 244">
            <a:extLst>
              <a:ext uri="{FF2B5EF4-FFF2-40B4-BE49-F238E27FC236}">
                <a16:creationId xmlns:a16="http://schemas.microsoft.com/office/drawing/2014/main" id="{EE68D657-6DB1-47C4-999E-7B7EADC9C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023" y="3835997"/>
            <a:ext cx="34523" cy="37661"/>
          </a:xfrm>
          <a:prstGeom prst="rect">
            <a:avLst/>
          </a:prstGeom>
          <a:solidFill>
            <a:srgbClr val="A4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245">
            <a:extLst>
              <a:ext uri="{FF2B5EF4-FFF2-40B4-BE49-F238E27FC236}">
                <a16:creationId xmlns:a16="http://schemas.microsoft.com/office/drawing/2014/main" id="{BC3FD4C7-A92A-46DA-B4DC-385BA2518A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1023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 246">
            <a:extLst>
              <a:ext uri="{FF2B5EF4-FFF2-40B4-BE49-F238E27FC236}">
                <a16:creationId xmlns:a16="http://schemas.microsoft.com/office/drawing/2014/main" id="{BC4E7C80-E7EB-4D25-A8FC-ADBC82A48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0009" y="3835997"/>
            <a:ext cx="34523" cy="37661"/>
          </a:xfrm>
          <a:prstGeom prst="rect">
            <a:avLst/>
          </a:prstGeom>
          <a:solidFill>
            <a:srgbClr val="ADDA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ectangle 247">
            <a:extLst>
              <a:ext uri="{FF2B5EF4-FFF2-40B4-BE49-F238E27FC236}">
                <a16:creationId xmlns:a16="http://schemas.microsoft.com/office/drawing/2014/main" id="{0DE5533E-E09C-4BFB-9B0C-6A2728BBE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0009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 248">
            <a:extLst>
              <a:ext uri="{FF2B5EF4-FFF2-40B4-BE49-F238E27FC236}">
                <a16:creationId xmlns:a16="http://schemas.microsoft.com/office/drawing/2014/main" id="{3DC618DF-F65D-499A-9F76-0782FAD0F9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8996" y="3835997"/>
            <a:ext cx="34523" cy="37661"/>
          </a:xfrm>
          <a:prstGeom prst="rect">
            <a:avLst/>
          </a:prstGeom>
          <a:solidFill>
            <a:srgbClr val="B7D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Rectangle 249">
            <a:extLst>
              <a:ext uri="{FF2B5EF4-FFF2-40B4-BE49-F238E27FC236}">
                <a16:creationId xmlns:a16="http://schemas.microsoft.com/office/drawing/2014/main" id="{5C261AF5-7281-425F-9FB9-6753BBDA8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8996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Rectangle 250">
            <a:extLst>
              <a:ext uri="{FF2B5EF4-FFF2-40B4-BE49-F238E27FC236}">
                <a16:creationId xmlns:a16="http://schemas.microsoft.com/office/drawing/2014/main" id="{6B97B705-C996-4C28-96F2-A46117C1CA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844" y="3835997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Rectangle 251">
            <a:extLst>
              <a:ext uri="{FF2B5EF4-FFF2-40B4-BE49-F238E27FC236}">
                <a16:creationId xmlns:a16="http://schemas.microsoft.com/office/drawing/2014/main" id="{7A35C6FB-E295-4EDE-BD32-BC480AD4F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844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ectangle 252">
            <a:extLst>
              <a:ext uri="{FF2B5EF4-FFF2-40B4-BE49-F238E27FC236}">
                <a16:creationId xmlns:a16="http://schemas.microsoft.com/office/drawing/2014/main" id="{1B742F65-A0D3-4C77-AD5A-565650634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3829" y="3835997"/>
            <a:ext cx="34523" cy="37661"/>
          </a:xfrm>
          <a:prstGeom prst="rect">
            <a:avLst/>
          </a:prstGeom>
          <a:solidFill>
            <a:srgbClr val="C8E7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Rectangle 253">
            <a:extLst>
              <a:ext uri="{FF2B5EF4-FFF2-40B4-BE49-F238E27FC236}">
                <a16:creationId xmlns:a16="http://schemas.microsoft.com/office/drawing/2014/main" id="{7C9C788E-31CB-48DA-BCEB-4CCBBBCDE8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3829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Rectangle 254">
            <a:extLst>
              <a:ext uri="{FF2B5EF4-FFF2-40B4-BE49-F238E27FC236}">
                <a16:creationId xmlns:a16="http://schemas.microsoft.com/office/drawing/2014/main" id="{DF32CDEF-328F-427E-A19E-F6DF2E2A8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2817" y="3835997"/>
            <a:ext cx="34523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Rectangle 255">
            <a:extLst>
              <a:ext uri="{FF2B5EF4-FFF2-40B4-BE49-F238E27FC236}">
                <a16:creationId xmlns:a16="http://schemas.microsoft.com/office/drawing/2014/main" id="{F666F77F-9940-4B4D-8E83-ABD679216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2817" y="3835997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Rectangle 256">
            <a:extLst>
              <a:ext uri="{FF2B5EF4-FFF2-40B4-BE49-F238E27FC236}">
                <a16:creationId xmlns:a16="http://schemas.microsoft.com/office/drawing/2014/main" id="{128687A8-8B28-41CC-BEAF-37F7916BA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8665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Rectangle 257">
            <a:extLst>
              <a:ext uri="{FF2B5EF4-FFF2-40B4-BE49-F238E27FC236}">
                <a16:creationId xmlns:a16="http://schemas.microsoft.com/office/drawing/2014/main" id="{8961C9AC-D517-4A21-9909-0029DBA04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8665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Rectangle 258">
            <a:extLst>
              <a:ext uri="{FF2B5EF4-FFF2-40B4-BE49-F238E27FC236}">
                <a16:creationId xmlns:a16="http://schemas.microsoft.com/office/drawing/2014/main" id="{2EB77781-477A-4512-8789-8490F01E9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50" y="3835997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Rectangle 259">
            <a:extLst>
              <a:ext uri="{FF2B5EF4-FFF2-40B4-BE49-F238E27FC236}">
                <a16:creationId xmlns:a16="http://schemas.microsoft.com/office/drawing/2014/main" id="{E24C624C-99F5-40AE-AA12-81AE2D90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7650" y="3835997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A74C1E5F-C77B-4F2E-BFEA-E3B79A2476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87807" y="4834009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5E5EE1F9-62B4-40AA-88D1-ECD2DAAB490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0887" y="4834009"/>
            <a:ext cx="62768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Freeform 295">
            <a:extLst>
              <a:ext uri="{FF2B5EF4-FFF2-40B4-BE49-F238E27FC236}">
                <a16:creationId xmlns:a16="http://schemas.microsoft.com/office/drawing/2014/main" id="{C48BDD10-EC20-4205-B013-8FDF877330B3}"/>
              </a:ext>
            </a:extLst>
          </p:cNvPr>
          <p:cNvSpPr>
            <a:spLocks noChangeAspect="1"/>
          </p:cNvSpPr>
          <p:nvPr/>
        </p:nvSpPr>
        <p:spPr bwMode="auto">
          <a:xfrm>
            <a:off x="6963420" y="4834009"/>
            <a:ext cx="62768" cy="75322"/>
          </a:xfrm>
          <a:custGeom>
            <a:avLst/>
            <a:gdLst>
              <a:gd name="T0" fmla="*/ 17 w 25"/>
              <a:gd name="T1" fmla="*/ 0 h 30"/>
              <a:gd name="T2" fmla="*/ 8 w 25"/>
              <a:gd name="T3" fmla="*/ 0 h 30"/>
              <a:gd name="T4" fmla="*/ 0 w 25"/>
              <a:gd name="T5" fmla="*/ 6 h 30"/>
              <a:gd name="T6" fmla="*/ 4 w 25"/>
              <a:gd name="T7" fmla="*/ 6 h 30"/>
              <a:gd name="T8" fmla="*/ 8 w 25"/>
              <a:gd name="T9" fmla="*/ 3 h 30"/>
              <a:gd name="T10" fmla="*/ 17 w 25"/>
              <a:gd name="T11" fmla="*/ 3 h 30"/>
              <a:gd name="T12" fmla="*/ 22 w 25"/>
              <a:gd name="T13" fmla="*/ 8 h 30"/>
              <a:gd name="T14" fmla="*/ 22 w 25"/>
              <a:gd name="T15" fmla="*/ 22 h 30"/>
              <a:gd name="T16" fmla="*/ 17 w 25"/>
              <a:gd name="T17" fmla="*/ 27 h 30"/>
              <a:gd name="T18" fmla="*/ 8 w 25"/>
              <a:gd name="T19" fmla="*/ 27 h 30"/>
              <a:gd name="T20" fmla="*/ 3 w 25"/>
              <a:gd name="T21" fmla="*/ 22 h 30"/>
              <a:gd name="T22" fmla="*/ 3 w 25"/>
              <a:gd name="T23" fmla="*/ 13 h 30"/>
              <a:gd name="T24" fmla="*/ 0 w 25"/>
              <a:gd name="T25" fmla="*/ 13 h 30"/>
              <a:gd name="T26" fmla="*/ 0 w 25"/>
              <a:gd name="T27" fmla="*/ 22 h 30"/>
              <a:gd name="T28" fmla="*/ 8 w 25"/>
              <a:gd name="T29" fmla="*/ 30 h 30"/>
              <a:gd name="T30" fmla="*/ 17 w 25"/>
              <a:gd name="T31" fmla="*/ 30 h 30"/>
              <a:gd name="T32" fmla="*/ 25 w 25"/>
              <a:gd name="T33" fmla="*/ 22 h 30"/>
              <a:gd name="T34" fmla="*/ 25 w 25"/>
              <a:gd name="T35" fmla="*/ 13 h 30"/>
              <a:gd name="T36" fmla="*/ 24 w 25"/>
              <a:gd name="T37" fmla="*/ 13 h 30"/>
              <a:gd name="T38" fmla="*/ 24 w 25"/>
              <a:gd name="T39" fmla="*/ 6 h 30"/>
              <a:gd name="T40" fmla="*/ 25 w 25"/>
              <a:gd name="T41" fmla="*/ 6 h 30"/>
              <a:gd name="T42" fmla="*/ 17 w 25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30"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4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27"/>
                  <a:pt x="3" y="25"/>
                  <a:pt x="3" y="22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6"/>
                  <a:pt x="24" y="6"/>
                  <a:pt x="24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2"/>
                  <a:pt x="21" y="0"/>
                  <a:pt x="17" y="0"/>
                </a:cubicBezTo>
              </a:path>
            </a:pathLst>
          </a:custGeom>
          <a:solidFill>
            <a:srgbClr val="21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reeform 296">
            <a:extLst>
              <a:ext uri="{FF2B5EF4-FFF2-40B4-BE49-F238E27FC236}">
                <a16:creationId xmlns:a16="http://schemas.microsoft.com/office/drawing/2014/main" id="{9091F55B-D3E1-4EA4-A128-462D7C1DC0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63420" y="4849700"/>
            <a:ext cx="62768" cy="15693"/>
          </a:xfrm>
          <a:custGeom>
            <a:avLst/>
            <a:gdLst>
              <a:gd name="T0" fmla="*/ 4 w 25"/>
              <a:gd name="T1" fmla="*/ 0 h 7"/>
              <a:gd name="T2" fmla="*/ 0 w 25"/>
              <a:gd name="T3" fmla="*/ 0 h 7"/>
              <a:gd name="T4" fmla="*/ 0 w 25"/>
              <a:gd name="T5" fmla="*/ 2 h 7"/>
              <a:gd name="T6" fmla="*/ 0 w 25"/>
              <a:gd name="T7" fmla="*/ 7 h 7"/>
              <a:gd name="T8" fmla="*/ 3 w 25"/>
              <a:gd name="T9" fmla="*/ 7 h 7"/>
              <a:gd name="T10" fmla="*/ 3 w 25"/>
              <a:gd name="T11" fmla="*/ 2 h 7"/>
              <a:gd name="T12" fmla="*/ 4 w 25"/>
              <a:gd name="T13" fmla="*/ 0 h 7"/>
              <a:gd name="T14" fmla="*/ 25 w 25"/>
              <a:gd name="T15" fmla="*/ 0 h 7"/>
              <a:gd name="T16" fmla="*/ 24 w 25"/>
              <a:gd name="T17" fmla="*/ 0 h 7"/>
              <a:gd name="T18" fmla="*/ 24 w 25"/>
              <a:gd name="T19" fmla="*/ 7 h 7"/>
              <a:gd name="T20" fmla="*/ 25 w 25"/>
              <a:gd name="T21" fmla="*/ 7 h 7"/>
              <a:gd name="T22" fmla="*/ 25 w 25"/>
              <a:gd name="T23" fmla="*/ 2 h 7"/>
              <a:gd name="T24" fmla="*/ 25 w 25"/>
              <a:gd name="T2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7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4" y="0"/>
                </a:cubicBezTo>
                <a:moveTo>
                  <a:pt x="25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"/>
                  <a:pt x="25" y="1"/>
                  <a:pt x="25" y="0"/>
                </a:cubicBezTo>
              </a:path>
            </a:pathLst>
          </a:custGeom>
          <a:solidFill>
            <a:srgbClr val="C1E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reeform 297">
            <a:extLst>
              <a:ext uri="{FF2B5EF4-FFF2-40B4-BE49-F238E27FC236}">
                <a16:creationId xmlns:a16="http://schemas.microsoft.com/office/drawing/2014/main" id="{6DDD1B3C-53C6-4AEB-92AF-A2A41DD838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86812" y="4834009"/>
            <a:ext cx="62768" cy="75322"/>
          </a:xfrm>
          <a:custGeom>
            <a:avLst/>
            <a:gdLst>
              <a:gd name="T0" fmla="*/ 9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2 w 26"/>
              <a:gd name="T11" fmla="*/ 6 h 30"/>
              <a:gd name="T12" fmla="*/ 22 w 26"/>
              <a:gd name="T13" fmla="*/ 6 h 30"/>
              <a:gd name="T14" fmla="*/ 22 w 26"/>
              <a:gd name="T15" fmla="*/ 7 h 30"/>
              <a:gd name="T16" fmla="*/ 22 w 26"/>
              <a:gd name="T17" fmla="*/ 8 h 30"/>
              <a:gd name="T18" fmla="*/ 22 w 26"/>
              <a:gd name="T19" fmla="*/ 22 h 30"/>
              <a:gd name="T20" fmla="*/ 18 w 26"/>
              <a:gd name="T21" fmla="*/ 27 h 30"/>
              <a:gd name="T22" fmla="*/ 9 w 26"/>
              <a:gd name="T23" fmla="*/ 27 h 30"/>
              <a:gd name="T24" fmla="*/ 18 w 26"/>
              <a:gd name="T25" fmla="*/ 0 h 30"/>
              <a:gd name="T26" fmla="*/ 9 w 26"/>
              <a:gd name="T27" fmla="*/ 0 h 30"/>
              <a:gd name="T28" fmla="*/ 0 w 26"/>
              <a:gd name="T29" fmla="*/ 8 h 30"/>
              <a:gd name="T30" fmla="*/ 0 w 26"/>
              <a:gd name="T31" fmla="*/ 22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18 w 26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0">
                <a:moveTo>
                  <a:pt x="9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1" y="4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36A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Freeform 298">
            <a:extLst>
              <a:ext uri="{FF2B5EF4-FFF2-40B4-BE49-F238E27FC236}">
                <a16:creationId xmlns:a16="http://schemas.microsoft.com/office/drawing/2014/main" id="{1B709229-37C0-48D9-93A5-CAEEB07D5B09}"/>
              </a:ext>
            </a:extLst>
          </p:cNvPr>
          <p:cNvSpPr>
            <a:spLocks noChangeAspect="1"/>
          </p:cNvSpPr>
          <p:nvPr/>
        </p:nvSpPr>
        <p:spPr bwMode="auto">
          <a:xfrm>
            <a:off x="6640166" y="4849700"/>
            <a:ext cx="0" cy="0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DC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reeform 299">
            <a:extLst>
              <a:ext uri="{FF2B5EF4-FFF2-40B4-BE49-F238E27FC236}">
                <a16:creationId xmlns:a16="http://schemas.microsoft.com/office/drawing/2014/main" id="{CE0A2D2E-0E63-4F91-B13A-DE904829CD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89522" y="4834009"/>
            <a:ext cx="65907" cy="75322"/>
          </a:xfrm>
          <a:custGeom>
            <a:avLst/>
            <a:gdLst>
              <a:gd name="T0" fmla="*/ 4 w 26"/>
              <a:gd name="T1" fmla="*/ 6 h 30"/>
              <a:gd name="T2" fmla="*/ 9 w 26"/>
              <a:gd name="T3" fmla="*/ 3 h 30"/>
              <a:gd name="T4" fmla="*/ 18 w 26"/>
              <a:gd name="T5" fmla="*/ 3 h 30"/>
              <a:gd name="T6" fmla="*/ 22 w 26"/>
              <a:gd name="T7" fmla="*/ 8 h 30"/>
              <a:gd name="T8" fmla="*/ 22 w 26"/>
              <a:gd name="T9" fmla="*/ 22 h 30"/>
              <a:gd name="T10" fmla="*/ 18 w 26"/>
              <a:gd name="T11" fmla="*/ 27 h 30"/>
              <a:gd name="T12" fmla="*/ 9 w 26"/>
              <a:gd name="T13" fmla="*/ 27 h 30"/>
              <a:gd name="T14" fmla="*/ 4 w 26"/>
              <a:gd name="T15" fmla="*/ 22 h 30"/>
              <a:gd name="T16" fmla="*/ 4 w 26"/>
              <a:gd name="T17" fmla="*/ 13 h 30"/>
              <a:gd name="T18" fmla="*/ 1 w 26"/>
              <a:gd name="T19" fmla="*/ 13 h 30"/>
              <a:gd name="T20" fmla="*/ 1 w 26"/>
              <a:gd name="T21" fmla="*/ 6 h 30"/>
              <a:gd name="T22" fmla="*/ 4 w 26"/>
              <a:gd name="T23" fmla="*/ 6 h 30"/>
              <a:gd name="T24" fmla="*/ 18 w 26"/>
              <a:gd name="T25" fmla="*/ 0 h 30"/>
              <a:gd name="T26" fmla="*/ 9 w 26"/>
              <a:gd name="T27" fmla="*/ 0 h 30"/>
              <a:gd name="T28" fmla="*/ 0 w 26"/>
              <a:gd name="T29" fmla="*/ 8 h 30"/>
              <a:gd name="T30" fmla="*/ 0 w 26"/>
              <a:gd name="T31" fmla="*/ 22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18 w 26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0">
                <a:moveTo>
                  <a:pt x="4" y="6"/>
                </a:moveTo>
                <a:cubicBezTo>
                  <a:pt x="5" y="4"/>
                  <a:pt x="7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6" y="27"/>
                  <a:pt x="4" y="25"/>
                  <a:pt x="4" y="22"/>
                </a:cubicBezTo>
                <a:cubicBezTo>
                  <a:pt x="4" y="13"/>
                  <a:pt x="4" y="13"/>
                  <a:pt x="4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6"/>
                  <a:pt x="1" y="6"/>
                  <a:pt x="1" y="6"/>
                </a:cubicBezTo>
                <a:cubicBezTo>
                  <a:pt x="4" y="6"/>
                  <a:pt x="4" y="6"/>
                  <a:pt x="4" y="6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8" y="0"/>
                </a:cubicBezTo>
              </a:path>
            </a:pathLst>
          </a:custGeom>
          <a:solidFill>
            <a:srgbClr val="3AA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Freeform 300">
            <a:extLst>
              <a:ext uri="{FF2B5EF4-FFF2-40B4-BE49-F238E27FC236}">
                <a16:creationId xmlns:a16="http://schemas.microsoft.com/office/drawing/2014/main" id="{8D96A14C-9423-4249-A0C0-4EC0E7A596C6}"/>
              </a:ext>
            </a:extLst>
          </p:cNvPr>
          <p:cNvSpPr>
            <a:spLocks noChangeAspect="1"/>
          </p:cNvSpPr>
          <p:nvPr/>
        </p:nvSpPr>
        <p:spPr bwMode="auto">
          <a:xfrm>
            <a:off x="6492660" y="4849700"/>
            <a:ext cx="6277" cy="15693"/>
          </a:xfrm>
          <a:custGeom>
            <a:avLst/>
            <a:gdLst>
              <a:gd name="T0" fmla="*/ 3 w 3"/>
              <a:gd name="T1" fmla="*/ 0 h 7"/>
              <a:gd name="T2" fmla="*/ 0 w 3"/>
              <a:gd name="T3" fmla="*/ 0 h 7"/>
              <a:gd name="T4" fmla="*/ 0 w 3"/>
              <a:gd name="T5" fmla="*/ 7 h 7"/>
              <a:gd name="T6" fmla="*/ 3 w 3"/>
              <a:gd name="T7" fmla="*/ 7 h 7"/>
              <a:gd name="T8" fmla="*/ 3 w 3"/>
              <a:gd name="T9" fmla="*/ 2 h 7"/>
              <a:gd name="T10" fmla="*/ 3 w 3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7"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rgbClr val="6FC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reeform 301">
            <a:extLst>
              <a:ext uri="{FF2B5EF4-FFF2-40B4-BE49-F238E27FC236}">
                <a16:creationId xmlns:a16="http://schemas.microsoft.com/office/drawing/2014/main" id="{45E02C04-556C-488B-A1D8-7B1C956719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06500" y="4834009"/>
            <a:ext cx="59631" cy="75322"/>
          </a:xfrm>
          <a:custGeom>
            <a:avLst/>
            <a:gdLst>
              <a:gd name="T0" fmla="*/ 8 w 25"/>
              <a:gd name="T1" fmla="*/ 27 h 30"/>
              <a:gd name="T2" fmla="*/ 3 w 25"/>
              <a:gd name="T3" fmla="*/ 22 h 30"/>
              <a:gd name="T4" fmla="*/ 3 w 25"/>
              <a:gd name="T5" fmla="*/ 8 h 30"/>
              <a:gd name="T6" fmla="*/ 8 w 25"/>
              <a:gd name="T7" fmla="*/ 3 h 30"/>
              <a:gd name="T8" fmla="*/ 17 w 25"/>
              <a:gd name="T9" fmla="*/ 3 h 30"/>
              <a:gd name="T10" fmla="*/ 22 w 25"/>
              <a:gd name="T11" fmla="*/ 8 h 30"/>
              <a:gd name="T12" fmla="*/ 22 w 25"/>
              <a:gd name="T13" fmla="*/ 22 h 30"/>
              <a:gd name="T14" fmla="*/ 17 w 25"/>
              <a:gd name="T15" fmla="*/ 27 h 30"/>
              <a:gd name="T16" fmla="*/ 8 w 25"/>
              <a:gd name="T17" fmla="*/ 27 h 30"/>
              <a:gd name="T18" fmla="*/ 17 w 25"/>
              <a:gd name="T19" fmla="*/ 0 h 30"/>
              <a:gd name="T20" fmla="*/ 8 w 25"/>
              <a:gd name="T21" fmla="*/ 0 h 30"/>
              <a:gd name="T22" fmla="*/ 0 w 25"/>
              <a:gd name="T23" fmla="*/ 8 h 30"/>
              <a:gd name="T24" fmla="*/ 0 w 25"/>
              <a:gd name="T25" fmla="*/ 22 h 30"/>
              <a:gd name="T26" fmla="*/ 8 w 25"/>
              <a:gd name="T27" fmla="*/ 30 h 30"/>
              <a:gd name="T28" fmla="*/ 17 w 25"/>
              <a:gd name="T29" fmla="*/ 30 h 30"/>
              <a:gd name="T30" fmla="*/ 25 w 25"/>
              <a:gd name="T31" fmla="*/ 22 h 30"/>
              <a:gd name="T32" fmla="*/ 25 w 25"/>
              <a:gd name="T33" fmla="*/ 8 h 30"/>
              <a:gd name="T34" fmla="*/ 17 w 25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0">
                <a:moveTo>
                  <a:pt x="8" y="27"/>
                </a:moveTo>
                <a:cubicBezTo>
                  <a:pt x="5" y="27"/>
                  <a:pt x="3" y="25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3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5" y="27"/>
                  <a:pt x="25" y="22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3"/>
                  <a:pt x="22" y="0"/>
                  <a:pt x="17" y="0"/>
                </a:cubicBezTo>
              </a:path>
            </a:pathLst>
          </a:custGeom>
          <a:solidFill>
            <a:srgbClr val="29A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Freeform 302">
            <a:extLst>
              <a:ext uri="{FF2B5EF4-FFF2-40B4-BE49-F238E27FC236}">
                <a16:creationId xmlns:a16="http://schemas.microsoft.com/office/drawing/2014/main" id="{294C5F9B-A53E-422C-B978-116E0470BA4A}"/>
              </a:ext>
            </a:extLst>
          </p:cNvPr>
          <p:cNvSpPr>
            <a:spLocks noChangeAspect="1"/>
          </p:cNvSpPr>
          <p:nvPr/>
        </p:nvSpPr>
        <p:spPr bwMode="auto">
          <a:xfrm>
            <a:off x="6900652" y="4834009"/>
            <a:ext cx="28247" cy="75322"/>
          </a:xfrm>
          <a:custGeom>
            <a:avLst/>
            <a:gdLst>
              <a:gd name="T0" fmla="*/ 9 w 9"/>
              <a:gd name="T1" fmla="*/ 0 h 24"/>
              <a:gd name="T2" fmla="*/ 4 w 9"/>
              <a:gd name="T3" fmla="*/ 0 h 24"/>
              <a:gd name="T4" fmla="*/ 0 w 9"/>
              <a:gd name="T5" fmla="*/ 5 h 24"/>
              <a:gd name="T6" fmla="*/ 2 w 9"/>
              <a:gd name="T7" fmla="*/ 5 h 24"/>
              <a:gd name="T8" fmla="*/ 2 w 9"/>
              <a:gd name="T9" fmla="*/ 6 h 24"/>
              <a:gd name="T10" fmla="*/ 2 w 9"/>
              <a:gd name="T11" fmla="*/ 6 h 24"/>
              <a:gd name="T12" fmla="*/ 6 w 9"/>
              <a:gd name="T13" fmla="*/ 3 h 24"/>
              <a:gd name="T14" fmla="*/ 6 w 9"/>
              <a:gd name="T15" fmla="*/ 24 h 24"/>
              <a:gd name="T16" fmla="*/ 8 w 9"/>
              <a:gd name="T17" fmla="*/ 24 h 24"/>
              <a:gd name="T18" fmla="*/ 8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4" y="0"/>
                </a:lnTo>
                <a:lnTo>
                  <a:pt x="0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6" y="3"/>
                </a:lnTo>
                <a:lnTo>
                  <a:pt x="6" y="24"/>
                </a:lnTo>
                <a:lnTo>
                  <a:pt x="8" y="24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25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reeform 303">
            <a:extLst>
              <a:ext uri="{FF2B5EF4-FFF2-40B4-BE49-F238E27FC236}">
                <a16:creationId xmlns:a16="http://schemas.microsoft.com/office/drawing/2014/main" id="{FB3B6507-F76E-4291-8C21-9096459A7516}"/>
              </a:ext>
            </a:extLst>
          </p:cNvPr>
          <p:cNvSpPr>
            <a:spLocks noChangeAspect="1"/>
          </p:cNvSpPr>
          <p:nvPr/>
        </p:nvSpPr>
        <p:spPr bwMode="auto">
          <a:xfrm>
            <a:off x="6900652" y="4834009"/>
            <a:ext cx="28247" cy="75322"/>
          </a:xfrm>
          <a:custGeom>
            <a:avLst/>
            <a:gdLst>
              <a:gd name="T0" fmla="*/ 9 w 9"/>
              <a:gd name="T1" fmla="*/ 0 h 24"/>
              <a:gd name="T2" fmla="*/ 4 w 9"/>
              <a:gd name="T3" fmla="*/ 0 h 24"/>
              <a:gd name="T4" fmla="*/ 0 w 9"/>
              <a:gd name="T5" fmla="*/ 5 h 24"/>
              <a:gd name="T6" fmla="*/ 2 w 9"/>
              <a:gd name="T7" fmla="*/ 5 h 24"/>
              <a:gd name="T8" fmla="*/ 2 w 9"/>
              <a:gd name="T9" fmla="*/ 6 h 24"/>
              <a:gd name="T10" fmla="*/ 2 w 9"/>
              <a:gd name="T11" fmla="*/ 6 h 24"/>
              <a:gd name="T12" fmla="*/ 6 w 9"/>
              <a:gd name="T13" fmla="*/ 3 h 24"/>
              <a:gd name="T14" fmla="*/ 6 w 9"/>
              <a:gd name="T15" fmla="*/ 24 h 24"/>
              <a:gd name="T16" fmla="*/ 8 w 9"/>
              <a:gd name="T17" fmla="*/ 24 h 24"/>
              <a:gd name="T18" fmla="*/ 8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4" y="0"/>
                </a:lnTo>
                <a:lnTo>
                  <a:pt x="0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6" y="3"/>
                </a:lnTo>
                <a:lnTo>
                  <a:pt x="6" y="24"/>
                </a:lnTo>
                <a:lnTo>
                  <a:pt x="8" y="24"/>
                </a:lnTo>
                <a:lnTo>
                  <a:pt x="8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Freeform 304">
            <a:extLst>
              <a:ext uri="{FF2B5EF4-FFF2-40B4-BE49-F238E27FC236}">
                <a16:creationId xmlns:a16="http://schemas.microsoft.com/office/drawing/2014/main" id="{8AC0CE43-22C3-45BF-9DF9-AA4581BC8DC9}"/>
              </a:ext>
            </a:extLst>
          </p:cNvPr>
          <p:cNvSpPr>
            <a:spLocks noChangeAspect="1"/>
          </p:cNvSpPr>
          <p:nvPr/>
        </p:nvSpPr>
        <p:spPr bwMode="auto">
          <a:xfrm>
            <a:off x="6894375" y="4849700"/>
            <a:ext cx="12554" cy="3139"/>
          </a:xfrm>
          <a:custGeom>
            <a:avLst/>
            <a:gdLst>
              <a:gd name="T0" fmla="*/ 4 w 4"/>
              <a:gd name="T1" fmla="*/ 0 h 1"/>
              <a:gd name="T2" fmla="*/ 2 w 4"/>
              <a:gd name="T3" fmla="*/ 0 h 1"/>
              <a:gd name="T4" fmla="*/ 0 w 4"/>
              <a:gd name="T5" fmla="*/ 1 h 1"/>
              <a:gd name="T6" fmla="*/ 4 w 4"/>
              <a:gd name="T7" fmla="*/ 1 h 1"/>
              <a:gd name="T8" fmla="*/ 4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B4DE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Freeform 305">
            <a:extLst>
              <a:ext uri="{FF2B5EF4-FFF2-40B4-BE49-F238E27FC236}">
                <a16:creationId xmlns:a16="http://schemas.microsoft.com/office/drawing/2014/main" id="{A8701713-074E-43D1-8B51-2800FAC25DD1}"/>
              </a:ext>
            </a:extLst>
          </p:cNvPr>
          <p:cNvSpPr>
            <a:spLocks noChangeAspect="1"/>
          </p:cNvSpPr>
          <p:nvPr/>
        </p:nvSpPr>
        <p:spPr bwMode="auto">
          <a:xfrm>
            <a:off x="6894375" y="4849700"/>
            <a:ext cx="12554" cy="3139"/>
          </a:xfrm>
          <a:custGeom>
            <a:avLst/>
            <a:gdLst>
              <a:gd name="T0" fmla="*/ 4 w 4"/>
              <a:gd name="T1" fmla="*/ 0 h 1"/>
              <a:gd name="T2" fmla="*/ 2 w 4"/>
              <a:gd name="T3" fmla="*/ 0 h 1"/>
              <a:gd name="T4" fmla="*/ 0 w 4"/>
              <a:gd name="T5" fmla="*/ 1 h 1"/>
              <a:gd name="T6" fmla="*/ 4 w 4"/>
              <a:gd name="T7" fmla="*/ 1 h 1"/>
              <a:gd name="T8" fmla="*/ 4 w 4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0"/>
                </a:moveTo>
                <a:lnTo>
                  <a:pt x="2" y="0"/>
                </a:lnTo>
                <a:lnTo>
                  <a:pt x="0" y="1"/>
                </a:lnTo>
                <a:lnTo>
                  <a:pt x="4" y="1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Freeform 306">
            <a:extLst>
              <a:ext uri="{FF2B5EF4-FFF2-40B4-BE49-F238E27FC236}">
                <a16:creationId xmlns:a16="http://schemas.microsoft.com/office/drawing/2014/main" id="{7E2578B9-D952-44F3-8FFF-39B963AAB1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40595" y="4834009"/>
            <a:ext cx="31384" cy="75322"/>
          </a:xfrm>
          <a:custGeom>
            <a:avLst/>
            <a:gdLst>
              <a:gd name="T0" fmla="*/ 10 w 10"/>
              <a:gd name="T1" fmla="*/ 10 h 24"/>
              <a:gd name="T2" fmla="*/ 7 w 10"/>
              <a:gd name="T3" fmla="*/ 10 h 24"/>
              <a:gd name="T4" fmla="*/ 7 w 10"/>
              <a:gd name="T5" fmla="*/ 24 h 24"/>
              <a:gd name="T6" fmla="*/ 10 w 10"/>
              <a:gd name="T7" fmla="*/ 24 h 24"/>
              <a:gd name="T8" fmla="*/ 10 w 10"/>
              <a:gd name="T9" fmla="*/ 10 h 24"/>
              <a:gd name="T10" fmla="*/ 10 w 10"/>
              <a:gd name="T11" fmla="*/ 0 h 24"/>
              <a:gd name="T12" fmla="*/ 7 w 10"/>
              <a:gd name="T13" fmla="*/ 0 h 24"/>
              <a:gd name="T14" fmla="*/ 0 w 10"/>
              <a:gd name="T15" fmla="*/ 6 h 24"/>
              <a:gd name="T16" fmla="*/ 4 w 10"/>
              <a:gd name="T17" fmla="*/ 6 h 24"/>
              <a:gd name="T18" fmla="*/ 5 w 10"/>
              <a:gd name="T19" fmla="*/ 5 h 24"/>
              <a:gd name="T20" fmla="*/ 5 w 10"/>
              <a:gd name="T21" fmla="*/ 5 h 24"/>
              <a:gd name="T22" fmla="*/ 6 w 10"/>
              <a:gd name="T23" fmla="*/ 5 h 24"/>
              <a:gd name="T24" fmla="*/ 7 w 10"/>
              <a:gd name="T25" fmla="*/ 3 h 24"/>
              <a:gd name="T26" fmla="*/ 7 w 10"/>
              <a:gd name="T27" fmla="*/ 5 h 24"/>
              <a:gd name="T28" fmla="*/ 10 w 10"/>
              <a:gd name="T29" fmla="*/ 5 h 24"/>
              <a:gd name="T30" fmla="*/ 10 w 10"/>
              <a:gd name="T31" fmla="*/ 0 h 24"/>
              <a:gd name="T32" fmla="*/ 10 w 10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4">
                <a:moveTo>
                  <a:pt x="10" y="10"/>
                </a:moveTo>
                <a:lnTo>
                  <a:pt x="7" y="10"/>
                </a:lnTo>
                <a:lnTo>
                  <a:pt x="7" y="24"/>
                </a:lnTo>
                <a:lnTo>
                  <a:pt x="10" y="24"/>
                </a:lnTo>
                <a:lnTo>
                  <a:pt x="10" y="10"/>
                </a:lnTo>
                <a:close/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5" y="5"/>
                </a:lnTo>
                <a:lnTo>
                  <a:pt x="5" y="5"/>
                </a:lnTo>
                <a:lnTo>
                  <a:pt x="6" y="5"/>
                </a:lnTo>
                <a:lnTo>
                  <a:pt x="7" y="3"/>
                </a:lnTo>
                <a:lnTo>
                  <a:pt x="7" y="5"/>
                </a:lnTo>
                <a:lnTo>
                  <a:pt x="10" y="5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2DA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Freeform 307">
            <a:extLst>
              <a:ext uri="{FF2B5EF4-FFF2-40B4-BE49-F238E27FC236}">
                <a16:creationId xmlns:a16="http://schemas.microsoft.com/office/drawing/2014/main" id="{5C1FEC3D-7C5F-48CC-9B41-8B3B872AAD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40595" y="4834009"/>
            <a:ext cx="31384" cy="75322"/>
          </a:xfrm>
          <a:custGeom>
            <a:avLst/>
            <a:gdLst>
              <a:gd name="T0" fmla="*/ 10 w 10"/>
              <a:gd name="T1" fmla="*/ 10 h 24"/>
              <a:gd name="T2" fmla="*/ 7 w 10"/>
              <a:gd name="T3" fmla="*/ 10 h 24"/>
              <a:gd name="T4" fmla="*/ 7 w 10"/>
              <a:gd name="T5" fmla="*/ 24 h 24"/>
              <a:gd name="T6" fmla="*/ 10 w 10"/>
              <a:gd name="T7" fmla="*/ 24 h 24"/>
              <a:gd name="T8" fmla="*/ 10 w 10"/>
              <a:gd name="T9" fmla="*/ 10 h 24"/>
              <a:gd name="T10" fmla="*/ 10 w 10"/>
              <a:gd name="T11" fmla="*/ 0 h 24"/>
              <a:gd name="T12" fmla="*/ 7 w 10"/>
              <a:gd name="T13" fmla="*/ 0 h 24"/>
              <a:gd name="T14" fmla="*/ 0 w 10"/>
              <a:gd name="T15" fmla="*/ 6 h 24"/>
              <a:gd name="T16" fmla="*/ 4 w 10"/>
              <a:gd name="T17" fmla="*/ 6 h 24"/>
              <a:gd name="T18" fmla="*/ 5 w 10"/>
              <a:gd name="T19" fmla="*/ 5 h 24"/>
              <a:gd name="T20" fmla="*/ 5 w 10"/>
              <a:gd name="T21" fmla="*/ 5 h 24"/>
              <a:gd name="T22" fmla="*/ 6 w 10"/>
              <a:gd name="T23" fmla="*/ 5 h 24"/>
              <a:gd name="T24" fmla="*/ 7 w 10"/>
              <a:gd name="T25" fmla="*/ 3 h 24"/>
              <a:gd name="T26" fmla="*/ 7 w 10"/>
              <a:gd name="T27" fmla="*/ 5 h 24"/>
              <a:gd name="T28" fmla="*/ 10 w 10"/>
              <a:gd name="T29" fmla="*/ 5 h 24"/>
              <a:gd name="T30" fmla="*/ 10 w 10"/>
              <a:gd name="T31" fmla="*/ 0 h 24"/>
              <a:gd name="T32" fmla="*/ 10 w 10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4">
                <a:moveTo>
                  <a:pt x="10" y="10"/>
                </a:moveTo>
                <a:lnTo>
                  <a:pt x="7" y="10"/>
                </a:lnTo>
                <a:lnTo>
                  <a:pt x="7" y="24"/>
                </a:lnTo>
                <a:lnTo>
                  <a:pt x="10" y="24"/>
                </a:lnTo>
                <a:lnTo>
                  <a:pt x="10" y="10"/>
                </a:lnTo>
                <a:moveTo>
                  <a:pt x="10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5" y="5"/>
                </a:lnTo>
                <a:lnTo>
                  <a:pt x="5" y="5"/>
                </a:lnTo>
                <a:lnTo>
                  <a:pt x="6" y="5"/>
                </a:lnTo>
                <a:lnTo>
                  <a:pt x="7" y="3"/>
                </a:lnTo>
                <a:lnTo>
                  <a:pt x="7" y="5"/>
                </a:lnTo>
                <a:lnTo>
                  <a:pt x="10" y="5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Freeform 308">
            <a:extLst>
              <a:ext uri="{FF2B5EF4-FFF2-40B4-BE49-F238E27FC236}">
                <a16:creationId xmlns:a16="http://schemas.microsoft.com/office/drawing/2014/main" id="{CEBB0CD3-6287-45AB-8C8D-A974E269BA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56286" y="4849700"/>
            <a:ext cx="15693" cy="15693"/>
          </a:xfrm>
          <a:custGeom>
            <a:avLst/>
            <a:gdLst>
              <a:gd name="T0" fmla="*/ 1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1 w 5"/>
              <a:gd name="T7" fmla="*/ 0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5 h 5"/>
              <a:gd name="T14" fmla="*/ 5 w 5"/>
              <a:gd name="T15" fmla="*/ 5 h 5"/>
              <a:gd name="T16" fmla="*/ 5 w 5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  <a:moveTo>
                  <a:pt x="5" y="0"/>
                </a:moveTo>
                <a:lnTo>
                  <a:pt x="2" y="0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98D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reeform 309">
            <a:extLst>
              <a:ext uri="{FF2B5EF4-FFF2-40B4-BE49-F238E27FC236}">
                <a16:creationId xmlns:a16="http://schemas.microsoft.com/office/drawing/2014/main" id="{1D807006-40FE-4770-ACE1-6644201548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56286" y="4849700"/>
            <a:ext cx="15693" cy="15693"/>
          </a:xfrm>
          <a:custGeom>
            <a:avLst/>
            <a:gdLst>
              <a:gd name="T0" fmla="*/ 1 w 5"/>
              <a:gd name="T1" fmla="*/ 0 h 5"/>
              <a:gd name="T2" fmla="*/ 0 w 5"/>
              <a:gd name="T3" fmla="*/ 0 h 5"/>
              <a:gd name="T4" fmla="*/ 0 w 5"/>
              <a:gd name="T5" fmla="*/ 0 h 5"/>
              <a:gd name="T6" fmla="*/ 1 w 5"/>
              <a:gd name="T7" fmla="*/ 0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5 h 5"/>
              <a:gd name="T14" fmla="*/ 5 w 5"/>
              <a:gd name="T15" fmla="*/ 5 h 5"/>
              <a:gd name="T16" fmla="*/ 5 w 5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5"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moveTo>
                  <a:pt x="5" y="0"/>
                </a:moveTo>
                <a:lnTo>
                  <a:pt x="2" y="0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Freeform 310">
            <a:extLst>
              <a:ext uri="{FF2B5EF4-FFF2-40B4-BE49-F238E27FC236}">
                <a16:creationId xmlns:a16="http://schemas.microsoft.com/office/drawing/2014/main" id="{FA5B4A4D-CA03-466A-9398-357C810AAA4C}"/>
              </a:ext>
            </a:extLst>
          </p:cNvPr>
          <p:cNvSpPr>
            <a:spLocks noChangeAspect="1"/>
          </p:cNvSpPr>
          <p:nvPr/>
        </p:nvSpPr>
        <p:spPr bwMode="auto">
          <a:xfrm>
            <a:off x="6677827" y="4834009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4 w 11"/>
              <a:gd name="T9" fmla="*/ 5 h 24"/>
              <a:gd name="T10" fmla="*/ 6 w 11"/>
              <a:gd name="T11" fmla="*/ 5 h 24"/>
              <a:gd name="T12" fmla="*/ 8 w 11"/>
              <a:gd name="T13" fmla="*/ 3 h 24"/>
              <a:gd name="T14" fmla="*/ 8 w 11"/>
              <a:gd name="T15" fmla="*/ 5 h 24"/>
              <a:gd name="T16" fmla="*/ 9 w 11"/>
              <a:gd name="T17" fmla="*/ 5 h 24"/>
              <a:gd name="T18" fmla="*/ 9 w 11"/>
              <a:gd name="T19" fmla="*/ 10 h 24"/>
              <a:gd name="T20" fmla="*/ 8 w 11"/>
              <a:gd name="T21" fmla="*/ 10 h 24"/>
              <a:gd name="T22" fmla="*/ 8 w 11"/>
              <a:gd name="T23" fmla="*/ 24 h 24"/>
              <a:gd name="T24" fmla="*/ 11 w 11"/>
              <a:gd name="T25" fmla="*/ 24 h 24"/>
              <a:gd name="T26" fmla="*/ 11 w 11"/>
              <a:gd name="T27" fmla="*/ 0 h 24"/>
              <a:gd name="T28" fmla="*/ 11 w 11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6" y="5"/>
                </a:lnTo>
                <a:lnTo>
                  <a:pt x="8" y="3"/>
                </a:lnTo>
                <a:lnTo>
                  <a:pt x="8" y="5"/>
                </a:lnTo>
                <a:lnTo>
                  <a:pt x="9" y="5"/>
                </a:lnTo>
                <a:lnTo>
                  <a:pt x="9" y="10"/>
                </a:lnTo>
                <a:lnTo>
                  <a:pt x="8" y="10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32A6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Freeform 311">
            <a:extLst>
              <a:ext uri="{FF2B5EF4-FFF2-40B4-BE49-F238E27FC236}">
                <a16:creationId xmlns:a16="http://schemas.microsoft.com/office/drawing/2014/main" id="{9BE8CE7F-57A0-4FA2-96B3-C67FDD119BE1}"/>
              </a:ext>
            </a:extLst>
          </p:cNvPr>
          <p:cNvSpPr>
            <a:spLocks noChangeAspect="1"/>
          </p:cNvSpPr>
          <p:nvPr/>
        </p:nvSpPr>
        <p:spPr bwMode="auto">
          <a:xfrm>
            <a:off x="6677827" y="4834009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4 w 11"/>
              <a:gd name="T9" fmla="*/ 5 h 24"/>
              <a:gd name="T10" fmla="*/ 6 w 11"/>
              <a:gd name="T11" fmla="*/ 5 h 24"/>
              <a:gd name="T12" fmla="*/ 8 w 11"/>
              <a:gd name="T13" fmla="*/ 3 h 24"/>
              <a:gd name="T14" fmla="*/ 8 w 11"/>
              <a:gd name="T15" fmla="*/ 5 h 24"/>
              <a:gd name="T16" fmla="*/ 9 w 11"/>
              <a:gd name="T17" fmla="*/ 5 h 24"/>
              <a:gd name="T18" fmla="*/ 9 w 11"/>
              <a:gd name="T19" fmla="*/ 10 h 24"/>
              <a:gd name="T20" fmla="*/ 8 w 11"/>
              <a:gd name="T21" fmla="*/ 10 h 24"/>
              <a:gd name="T22" fmla="*/ 8 w 11"/>
              <a:gd name="T23" fmla="*/ 24 h 24"/>
              <a:gd name="T24" fmla="*/ 11 w 11"/>
              <a:gd name="T25" fmla="*/ 24 h 24"/>
              <a:gd name="T26" fmla="*/ 11 w 11"/>
              <a:gd name="T27" fmla="*/ 0 h 24"/>
              <a:gd name="T28" fmla="*/ 11 w 11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4" y="5"/>
                </a:lnTo>
                <a:lnTo>
                  <a:pt x="6" y="5"/>
                </a:lnTo>
                <a:lnTo>
                  <a:pt x="8" y="3"/>
                </a:lnTo>
                <a:lnTo>
                  <a:pt x="8" y="5"/>
                </a:lnTo>
                <a:lnTo>
                  <a:pt x="9" y="5"/>
                </a:lnTo>
                <a:lnTo>
                  <a:pt x="9" y="10"/>
                </a:lnTo>
                <a:lnTo>
                  <a:pt x="8" y="10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Freeform 312">
            <a:extLst>
              <a:ext uri="{FF2B5EF4-FFF2-40B4-BE49-F238E27FC236}">
                <a16:creationId xmlns:a16="http://schemas.microsoft.com/office/drawing/2014/main" id="{FA55C173-DEC6-49F3-9E29-24B9BD9508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90380" y="4849700"/>
            <a:ext cx="15693" cy="15693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1 h 5"/>
              <a:gd name="T6" fmla="*/ 1 w 5"/>
              <a:gd name="T7" fmla="*/ 1 h 5"/>
              <a:gd name="T8" fmla="*/ 2 w 5"/>
              <a:gd name="T9" fmla="*/ 0 h 5"/>
              <a:gd name="T10" fmla="*/ 5 w 5"/>
              <a:gd name="T11" fmla="*/ 0 h 5"/>
              <a:gd name="T12" fmla="*/ 4 w 5"/>
              <a:gd name="T13" fmla="*/ 0 h 5"/>
              <a:gd name="T14" fmla="*/ 4 w 5"/>
              <a:gd name="T15" fmla="*/ 5 h 5"/>
              <a:gd name="T16" fmla="*/ 5 w 5"/>
              <a:gd name="T17" fmla="*/ 5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close/>
                <a:moveTo>
                  <a:pt x="5" y="0"/>
                </a:move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  <a:close/>
              </a:path>
            </a:pathLst>
          </a:custGeom>
          <a:solidFill>
            <a:srgbClr val="8AC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Freeform 313">
            <a:extLst>
              <a:ext uri="{FF2B5EF4-FFF2-40B4-BE49-F238E27FC236}">
                <a16:creationId xmlns:a16="http://schemas.microsoft.com/office/drawing/2014/main" id="{DECF46E8-6B20-4423-81E6-446E7D8FA6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90380" y="4849700"/>
            <a:ext cx="15693" cy="15693"/>
          </a:xfrm>
          <a:custGeom>
            <a:avLst/>
            <a:gdLst>
              <a:gd name="T0" fmla="*/ 2 w 5"/>
              <a:gd name="T1" fmla="*/ 0 h 5"/>
              <a:gd name="T2" fmla="*/ 0 w 5"/>
              <a:gd name="T3" fmla="*/ 0 h 5"/>
              <a:gd name="T4" fmla="*/ 0 w 5"/>
              <a:gd name="T5" fmla="*/ 1 h 5"/>
              <a:gd name="T6" fmla="*/ 1 w 5"/>
              <a:gd name="T7" fmla="*/ 1 h 5"/>
              <a:gd name="T8" fmla="*/ 2 w 5"/>
              <a:gd name="T9" fmla="*/ 0 h 5"/>
              <a:gd name="T10" fmla="*/ 5 w 5"/>
              <a:gd name="T11" fmla="*/ 0 h 5"/>
              <a:gd name="T12" fmla="*/ 4 w 5"/>
              <a:gd name="T13" fmla="*/ 0 h 5"/>
              <a:gd name="T14" fmla="*/ 4 w 5"/>
              <a:gd name="T15" fmla="*/ 5 h 5"/>
              <a:gd name="T16" fmla="*/ 5 w 5"/>
              <a:gd name="T17" fmla="*/ 5 h 5"/>
              <a:gd name="T18" fmla="*/ 5 w 5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  <a:moveTo>
                  <a:pt x="5" y="0"/>
                </a:moveTo>
                <a:lnTo>
                  <a:pt x="4" y="0"/>
                </a:lnTo>
                <a:lnTo>
                  <a:pt x="4" y="5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Freeform 314">
            <a:extLst>
              <a:ext uri="{FF2B5EF4-FFF2-40B4-BE49-F238E27FC236}">
                <a16:creationId xmlns:a16="http://schemas.microsoft.com/office/drawing/2014/main" id="{157C1951-2E36-45CD-8B73-DC7AF7A24139}"/>
              </a:ext>
            </a:extLst>
          </p:cNvPr>
          <p:cNvSpPr>
            <a:spLocks noChangeAspect="1"/>
          </p:cNvSpPr>
          <p:nvPr/>
        </p:nvSpPr>
        <p:spPr bwMode="auto">
          <a:xfrm>
            <a:off x="6439308" y="4834009"/>
            <a:ext cx="21970" cy="75322"/>
          </a:xfrm>
          <a:custGeom>
            <a:avLst/>
            <a:gdLst>
              <a:gd name="T0" fmla="*/ 9 w 9"/>
              <a:gd name="T1" fmla="*/ 0 h 30"/>
              <a:gd name="T2" fmla="*/ 4 w 9"/>
              <a:gd name="T3" fmla="*/ 0 h 30"/>
              <a:gd name="T4" fmla="*/ 0 w 9"/>
              <a:gd name="T5" fmla="*/ 3 h 30"/>
              <a:gd name="T6" fmla="*/ 3 w 9"/>
              <a:gd name="T7" fmla="*/ 4 h 30"/>
              <a:gd name="T8" fmla="*/ 2 w 9"/>
              <a:gd name="T9" fmla="*/ 7 h 30"/>
              <a:gd name="T10" fmla="*/ 5 w 9"/>
              <a:gd name="T11" fmla="*/ 4 h 30"/>
              <a:gd name="T12" fmla="*/ 5 w 9"/>
              <a:gd name="T13" fmla="*/ 30 h 30"/>
              <a:gd name="T14" fmla="*/ 9 w 9"/>
              <a:gd name="T15" fmla="*/ 30 h 30"/>
              <a:gd name="T16" fmla="*/ 9 w 9"/>
              <a:gd name="T17" fmla="*/ 0 h 30"/>
              <a:gd name="T18" fmla="*/ 9 w 9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0">
                <a:moveTo>
                  <a:pt x="9" y="0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2" y="4"/>
                  <a:pt x="3" y="4"/>
                </a:cubicBezTo>
                <a:cubicBezTo>
                  <a:pt x="2" y="7"/>
                  <a:pt x="2" y="7"/>
                  <a:pt x="2" y="7"/>
                </a:cubicBezTo>
                <a:cubicBezTo>
                  <a:pt x="5" y="4"/>
                  <a:pt x="5" y="4"/>
                  <a:pt x="5" y="4"/>
                </a:cubicBezTo>
                <a:cubicBezTo>
                  <a:pt x="5" y="30"/>
                  <a:pt x="5" y="30"/>
                  <a:pt x="5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3EA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Freeform 315">
            <a:extLst>
              <a:ext uri="{FF2B5EF4-FFF2-40B4-BE49-F238E27FC236}">
                <a16:creationId xmlns:a16="http://schemas.microsoft.com/office/drawing/2014/main" id="{37ACEF8E-228D-489A-BB1F-D4502CA6FF56}"/>
              </a:ext>
            </a:extLst>
          </p:cNvPr>
          <p:cNvSpPr>
            <a:spLocks noChangeAspect="1"/>
          </p:cNvSpPr>
          <p:nvPr/>
        </p:nvSpPr>
        <p:spPr bwMode="auto">
          <a:xfrm>
            <a:off x="6426754" y="4840286"/>
            <a:ext cx="18830" cy="12554"/>
          </a:xfrm>
          <a:custGeom>
            <a:avLst/>
            <a:gdLst>
              <a:gd name="T0" fmla="*/ 4 w 7"/>
              <a:gd name="T1" fmla="*/ 0 h 5"/>
              <a:gd name="T2" fmla="*/ 0 w 7"/>
              <a:gd name="T3" fmla="*/ 5 h 5"/>
              <a:gd name="T4" fmla="*/ 5 w 7"/>
              <a:gd name="T5" fmla="*/ 5 h 5"/>
              <a:gd name="T6" fmla="*/ 6 w 7"/>
              <a:gd name="T7" fmla="*/ 4 h 5"/>
              <a:gd name="T8" fmla="*/ 7 w 7"/>
              <a:gd name="T9" fmla="*/ 1 h 5"/>
              <a:gd name="T10" fmla="*/ 4 w 7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4" y="0"/>
                </a:cubicBezTo>
              </a:path>
            </a:pathLst>
          </a:custGeom>
          <a:solidFill>
            <a:srgbClr val="61BE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Freeform 316">
            <a:extLst>
              <a:ext uri="{FF2B5EF4-FFF2-40B4-BE49-F238E27FC236}">
                <a16:creationId xmlns:a16="http://schemas.microsoft.com/office/drawing/2014/main" id="{E1C5F590-35B0-4A2D-AE10-B9A4CF7CA10F}"/>
              </a:ext>
            </a:extLst>
          </p:cNvPr>
          <p:cNvSpPr>
            <a:spLocks noChangeAspect="1"/>
          </p:cNvSpPr>
          <p:nvPr/>
        </p:nvSpPr>
        <p:spPr bwMode="auto">
          <a:xfrm>
            <a:off x="6269834" y="4834009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3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3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Freeform 317">
            <a:extLst>
              <a:ext uri="{FF2B5EF4-FFF2-40B4-BE49-F238E27FC236}">
                <a16:creationId xmlns:a16="http://schemas.microsoft.com/office/drawing/2014/main" id="{BA17F8FF-53E3-4154-AC2B-9DCDB4C7BCAC}"/>
              </a:ext>
            </a:extLst>
          </p:cNvPr>
          <p:cNvSpPr>
            <a:spLocks noChangeAspect="1"/>
          </p:cNvSpPr>
          <p:nvPr/>
        </p:nvSpPr>
        <p:spPr bwMode="auto">
          <a:xfrm>
            <a:off x="6021900" y="4834009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3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3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Freeform 318">
            <a:extLst>
              <a:ext uri="{FF2B5EF4-FFF2-40B4-BE49-F238E27FC236}">
                <a16:creationId xmlns:a16="http://schemas.microsoft.com/office/drawing/2014/main" id="{148892B7-4DAA-4025-BE9A-4C8D69F448D8}"/>
              </a:ext>
            </a:extLst>
          </p:cNvPr>
          <p:cNvSpPr>
            <a:spLocks noChangeAspect="1"/>
          </p:cNvSpPr>
          <p:nvPr/>
        </p:nvSpPr>
        <p:spPr bwMode="auto">
          <a:xfrm>
            <a:off x="5874396" y="4834009"/>
            <a:ext cx="25107" cy="59631"/>
          </a:xfrm>
          <a:custGeom>
            <a:avLst/>
            <a:gdLst>
              <a:gd name="T0" fmla="*/ 8 w 8"/>
              <a:gd name="T1" fmla="*/ 0 h 19"/>
              <a:gd name="T2" fmla="*/ 4 w 8"/>
              <a:gd name="T3" fmla="*/ 0 h 19"/>
              <a:gd name="T4" fmla="*/ 0 w 8"/>
              <a:gd name="T5" fmla="*/ 4 h 19"/>
              <a:gd name="T6" fmla="*/ 1 w 8"/>
              <a:gd name="T7" fmla="*/ 6 h 19"/>
              <a:gd name="T8" fmla="*/ 2 w 8"/>
              <a:gd name="T9" fmla="*/ 6 h 19"/>
              <a:gd name="T10" fmla="*/ 5 w 8"/>
              <a:gd name="T11" fmla="*/ 3 h 19"/>
              <a:gd name="T12" fmla="*/ 5 w 8"/>
              <a:gd name="T13" fmla="*/ 14 h 19"/>
              <a:gd name="T14" fmla="*/ 8 w 8"/>
              <a:gd name="T15" fmla="*/ 19 h 19"/>
              <a:gd name="T16" fmla="*/ 8 w 8"/>
              <a:gd name="T17" fmla="*/ 0 h 19"/>
              <a:gd name="T18" fmla="*/ 8 w 8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9">
                <a:moveTo>
                  <a:pt x="8" y="0"/>
                </a:moveTo>
                <a:lnTo>
                  <a:pt x="4" y="0"/>
                </a:lnTo>
                <a:lnTo>
                  <a:pt x="0" y="4"/>
                </a:lnTo>
                <a:lnTo>
                  <a:pt x="1" y="6"/>
                </a:lnTo>
                <a:lnTo>
                  <a:pt x="2" y="6"/>
                </a:lnTo>
                <a:lnTo>
                  <a:pt x="5" y="3"/>
                </a:lnTo>
                <a:lnTo>
                  <a:pt x="5" y="14"/>
                </a:lnTo>
                <a:lnTo>
                  <a:pt x="8" y="19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Freeform 319">
            <a:extLst>
              <a:ext uri="{FF2B5EF4-FFF2-40B4-BE49-F238E27FC236}">
                <a16:creationId xmlns:a16="http://schemas.microsoft.com/office/drawing/2014/main" id="{BD475FDA-1B07-4642-A947-6CFDAA105A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35740" y="4834009"/>
            <a:ext cx="65907" cy="75322"/>
          </a:xfrm>
          <a:custGeom>
            <a:avLst/>
            <a:gdLst>
              <a:gd name="T0" fmla="*/ 8 w 26"/>
              <a:gd name="T1" fmla="*/ 27 h 30"/>
              <a:gd name="T2" fmla="*/ 4 w 26"/>
              <a:gd name="T3" fmla="*/ 22 h 30"/>
              <a:gd name="T4" fmla="*/ 4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2 w 26"/>
              <a:gd name="T11" fmla="*/ 8 h 30"/>
              <a:gd name="T12" fmla="*/ 22 w 26"/>
              <a:gd name="T13" fmla="*/ 22 h 30"/>
              <a:gd name="T14" fmla="*/ 17 w 26"/>
              <a:gd name="T15" fmla="*/ 27 h 30"/>
              <a:gd name="T16" fmla="*/ 8 w 26"/>
              <a:gd name="T17" fmla="*/ 27 h 30"/>
              <a:gd name="T18" fmla="*/ 17 w 26"/>
              <a:gd name="T19" fmla="*/ 0 h 30"/>
              <a:gd name="T20" fmla="*/ 8 w 26"/>
              <a:gd name="T21" fmla="*/ 0 h 30"/>
              <a:gd name="T22" fmla="*/ 0 w 26"/>
              <a:gd name="T23" fmla="*/ 8 h 30"/>
              <a:gd name="T24" fmla="*/ 0 w 26"/>
              <a:gd name="T25" fmla="*/ 22 h 30"/>
              <a:gd name="T26" fmla="*/ 8 w 26"/>
              <a:gd name="T27" fmla="*/ 30 h 30"/>
              <a:gd name="T28" fmla="*/ 17 w 26"/>
              <a:gd name="T29" fmla="*/ 30 h 30"/>
              <a:gd name="T30" fmla="*/ 26 w 26"/>
              <a:gd name="T31" fmla="*/ 22 h 30"/>
              <a:gd name="T32" fmla="*/ 26 w 26"/>
              <a:gd name="T33" fmla="*/ 8 h 30"/>
              <a:gd name="T34" fmla="*/ 17 w 26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8" y="27"/>
                </a:moveTo>
                <a:cubicBezTo>
                  <a:pt x="6" y="27"/>
                  <a:pt x="4" y="25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7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3"/>
                  <a:pt x="22" y="0"/>
                  <a:pt x="17" y="0"/>
                </a:cubicBezTo>
              </a:path>
            </a:pathLst>
          </a:custGeom>
          <a:solidFill>
            <a:srgbClr val="42B0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Freeform 320">
            <a:extLst>
              <a:ext uri="{FF2B5EF4-FFF2-40B4-BE49-F238E27FC236}">
                <a16:creationId xmlns:a16="http://schemas.microsoft.com/office/drawing/2014/main" id="{5426B022-006A-4600-8BE8-40752644EB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8820" y="4834009"/>
            <a:ext cx="65907" cy="75322"/>
          </a:xfrm>
          <a:custGeom>
            <a:avLst/>
            <a:gdLst>
              <a:gd name="T0" fmla="*/ 17 w 26"/>
              <a:gd name="T1" fmla="*/ 30 h 30"/>
              <a:gd name="T2" fmla="*/ 8 w 26"/>
              <a:gd name="T3" fmla="*/ 30 h 30"/>
              <a:gd name="T4" fmla="*/ 0 w 26"/>
              <a:gd name="T5" fmla="*/ 22 h 30"/>
              <a:gd name="T6" fmla="*/ 0 w 26"/>
              <a:gd name="T7" fmla="*/ 8 h 30"/>
              <a:gd name="T8" fmla="*/ 8 w 26"/>
              <a:gd name="T9" fmla="*/ 0 h 30"/>
              <a:gd name="T10" fmla="*/ 17 w 26"/>
              <a:gd name="T11" fmla="*/ 0 h 30"/>
              <a:gd name="T12" fmla="*/ 26 w 26"/>
              <a:gd name="T13" fmla="*/ 8 h 30"/>
              <a:gd name="T14" fmla="*/ 26 w 26"/>
              <a:gd name="T15" fmla="*/ 22 h 30"/>
              <a:gd name="T16" fmla="*/ 17 w 26"/>
              <a:gd name="T17" fmla="*/ 30 h 30"/>
              <a:gd name="T18" fmla="*/ 8 w 26"/>
              <a:gd name="T19" fmla="*/ 3 h 30"/>
              <a:gd name="T20" fmla="*/ 4 w 26"/>
              <a:gd name="T21" fmla="*/ 8 h 30"/>
              <a:gd name="T22" fmla="*/ 4 w 26"/>
              <a:gd name="T23" fmla="*/ 22 h 30"/>
              <a:gd name="T24" fmla="*/ 8 w 26"/>
              <a:gd name="T25" fmla="*/ 27 h 30"/>
              <a:gd name="T26" fmla="*/ 17 w 26"/>
              <a:gd name="T27" fmla="*/ 27 h 30"/>
              <a:gd name="T28" fmla="*/ 22 w 26"/>
              <a:gd name="T29" fmla="*/ 22 h 30"/>
              <a:gd name="T30" fmla="*/ 22 w 26"/>
              <a:gd name="T31" fmla="*/ 8 h 30"/>
              <a:gd name="T32" fmla="*/ 17 w 26"/>
              <a:gd name="T33" fmla="*/ 3 h 30"/>
              <a:gd name="T34" fmla="*/ 8 w 26"/>
              <a:gd name="T35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0">
                <a:moveTo>
                  <a:pt x="17" y="30"/>
                </a:move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27"/>
                  <a:pt x="0" y="2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3"/>
                  <a:pt x="26" y="8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2" y="30"/>
                  <a:pt x="17" y="30"/>
                </a:cubicBezTo>
                <a:close/>
                <a:moveTo>
                  <a:pt x="8" y="3"/>
                </a:moveTo>
                <a:cubicBezTo>
                  <a:pt x="6" y="3"/>
                  <a:pt x="4" y="5"/>
                  <a:pt x="4" y="8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5"/>
                  <a:pt x="6" y="27"/>
                  <a:pt x="8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2" y="25"/>
                  <a:pt x="22" y="22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5"/>
                  <a:pt x="20" y="3"/>
                  <a:pt x="17" y="3"/>
                </a:cubicBezTo>
                <a:lnTo>
                  <a:pt x="8" y="3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Freeform 321">
            <a:extLst>
              <a:ext uri="{FF2B5EF4-FFF2-40B4-BE49-F238E27FC236}">
                <a16:creationId xmlns:a16="http://schemas.microsoft.com/office/drawing/2014/main" id="{06F8E3C3-C4A5-428B-A6DC-7A16C3E5FAB8}"/>
              </a:ext>
            </a:extLst>
          </p:cNvPr>
          <p:cNvSpPr>
            <a:spLocks noChangeAspect="1"/>
          </p:cNvSpPr>
          <p:nvPr/>
        </p:nvSpPr>
        <p:spPr bwMode="auto">
          <a:xfrm>
            <a:off x="6527183" y="5797498"/>
            <a:ext cx="69045" cy="134952"/>
          </a:xfrm>
          <a:custGeom>
            <a:avLst/>
            <a:gdLst>
              <a:gd name="T0" fmla="*/ 0 w 22"/>
              <a:gd name="T1" fmla="*/ 0 h 43"/>
              <a:gd name="T2" fmla="*/ 22 w 22"/>
              <a:gd name="T3" fmla="*/ 22 h 43"/>
              <a:gd name="T4" fmla="*/ 0 w 22"/>
              <a:gd name="T5" fmla="*/ 43 h 43"/>
              <a:gd name="T6" fmla="*/ 0 w 2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0" y="0"/>
                </a:moveTo>
                <a:lnTo>
                  <a:pt x="22" y="22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Freeform 322">
            <a:extLst>
              <a:ext uri="{FF2B5EF4-FFF2-40B4-BE49-F238E27FC236}">
                <a16:creationId xmlns:a16="http://schemas.microsoft.com/office/drawing/2014/main" id="{A133A920-6303-410B-8C1E-462AF6EC4EF1}"/>
              </a:ext>
            </a:extLst>
          </p:cNvPr>
          <p:cNvSpPr>
            <a:spLocks noChangeAspect="1"/>
          </p:cNvSpPr>
          <p:nvPr/>
        </p:nvSpPr>
        <p:spPr bwMode="auto">
          <a:xfrm>
            <a:off x="6615059" y="5797498"/>
            <a:ext cx="69045" cy="134952"/>
          </a:xfrm>
          <a:custGeom>
            <a:avLst/>
            <a:gdLst>
              <a:gd name="T0" fmla="*/ 0 w 22"/>
              <a:gd name="T1" fmla="*/ 0 h 43"/>
              <a:gd name="T2" fmla="*/ 22 w 22"/>
              <a:gd name="T3" fmla="*/ 22 h 43"/>
              <a:gd name="T4" fmla="*/ 0 w 22"/>
              <a:gd name="T5" fmla="*/ 43 h 43"/>
              <a:gd name="T6" fmla="*/ 0 w 22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0" y="0"/>
                </a:moveTo>
                <a:lnTo>
                  <a:pt x="22" y="22"/>
                </a:ln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Freeform 323">
            <a:extLst>
              <a:ext uri="{FF2B5EF4-FFF2-40B4-BE49-F238E27FC236}">
                <a16:creationId xmlns:a16="http://schemas.microsoft.com/office/drawing/2014/main" id="{A21C5E0C-58A7-4325-911D-36E44EB68758}"/>
              </a:ext>
            </a:extLst>
          </p:cNvPr>
          <p:cNvSpPr>
            <a:spLocks noChangeAspect="1"/>
          </p:cNvSpPr>
          <p:nvPr/>
        </p:nvSpPr>
        <p:spPr bwMode="auto">
          <a:xfrm>
            <a:off x="9514942" y="546169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Freeform 324">
            <a:extLst>
              <a:ext uri="{FF2B5EF4-FFF2-40B4-BE49-F238E27FC236}">
                <a16:creationId xmlns:a16="http://schemas.microsoft.com/office/drawing/2014/main" id="{612C9374-C7BC-4E54-A42B-B27C78D6E4B7}"/>
              </a:ext>
            </a:extLst>
          </p:cNvPr>
          <p:cNvSpPr>
            <a:spLocks noChangeAspect="1"/>
          </p:cNvSpPr>
          <p:nvPr/>
        </p:nvSpPr>
        <p:spPr bwMode="auto">
          <a:xfrm>
            <a:off x="9427067" y="546169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Freeform 325">
            <a:extLst>
              <a:ext uri="{FF2B5EF4-FFF2-40B4-BE49-F238E27FC236}">
                <a16:creationId xmlns:a16="http://schemas.microsoft.com/office/drawing/2014/main" id="{0714B073-6A41-4DE5-8C53-28D10EF9BBD8}"/>
              </a:ext>
            </a:extLst>
          </p:cNvPr>
          <p:cNvSpPr>
            <a:spLocks noChangeAspect="1"/>
          </p:cNvSpPr>
          <p:nvPr/>
        </p:nvSpPr>
        <p:spPr bwMode="auto">
          <a:xfrm>
            <a:off x="10403109" y="5653131"/>
            <a:ext cx="81598" cy="163197"/>
          </a:xfrm>
          <a:custGeom>
            <a:avLst/>
            <a:gdLst>
              <a:gd name="T0" fmla="*/ 26 w 26"/>
              <a:gd name="T1" fmla="*/ 52 h 52"/>
              <a:gd name="T2" fmla="*/ 0 w 26"/>
              <a:gd name="T3" fmla="*/ 26 h 52"/>
              <a:gd name="T4" fmla="*/ 26 w 26"/>
              <a:gd name="T5" fmla="*/ 0 h 52"/>
              <a:gd name="T6" fmla="*/ 26 w 26"/>
              <a:gd name="T7" fmla="*/ 16 h 52"/>
              <a:gd name="T8" fmla="*/ 26 w 26"/>
              <a:gd name="T9" fmla="*/ 34 h 52"/>
              <a:gd name="T10" fmla="*/ 26 w 26"/>
              <a:gd name="T1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2">
                <a:moveTo>
                  <a:pt x="26" y="52"/>
                </a:moveTo>
                <a:lnTo>
                  <a:pt x="0" y="26"/>
                </a:lnTo>
                <a:lnTo>
                  <a:pt x="26" y="0"/>
                </a:lnTo>
                <a:lnTo>
                  <a:pt x="26" y="16"/>
                </a:lnTo>
                <a:lnTo>
                  <a:pt x="26" y="34"/>
                </a:lnTo>
                <a:lnTo>
                  <a:pt x="26" y="52"/>
                </a:lnTo>
                <a:close/>
              </a:path>
            </a:pathLst>
          </a:cu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26">
            <a:extLst>
              <a:ext uri="{FF2B5EF4-FFF2-40B4-BE49-F238E27FC236}">
                <a16:creationId xmlns:a16="http://schemas.microsoft.com/office/drawing/2014/main" id="{3B1294F0-807C-4B8E-81D7-7091A1882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06677" y="5703346"/>
            <a:ext cx="62768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val 327">
            <a:extLst>
              <a:ext uri="{FF2B5EF4-FFF2-40B4-BE49-F238E27FC236}">
                <a16:creationId xmlns:a16="http://schemas.microsoft.com/office/drawing/2014/main" id="{01DECFEF-35AA-473A-A76E-E673CF5FF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4552" y="5703346"/>
            <a:ext cx="56491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Oval 328">
            <a:extLst>
              <a:ext uri="{FF2B5EF4-FFF2-40B4-BE49-F238E27FC236}">
                <a16:creationId xmlns:a16="http://schemas.microsoft.com/office/drawing/2014/main" id="{15FF967D-9F6C-4E8A-B3A0-EDDFD8791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79288" y="5703346"/>
            <a:ext cx="62768" cy="59631"/>
          </a:xfrm>
          <a:prstGeom prst="ellipse">
            <a:avLst/>
          </a:prstGeom>
          <a:solidFill>
            <a:srgbClr val="002B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Freeform 329">
            <a:extLst>
              <a:ext uri="{FF2B5EF4-FFF2-40B4-BE49-F238E27FC236}">
                <a16:creationId xmlns:a16="http://schemas.microsoft.com/office/drawing/2014/main" id="{11A00BFE-EE06-4653-B6D1-E487B64966B4}"/>
              </a:ext>
            </a:extLst>
          </p:cNvPr>
          <p:cNvSpPr>
            <a:spLocks noChangeAspect="1"/>
          </p:cNvSpPr>
          <p:nvPr/>
        </p:nvSpPr>
        <p:spPr bwMode="auto">
          <a:xfrm>
            <a:off x="7958295" y="4052546"/>
            <a:ext cx="81598" cy="163197"/>
          </a:xfrm>
          <a:custGeom>
            <a:avLst/>
            <a:gdLst>
              <a:gd name="T0" fmla="*/ 0 w 26"/>
              <a:gd name="T1" fmla="*/ 52 h 52"/>
              <a:gd name="T2" fmla="*/ 26 w 26"/>
              <a:gd name="T3" fmla="*/ 26 h 52"/>
              <a:gd name="T4" fmla="*/ 0 w 26"/>
              <a:gd name="T5" fmla="*/ 0 h 52"/>
              <a:gd name="T6" fmla="*/ 0 w 26"/>
              <a:gd name="T7" fmla="*/ 17 h 52"/>
              <a:gd name="T8" fmla="*/ 0 w 26"/>
              <a:gd name="T9" fmla="*/ 35 h 52"/>
              <a:gd name="T10" fmla="*/ 0 w 26"/>
              <a:gd name="T1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2">
                <a:moveTo>
                  <a:pt x="0" y="52"/>
                </a:moveTo>
                <a:lnTo>
                  <a:pt x="26" y="26"/>
                </a:lnTo>
                <a:lnTo>
                  <a:pt x="0" y="0"/>
                </a:lnTo>
                <a:lnTo>
                  <a:pt x="0" y="17"/>
                </a:lnTo>
                <a:lnTo>
                  <a:pt x="0" y="35"/>
                </a:lnTo>
                <a:lnTo>
                  <a:pt x="0" y="52"/>
                </a:lnTo>
                <a:close/>
              </a:path>
            </a:pathLst>
          </a:cu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Oval 330">
            <a:extLst>
              <a:ext uri="{FF2B5EF4-FFF2-40B4-BE49-F238E27FC236}">
                <a16:creationId xmlns:a16="http://schemas.microsoft.com/office/drawing/2014/main" id="{9CAFACEC-D736-4838-A1F6-45FEBE7389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6696" y="4105900"/>
            <a:ext cx="5963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Oval 331">
            <a:extLst>
              <a:ext uri="{FF2B5EF4-FFF2-40B4-BE49-F238E27FC236}">
                <a16:creationId xmlns:a16="http://schemas.microsoft.com/office/drawing/2014/main" id="{BE902A7D-E5C6-4955-8107-D1528ECA6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91958" y="4105900"/>
            <a:ext cx="5963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val 332">
            <a:extLst>
              <a:ext uri="{FF2B5EF4-FFF2-40B4-BE49-F238E27FC236}">
                <a16:creationId xmlns:a16="http://schemas.microsoft.com/office/drawing/2014/main" id="{3B169A18-B18C-4FF6-A2F8-29686852B6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07222" y="4105900"/>
            <a:ext cx="56491" cy="56491"/>
          </a:xfrm>
          <a:prstGeom prst="ellipse">
            <a:avLst/>
          </a:prstGeom>
          <a:solidFill>
            <a:srgbClr val="7BC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Freeform 333">
            <a:extLst>
              <a:ext uri="{FF2B5EF4-FFF2-40B4-BE49-F238E27FC236}">
                <a16:creationId xmlns:a16="http://schemas.microsoft.com/office/drawing/2014/main" id="{082DF4A8-E24B-48E3-9E20-D98E17C00D85}"/>
              </a:ext>
            </a:extLst>
          </p:cNvPr>
          <p:cNvSpPr>
            <a:spLocks noChangeAspect="1"/>
          </p:cNvSpPr>
          <p:nvPr/>
        </p:nvSpPr>
        <p:spPr bwMode="auto">
          <a:xfrm>
            <a:off x="6975974" y="3085918"/>
            <a:ext cx="81598" cy="160059"/>
          </a:xfrm>
          <a:custGeom>
            <a:avLst/>
            <a:gdLst>
              <a:gd name="T0" fmla="*/ 0 w 26"/>
              <a:gd name="T1" fmla="*/ 51 h 51"/>
              <a:gd name="T2" fmla="*/ 26 w 26"/>
              <a:gd name="T3" fmla="*/ 25 h 51"/>
              <a:gd name="T4" fmla="*/ 0 w 26"/>
              <a:gd name="T5" fmla="*/ 0 h 51"/>
              <a:gd name="T6" fmla="*/ 0 w 26"/>
              <a:gd name="T7" fmla="*/ 17 h 51"/>
              <a:gd name="T8" fmla="*/ 0 w 26"/>
              <a:gd name="T9" fmla="*/ 35 h 51"/>
              <a:gd name="T10" fmla="*/ 0 w 26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51">
                <a:moveTo>
                  <a:pt x="0" y="51"/>
                </a:moveTo>
                <a:lnTo>
                  <a:pt x="26" y="25"/>
                </a:lnTo>
                <a:lnTo>
                  <a:pt x="0" y="0"/>
                </a:lnTo>
                <a:lnTo>
                  <a:pt x="0" y="17"/>
                </a:lnTo>
                <a:lnTo>
                  <a:pt x="0" y="35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val 334">
            <a:extLst>
              <a:ext uri="{FF2B5EF4-FFF2-40B4-BE49-F238E27FC236}">
                <a16:creationId xmlns:a16="http://schemas.microsoft.com/office/drawing/2014/main" id="{0C0BB9E6-0637-4C13-93AD-11183EF2DE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1238" y="3136133"/>
            <a:ext cx="62768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Oval 335">
            <a:extLst>
              <a:ext uri="{FF2B5EF4-FFF2-40B4-BE49-F238E27FC236}">
                <a16:creationId xmlns:a16="http://schemas.microsoft.com/office/drawing/2014/main" id="{49D4D36A-0C74-44E8-A116-6DE48AB2A0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6500" y="3136133"/>
            <a:ext cx="59631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Oval 336">
            <a:extLst>
              <a:ext uri="{FF2B5EF4-FFF2-40B4-BE49-F238E27FC236}">
                <a16:creationId xmlns:a16="http://schemas.microsoft.com/office/drawing/2014/main" id="{9E6F30AD-968F-4E43-9C1A-F27BA766C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1764" y="3136133"/>
            <a:ext cx="59631" cy="6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Rectangle 337">
            <a:extLst>
              <a:ext uri="{FF2B5EF4-FFF2-40B4-BE49-F238E27FC236}">
                <a16:creationId xmlns:a16="http://schemas.microsoft.com/office/drawing/2014/main" id="{DC37408A-3726-4F28-A2A0-8B534E6F4D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6365" y="5838298"/>
            <a:ext cx="37661" cy="37661"/>
          </a:xfrm>
          <a:prstGeom prst="rect">
            <a:avLst/>
          </a:prstGeom>
          <a:solidFill>
            <a:srgbClr val="1D93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Rectangle 338">
            <a:extLst>
              <a:ext uri="{FF2B5EF4-FFF2-40B4-BE49-F238E27FC236}">
                <a16:creationId xmlns:a16="http://schemas.microsoft.com/office/drawing/2014/main" id="{482879EF-9EE3-437B-BC64-CB3C39C7E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6365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Rectangle 339">
            <a:extLst>
              <a:ext uri="{FF2B5EF4-FFF2-40B4-BE49-F238E27FC236}">
                <a16:creationId xmlns:a16="http://schemas.microsoft.com/office/drawing/2014/main" id="{7BF19101-B47C-4374-AF2C-B5711E846F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97377" y="5838298"/>
            <a:ext cx="37661" cy="37661"/>
          </a:xfrm>
          <a:prstGeom prst="rect">
            <a:avLst/>
          </a:prstGeom>
          <a:solidFill>
            <a:srgbClr val="1C8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Rectangle 340">
            <a:extLst>
              <a:ext uri="{FF2B5EF4-FFF2-40B4-BE49-F238E27FC236}">
                <a16:creationId xmlns:a16="http://schemas.microsoft.com/office/drawing/2014/main" id="{BAE571A0-DCF2-49A1-B641-1ED8ED5AC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9737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341">
            <a:extLst>
              <a:ext uri="{FF2B5EF4-FFF2-40B4-BE49-F238E27FC236}">
                <a16:creationId xmlns:a16="http://schemas.microsoft.com/office/drawing/2014/main" id="{9CC7751C-39F9-4963-8C14-80C426D99A88}"/>
              </a:ext>
            </a:extLst>
          </p:cNvPr>
          <p:cNvSpPr>
            <a:spLocks noChangeAspect="1"/>
          </p:cNvSpPr>
          <p:nvPr/>
        </p:nvSpPr>
        <p:spPr bwMode="auto">
          <a:xfrm>
            <a:off x="7691529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C8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342">
            <a:extLst>
              <a:ext uri="{FF2B5EF4-FFF2-40B4-BE49-F238E27FC236}">
                <a16:creationId xmlns:a16="http://schemas.microsoft.com/office/drawing/2014/main" id="{F21F66B6-97BC-404D-BAEE-75D7757440C7}"/>
              </a:ext>
            </a:extLst>
          </p:cNvPr>
          <p:cNvSpPr>
            <a:spLocks noChangeAspect="1"/>
          </p:cNvSpPr>
          <p:nvPr/>
        </p:nvSpPr>
        <p:spPr bwMode="auto">
          <a:xfrm>
            <a:off x="7691529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343">
            <a:extLst>
              <a:ext uri="{FF2B5EF4-FFF2-40B4-BE49-F238E27FC236}">
                <a16:creationId xmlns:a16="http://schemas.microsoft.com/office/drawing/2014/main" id="{E83D5147-3A23-4F85-92CD-6ACD60459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2544" y="5838298"/>
            <a:ext cx="37661" cy="37661"/>
          </a:xfrm>
          <a:prstGeom prst="rect">
            <a:avLst/>
          </a:prstGeom>
          <a:solidFill>
            <a:srgbClr val="1C82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Rectangle 344">
            <a:extLst>
              <a:ext uri="{FF2B5EF4-FFF2-40B4-BE49-F238E27FC236}">
                <a16:creationId xmlns:a16="http://schemas.microsoft.com/office/drawing/2014/main" id="{A0D95D75-B9E4-4A65-8ECC-8456DD1F5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2544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Rectangle 345">
            <a:extLst>
              <a:ext uri="{FF2B5EF4-FFF2-40B4-BE49-F238E27FC236}">
                <a16:creationId xmlns:a16="http://schemas.microsoft.com/office/drawing/2014/main" id="{8877B54C-F8CD-465B-8868-7A9BD3BFC8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3557" y="5838298"/>
            <a:ext cx="37661" cy="37661"/>
          </a:xfrm>
          <a:prstGeom prst="rect">
            <a:avLst/>
          </a:prstGeom>
          <a:solidFill>
            <a:srgbClr val="1B7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Rectangle 346">
            <a:extLst>
              <a:ext uri="{FF2B5EF4-FFF2-40B4-BE49-F238E27FC236}">
                <a16:creationId xmlns:a16="http://schemas.microsoft.com/office/drawing/2014/main" id="{A5F0099F-4DB4-42AB-AFA7-B8ADA31F38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7355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Rectangle 347">
            <a:extLst>
              <a:ext uri="{FF2B5EF4-FFF2-40B4-BE49-F238E27FC236}">
                <a16:creationId xmlns:a16="http://schemas.microsoft.com/office/drawing/2014/main" id="{94B13761-E6DC-4E67-93EC-3DDEEED48A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4571" y="5838298"/>
            <a:ext cx="37661" cy="37661"/>
          </a:xfrm>
          <a:prstGeom prst="rect">
            <a:avLst/>
          </a:prstGeom>
          <a:solidFill>
            <a:srgbClr val="1B7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Rectangle 348">
            <a:extLst>
              <a:ext uri="{FF2B5EF4-FFF2-40B4-BE49-F238E27FC236}">
                <a16:creationId xmlns:a16="http://schemas.microsoft.com/office/drawing/2014/main" id="{7ADB5EB7-CE54-4BAE-A480-BBF333FD0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64571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Rectangle 349">
            <a:extLst>
              <a:ext uri="{FF2B5EF4-FFF2-40B4-BE49-F238E27FC236}">
                <a16:creationId xmlns:a16="http://schemas.microsoft.com/office/drawing/2014/main" id="{584CCBF9-5307-4F1A-8F27-1F9184894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8723" y="5838298"/>
            <a:ext cx="34523" cy="37661"/>
          </a:xfrm>
          <a:prstGeom prst="rect">
            <a:avLst/>
          </a:prstGeom>
          <a:solidFill>
            <a:srgbClr val="1B7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Rectangle 350">
            <a:extLst>
              <a:ext uri="{FF2B5EF4-FFF2-40B4-BE49-F238E27FC236}">
                <a16:creationId xmlns:a16="http://schemas.microsoft.com/office/drawing/2014/main" id="{5A3AB05B-2BC5-4C6A-BD00-9771E4D936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8723" y="583829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Rectangle 351">
            <a:extLst>
              <a:ext uri="{FF2B5EF4-FFF2-40B4-BE49-F238E27FC236}">
                <a16:creationId xmlns:a16="http://schemas.microsoft.com/office/drawing/2014/main" id="{B182FBF1-D214-49F2-807E-3FE502317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9736" y="5838298"/>
            <a:ext cx="37661" cy="37661"/>
          </a:xfrm>
          <a:prstGeom prst="rect">
            <a:avLst/>
          </a:prstGeom>
          <a:solidFill>
            <a:srgbClr val="1A6C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Rectangle 352">
            <a:extLst>
              <a:ext uri="{FF2B5EF4-FFF2-40B4-BE49-F238E27FC236}">
                <a16:creationId xmlns:a16="http://schemas.microsoft.com/office/drawing/2014/main" id="{2204BA14-32B5-4421-8870-0A27380B9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9736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Rectangle 353">
            <a:extLst>
              <a:ext uri="{FF2B5EF4-FFF2-40B4-BE49-F238E27FC236}">
                <a16:creationId xmlns:a16="http://schemas.microsoft.com/office/drawing/2014/main" id="{738C41B5-0C2D-4E11-A9DD-846824146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0751" y="5838298"/>
            <a:ext cx="37661" cy="37661"/>
          </a:xfrm>
          <a:prstGeom prst="rect">
            <a:avLst/>
          </a:prstGeom>
          <a:solidFill>
            <a:srgbClr val="1A6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Rectangle 354">
            <a:extLst>
              <a:ext uri="{FF2B5EF4-FFF2-40B4-BE49-F238E27FC236}">
                <a16:creationId xmlns:a16="http://schemas.microsoft.com/office/drawing/2014/main" id="{4DE23A6F-F15A-4EDC-99E9-EC027B5E1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0751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Rectangle 355">
            <a:extLst>
              <a:ext uri="{FF2B5EF4-FFF2-40B4-BE49-F238E27FC236}">
                <a16:creationId xmlns:a16="http://schemas.microsoft.com/office/drawing/2014/main" id="{FBD61448-BDF6-4446-83AD-367DACB620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1763" y="5838298"/>
            <a:ext cx="37661" cy="37661"/>
          </a:xfrm>
          <a:prstGeom prst="rect">
            <a:avLst/>
          </a:prstGeom>
          <a:solidFill>
            <a:srgbClr val="196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Rectangle 356">
            <a:extLst>
              <a:ext uri="{FF2B5EF4-FFF2-40B4-BE49-F238E27FC236}">
                <a16:creationId xmlns:a16="http://schemas.microsoft.com/office/drawing/2014/main" id="{A6658DF5-4D36-44A1-BA5D-D40E64408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1763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Rectangle 357">
            <a:extLst>
              <a:ext uri="{FF2B5EF4-FFF2-40B4-BE49-F238E27FC236}">
                <a16:creationId xmlns:a16="http://schemas.microsoft.com/office/drawing/2014/main" id="{09C6B32C-21A3-4684-8616-221A0DC11D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2778" y="5838298"/>
            <a:ext cx="37661" cy="37661"/>
          </a:xfrm>
          <a:prstGeom prst="rect">
            <a:avLst/>
          </a:prstGeom>
          <a:solidFill>
            <a:srgbClr val="195B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Rectangle 358">
            <a:extLst>
              <a:ext uri="{FF2B5EF4-FFF2-40B4-BE49-F238E27FC236}">
                <a16:creationId xmlns:a16="http://schemas.microsoft.com/office/drawing/2014/main" id="{2365F936-9D9F-4972-8D5E-5F38BEB94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2778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Rectangle 359">
            <a:extLst>
              <a:ext uri="{FF2B5EF4-FFF2-40B4-BE49-F238E27FC236}">
                <a16:creationId xmlns:a16="http://schemas.microsoft.com/office/drawing/2014/main" id="{14794A0D-9928-4F3C-BC49-A6B8AB0EAC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0" y="5838298"/>
            <a:ext cx="37661" cy="37661"/>
          </a:xfrm>
          <a:prstGeom prst="rect">
            <a:avLst/>
          </a:prstGeom>
          <a:solidFill>
            <a:srgbClr val="1955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Rectangle 360">
            <a:extLst>
              <a:ext uri="{FF2B5EF4-FFF2-40B4-BE49-F238E27FC236}">
                <a16:creationId xmlns:a16="http://schemas.microsoft.com/office/drawing/2014/main" id="{D03460EB-A720-4C23-B6E1-5FDF6CFE72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0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Rectangle 361">
            <a:extLst>
              <a:ext uri="{FF2B5EF4-FFF2-40B4-BE49-F238E27FC236}">
                <a16:creationId xmlns:a16="http://schemas.microsoft.com/office/drawing/2014/main" id="{CA6BE650-DEDA-4594-AB96-AB860AF657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7943" y="5838298"/>
            <a:ext cx="37661" cy="37661"/>
          </a:xfrm>
          <a:prstGeom prst="rect">
            <a:avLst/>
          </a:prstGeom>
          <a:solidFill>
            <a:srgbClr val="184F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Rectangle 362">
            <a:extLst>
              <a:ext uri="{FF2B5EF4-FFF2-40B4-BE49-F238E27FC236}">
                <a16:creationId xmlns:a16="http://schemas.microsoft.com/office/drawing/2014/main" id="{8F9732CD-9C72-4A3C-8ECB-375E4B1D9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7943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Rectangle 363">
            <a:extLst>
              <a:ext uri="{FF2B5EF4-FFF2-40B4-BE49-F238E27FC236}">
                <a16:creationId xmlns:a16="http://schemas.microsoft.com/office/drawing/2014/main" id="{DFD3A84D-E7D5-44FD-8D58-038FC67484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8957" y="5838298"/>
            <a:ext cx="37661" cy="37661"/>
          </a:xfrm>
          <a:prstGeom prst="rect">
            <a:avLst/>
          </a:prstGeom>
          <a:solidFill>
            <a:srgbClr val="184A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Rectangle 364">
            <a:extLst>
              <a:ext uri="{FF2B5EF4-FFF2-40B4-BE49-F238E27FC236}">
                <a16:creationId xmlns:a16="http://schemas.microsoft.com/office/drawing/2014/main" id="{1BACCFE4-8B61-42F6-9EDE-BC5B23A83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895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Rectangle 365">
            <a:extLst>
              <a:ext uri="{FF2B5EF4-FFF2-40B4-BE49-F238E27FC236}">
                <a16:creationId xmlns:a16="http://schemas.microsoft.com/office/drawing/2014/main" id="{C2AEC949-029D-4C6B-852F-CAC66E467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9970" y="5838298"/>
            <a:ext cx="37661" cy="37661"/>
          </a:xfrm>
          <a:prstGeom prst="rect">
            <a:avLst/>
          </a:prstGeom>
          <a:solidFill>
            <a:srgbClr val="18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Rectangle 366">
            <a:extLst>
              <a:ext uri="{FF2B5EF4-FFF2-40B4-BE49-F238E27FC236}">
                <a16:creationId xmlns:a16="http://schemas.microsoft.com/office/drawing/2014/main" id="{7CEEEAF8-A821-424B-9792-48FE6D10B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9970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Freeform 367">
            <a:extLst>
              <a:ext uri="{FF2B5EF4-FFF2-40B4-BE49-F238E27FC236}">
                <a16:creationId xmlns:a16="http://schemas.microsoft.com/office/drawing/2014/main" id="{F771DA05-4C96-4F2B-9B93-59564D670AC4}"/>
              </a:ext>
            </a:extLst>
          </p:cNvPr>
          <p:cNvSpPr>
            <a:spLocks noChangeAspect="1"/>
          </p:cNvSpPr>
          <p:nvPr/>
        </p:nvSpPr>
        <p:spPr bwMode="auto">
          <a:xfrm>
            <a:off x="8884122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73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Freeform 368">
            <a:extLst>
              <a:ext uri="{FF2B5EF4-FFF2-40B4-BE49-F238E27FC236}">
                <a16:creationId xmlns:a16="http://schemas.microsoft.com/office/drawing/2014/main" id="{064A2F01-E604-479B-B2E9-23E521604FF9}"/>
              </a:ext>
            </a:extLst>
          </p:cNvPr>
          <p:cNvSpPr>
            <a:spLocks noChangeAspect="1"/>
          </p:cNvSpPr>
          <p:nvPr/>
        </p:nvSpPr>
        <p:spPr bwMode="auto">
          <a:xfrm>
            <a:off x="8884122" y="583829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Rectangle 369">
            <a:extLst>
              <a:ext uri="{FF2B5EF4-FFF2-40B4-BE49-F238E27FC236}">
                <a16:creationId xmlns:a16="http://schemas.microsoft.com/office/drawing/2014/main" id="{B16F606A-15C7-4EB8-A5DF-019DE7CCF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5137" y="5838298"/>
            <a:ext cx="37661" cy="37661"/>
          </a:xfrm>
          <a:prstGeom prst="rect">
            <a:avLst/>
          </a:prstGeom>
          <a:solidFill>
            <a:srgbClr val="173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Rectangle 370">
            <a:extLst>
              <a:ext uri="{FF2B5EF4-FFF2-40B4-BE49-F238E27FC236}">
                <a16:creationId xmlns:a16="http://schemas.microsoft.com/office/drawing/2014/main" id="{F52874BB-A87A-493D-A8DE-F2F0EEF19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75137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Rectangle 371">
            <a:extLst>
              <a:ext uri="{FF2B5EF4-FFF2-40B4-BE49-F238E27FC236}">
                <a16:creationId xmlns:a16="http://schemas.microsoft.com/office/drawing/2014/main" id="{4E2366C1-0639-4768-9D67-2292FE16A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6149" y="5838298"/>
            <a:ext cx="37661" cy="37661"/>
          </a:xfrm>
          <a:prstGeom prst="rect">
            <a:avLst/>
          </a:prstGeom>
          <a:solidFill>
            <a:srgbClr val="173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Rectangle 372">
            <a:extLst>
              <a:ext uri="{FF2B5EF4-FFF2-40B4-BE49-F238E27FC236}">
                <a16:creationId xmlns:a16="http://schemas.microsoft.com/office/drawing/2014/main" id="{85CBA3BA-BC5B-4FF8-BADB-F69978FAE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6149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Rectangle 373">
            <a:extLst>
              <a:ext uri="{FF2B5EF4-FFF2-40B4-BE49-F238E27FC236}">
                <a16:creationId xmlns:a16="http://schemas.microsoft.com/office/drawing/2014/main" id="{8FB2D51E-E246-4419-BD90-7999D3FDE3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57164" y="5838298"/>
            <a:ext cx="37661" cy="37661"/>
          </a:xfrm>
          <a:prstGeom prst="rect">
            <a:avLst/>
          </a:prstGeom>
          <a:solidFill>
            <a:srgbClr val="162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Rectangle 374">
            <a:extLst>
              <a:ext uri="{FF2B5EF4-FFF2-40B4-BE49-F238E27FC236}">
                <a16:creationId xmlns:a16="http://schemas.microsoft.com/office/drawing/2014/main" id="{60F1451B-8F07-408E-AA41-E0965F76D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57164" y="583829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Freeform 375">
            <a:extLst>
              <a:ext uri="{FF2B5EF4-FFF2-40B4-BE49-F238E27FC236}">
                <a16:creationId xmlns:a16="http://schemas.microsoft.com/office/drawing/2014/main" id="{5CFD079A-E216-4BB0-AF68-099C38B310F1}"/>
              </a:ext>
            </a:extLst>
          </p:cNvPr>
          <p:cNvSpPr>
            <a:spLocks noChangeAspect="1"/>
          </p:cNvSpPr>
          <p:nvPr/>
        </p:nvSpPr>
        <p:spPr bwMode="auto">
          <a:xfrm>
            <a:off x="9248177" y="5838298"/>
            <a:ext cx="37661" cy="37661"/>
          </a:xfrm>
          <a:custGeom>
            <a:avLst/>
            <a:gdLst>
              <a:gd name="T0" fmla="*/ 12 w 12"/>
              <a:gd name="T1" fmla="*/ 12 h 12"/>
              <a:gd name="T2" fmla="*/ 0 w 12"/>
              <a:gd name="T3" fmla="*/ 12 h 12"/>
              <a:gd name="T4" fmla="*/ 1 w 12"/>
              <a:gd name="T5" fmla="*/ 0 h 12"/>
              <a:gd name="T6" fmla="*/ 12 w 12"/>
              <a:gd name="T7" fmla="*/ 0 h 12"/>
              <a:gd name="T8" fmla="*/ 12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1" y="0"/>
                </a:lnTo>
                <a:lnTo>
                  <a:pt x="12" y="0"/>
                </a:lnTo>
                <a:lnTo>
                  <a:pt x="12" y="12"/>
                </a:lnTo>
                <a:close/>
              </a:path>
            </a:pathLst>
          </a:cu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Rectangle 376">
            <a:extLst>
              <a:ext uri="{FF2B5EF4-FFF2-40B4-BE49-F238E27FC236}">
                <a16:creationId xmlns:a16="http://schemas.microsoft.com/office/drawing/2014/main" id="{945E1EF4-448D-4FE2-BFBB-2FE01D7DF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42329" y="5838298"/>
            <a:ext cx="37661" cy="37661"/>
          </a:xfrm>
          <a:prstGeom prst="rect">
            <a:avLst/>
          </a:pr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Rectangle 377">
            <a:extLst>
              <a:ext uri="{FF2B5EF4-FFF2-40B4-BE49-F238E27FC236}">
                <a16:creationId xmlns:a16="http://schemas.microsoft.com/office/drawing/2014/main" id="{1A6DD31D-183F-4A19-A661-6FA57FCE0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33343" y="5838298"/>
            <a:ext cx="37661" cy="37661"/>
          </a:xfrm>
          <a:prstGeom prst="rect">
            <a:avLst/>
          </a:pr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Freeform 378">
            <a:extLst>
              <a:ext uri="{FF2B5EF4-FFF2-40B4-BE49-F238E27FC236}">
                <a16:creationId xmlns:a16="http://schemas.microsoft.com/office/drawing/2014/main" id="{DE16C009-4CAB-4EAD-89CC-0F6BDC98A1AE}"/>
              </a:ext>
            </a:extLst>
          </p:cNvPr>
          <p:cNvSpPr>
            <a:spLocks noChangeAspect="1"/>
          </p:cNvSpPr>
          <p:nvPr/>
        </p:nvSpPr>
        <p:spPr bwMode="auto">
          <a:xfrm>
            <a:off x="9521219" y="5810051"/>
            <a:ext cx="62768" cy="94152"/>
          </a:xfrm>
          <a:custGeom>
            <a:avLst/>
            <a:gdLst>
              <a:gd name="T0" fmla="*/ 20 w 20"/>
              <a:gd name="T1" fmla="*/ 15 h 30"/>
              <a:gd name="T2" fmla="*/ 0 w 20"/>
              <a:gd name="T3" fmla="*/ 30 h 30"/>
              <a:gd name="T4" fmla="*/ 0 w 20"/>
              <a:gd name="T5" fmla="*/ 0 h 30"/>
              <a:gd name="T6" fmla="*/ 20 w 20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0">
                <a:moveTo>
                  <a:pt x="20" y="15"/>
                </a:moveTo>
                <a:lnTo>
                  <a:pt x="0" y="30"/>
                </a:lnTo>
                <a:lnTo>
                  <a:pt x="0" y="0"/>
                </a:lnTo>
                <a:lnTo>
                  <a:pt x="20" y="15"/>
                </a:lnTo>
                <a:close/>
              </a:path>
            </a:pathLst>
          </a:custGeom>
          <a:solidFill>
            <a:srgbClr val="162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Rectangle 379">
            <a:extLst>
              <a:ext uri="{FF2B5EF4-FFF2-40B4-BE49-F238E27FC236}">
                <a16:creationId xmlns:a16="http://schemas.microsoft.com/office/drawing/2014/main" id="{08A2263D-9A60-4639-99E5-C32D6B551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3051" y="6371826"/>
            <a:ext cx="37661" cy="37661"/>
          </a:xfrm>
          <a:prstGeom prst="rect">
            <a:avLst/>
          </a:pr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Rectangle 380">
            <a:extLst>
              <a:ext uri="{FF2B5EF4-FFF2-40B4-BE49-F238E27FC236}">
                <a16:creationId xmlns:a16="http://schemas.microsoft.com/office/drawing/2014/main" id="{1386ECE4-5E19-49BB-9A8A-4C58548410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23051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ectangle 381">
            <a:extLst>
              <a:ext uri="{FF2B5EF4-FFF2-40B4-BE49-F238E27FC236}">
                <a16:creationId xmlns:a16="http://schemas.microsoft.com/office/drawing/2014/main" id="{C34FB16A-80E0-4272-9479-3E8304677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6371826"/>
            <a:ext cx="34523" cy="37661"/>
          </a:xfrm>
          <a:prstGeom prst="rect">
            <a:avLst/>
          </a:pr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Rectangle 382">
            <a:extLst>
              <a:ext uri="{FF2B5EF4-FFF2-40B4-BE49-F238E27FC236}">
                <a16:creationId xmlns:a16="http://schemas.microsoft.com/office/drawing/2014/main" id="{49B8FE3B-6E1F-4F33-A33F-5B78AA0AF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7203" y="6371826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Rectangle 383">
            <a:extLst>
              <a:ext uri="{FF2B5EF4-FFF2-40B4-BE49-F238E27FC236}">
                <a16:creationId xmlns:a16="http://schemas.microsoft.com/office/drawing/2014/main" id="{E808C4A7-8034-4AA5-9F10-F7F57746E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6371826"/>
            <a:ext cx="37661" cy="37661"/>
          </a:xfrm>
          <a:prstGeom prst="rect">
            <a:avLst/>
          </a:pr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Rectangle 384">
            <a:extLst>
              <a:ext uri="{FF2B5EF4-FFF2-40B4-BE49-F238E27FC236}">
                <a16:creationId xmlns:a16="http://schemas.microsoft.com/office/drawing/2014/main" id="{4182E210-89E2-4944-B725-CCC25DEEB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08215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Rectangle 385">
            <a:extLst>
              <a:ext uri="{FF2B5EF4-FFF2-40B4-BE49-F238E27FC236}">
                <a16:creationId xmlns:a16="http://schemas.microsoft.com/office/drawing/2014/main" id="{4FFCCDDE-7957-4902-B8FC-BB497451B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9230" y="6371826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Rectangle 386">
            <a:extLst>
              <a:ext uri="{FF2B5EF4-FFF2-40B4-BE49-F238E27FC236}">
                <a16:creationId xmlns:a16="http://schemas.microsoft.com/office/drawing/2014/main" id="{55B73F23-5DD1-4210-A39E-A8ADAD6D38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923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" name="Rectangle 387">
            <a:extLst>
              <a:ext uri="{FF2B5EF4-FFF2-40B4-BE49-F238E27FC236}">
                <a16:creationId xmlns:a16="http://schemas.microsoft.com/office/drawing/2014/main" id="{4D8B66F0-28DD-4E3A-B1C0-439F40EB04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243" y="6371826"/>
            <a:ext cx="37661" cy="37661"/>
          </a:xfrm>
          <a:prstGeom prst="rect">
            <a:avLst/>
          </a:pr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Rectangle 388">
            <a:extLst>
              <a:ext uri="{FF2B5EF4-FFF2-40B4-BE49-F238E27FC236}">
                <a16:creationId xmlns:a16="http://schemas.microsoft.com/office/drawing/2014/main" id="{3AC41D79-C0B5-43D8-BE9A-3F3B295D6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024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Freeform 389">
            <a:extLst>
              <a:ext uri="{FF2B5EF4-FFF2-40B4-BE49-F238E27FC236}">
                <a16:creationId xmlns:a16="http://schemas.microsoft.com/office/drawing/2014/main" id="{123C9926-DF00-459E-BC0D-F24FF926BC6C}"/>
              </a:ext>
            </a:extLst>
          </p:cNvPr>
          <p:cNvSpPr>
            <a:spLocks noChangeAspect="1"/>
          </p:cNvSpPr>
          <p:nvPr/>
        </p:nvSpPr>
        <p:spPr bwMode="auto">
          <a:xfrm>
            <a:off x="7481257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Freeform 390">
            <a:extLst>
              <a:ext uri="{FF2B5EF4-FFF2-40B4-BE49-F238E27FC236}">
                <a16:creationId xmlns:a16="http://schemas.microsoft.com/office/drawing/2014/main" id="{1A415308-6C0F-4B9F-98F5-3E8DB7DF78EB}"/>
              </a:ext>
            </a:extLst>
          </p:cNvPr>
          <p:cNvSpPr>
            <a:spLocks noChangeAspect="1"/>
          </p:cNvSpPr>
          <p:nvPr/>
        </p:nvSpPr>
        <p:spPr bwMode="auto">
          <a:xfrm>
            <a:off x="7481257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Rectangle 391">
            <a:extLst>
              <a:ext uri="{FF2B5EF4-FFF2-40B4-BE49-F238E27FC236}">
                <a16:creationId xmlns:a16="http://schemas.microsoft.com/office/drawing/2014/main" id="{A1EFFEFE-DE1E-494F-975A-CE336FE8D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6371826"/>
            <a:ext cx="37661" cy="37661"/>
          </a:xfrm>
          <a:prstGeom prst="rect">
            <a:avLst/>
          </a:pr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Rectangle 392">
            <a:extLst>
              <a:ext uri="{FF2B5EF4-FFF2-40B4-BE49-F238E27FC236}">
                <a16:creationId xmlns:a16="http://schemas.microsoft.com/office/drawing/2014/main" id="{1D38DCCD-1EEA-40A8-ADFF-171C6BD1DD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541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Rectangle 393">
            <a:extLst>
              <a:ext uri="{FF2B5EF4-FFF2-40B4-BE49-F238E27FC236}">
                <a16:creationId xmlns:a16="http://schemas.microsoft.com/office/drawing/2014/main" id="{D270C65A-9759-4CCE-8C01-B48A95795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6371826"/>
            <a:ext cx="37661" cy="37661"/>
          </a:xfrm>
          <a:prstGeom prst="rect">
            <a:avLst/>
          </a:pr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Rectangle 394">
            <a:extLst>
              <a:ext uri="{FF2B5EF4-FFF2-40B4-BE49-F238E27FC236}">
                <a16:creationId xmlns:a16="http://schemas.microsoft.com/office/drawing/2014/main" id="{32940B68-55BE-48D3-8B0C-F46C3476B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6422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Rectangle 395">
            <a:extLst>
              <a:ext uri="{FF2B5EF4-FFF2-40B4-BE49-F238E27FC236}">
                <a16:creationId xmlns:a16="http://schemas.microsoft.com/office/drawing/2014/main" id="{7460F798-6548-4944-9C9A-D5C98218FB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7437" y="6371826"/>
            <a:ext cx="37661" cy="37661"/>
          </a:xfrm>
          <a:prstGeom prst="rect">
            <a:avLst/>
          </a:pr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Rectangle 396">
            <a:extLst>
              <a:ext uri="{FF2B5EF4-FFF2-40B4-BE49-F238E27FC236}">
                <a16:creationId xmlns:a16="http://schemas.microsoft.com/office/drawing/2014/main" id="{22740CB1-C762-4D86-A431-7757A904E4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743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Rectangle 397">
            <a:extLst>
              <a:ext uri="{FF2B5EF4-FFF2-40B4-BE49-F238E27FC236}">
                <a16:creationId xmlns:a16="http://schemas.microsoft.com/office/drawing/2014/main" id="{6C38737B-7991-44F9-801C-0170D1B17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449" y="6371826"/>
            <a:ext cx="37661" cy="37661"/>
          </a:xfrm>
          <a:prstGeom prst="rect">
            <a:avLst/>
          </a:pr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Rectangle 398">
            <a:extLst>
              <a:ext uri="{FF2B5EF4-FFF2-40B4-BE49-F238E27FC236}">
                <a16:creationId xmlns:a16="http://schemas.microsoft.com/office/drawing/2014/main" id="{F1C6447C-9B68-4232-ACB0-1201004F9E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8449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Freeform 399">
            <a:extLst>
              <a:ext uri="{FF2B5EF4-FFF2-40B4-BE49-F238E27FC236}">
                <a16:creationId xmlns:a16="http://schemas.microsoft.com/office/drawing/2014/main" id="{C8B89409-9C4A-49A6-B934-AB1CFC21F50C}"/>
              </a:ext>
            </a:extLst>
          </p:cNvPr>
          <p:cNvSpPr>
            <a:spLocks noChangeAspect="1"/>
          </p:cNvSpPr>
          <p:nvPr/>
        </p:nvSpPr>
        <p:spPr bwMode="auto">
          <a:xfrm>
            <a:off x="7942602" y="6371826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Freeform 400">
            <a:extLst>
              <a:ext uri="{FF2B5EF4-FFF2-40B4-BE49-F238E27FC236}">
                <a16:creationId xmlns:a16="http://schemas.microsoft.com/office/drawing/2014/main" id="{E9C16161-981F-4AED-9894-379391E88E7A}"/>
              </a:ext>
            </a:extLst>
          </p:cNvPr>
          <p:cNvSpPr>
            <a:spLocks noChangeAspect="1"/>
          </p:cNvSpPr>
          <p:nvPr/>
        </p:nvSpPr>
        <p:spPr bwMode="auto">
          <a:xfrm>
            <a:off x="7942602" y="6371826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Rectangle 401">
            <a:extLst>
              <a:ext uri="{FF2B5EF4-FFF2-40B4-BE49-F238E27FC236}">
                <a16:creationId xmlns:a16="http://schemas.microsoft.com/office/drawing/2014/main" id="{C9B75040-D9CA-42CE-818B-C95D6B8FD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6371826"/>
            <a:ext cx="37661" cy="37661"/>
          </a:xfrm>
          <a:prstGeom prst="rect">
            <a:avLst/>
          </a:pr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Rectangle 402">
            <a:extLst>
              <a:ext uri="{FF2B5EF4-FFF2-40B4-BE49-F238E27FC236}">
                <a16:creationId xmlns:a16="http://schemas.microsoft.com/office/drawing/2014/main" id="{E7564903-1131-40A5-93FF-B90B534C5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3616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Rectangle 403">
            <a:extLst>
              <a:ext uri="{FF2B5EF4-FFF2-40B4-BE49-F238E27FC236}">
                <a16:creationId xmlns:a16="http://schemas.microsoft.com/office/drawing/2014/main" id="{E8D8A168-06E9-43D2-A0C4-C785531B52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4629" y="6371826"/>
            <a:ext cx="37661" cy="37661"/>
          </a:xfrm>
          <a:prstGeom prst="rect">
            <a:avLst/>
          </a:pr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Rectangle 404">
            <a:extLst>
              <a:ext uri="{FF2B5EF4-FFF2-40B4-BE49-F238E27FC236}">
                <a16:creationId xmlns:a16="http://schemas.microsoft.com/office/drawing/2014/main" id="{3EC7CEE5-BD88-40B3-9087-E7AEE3E1C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24629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" name="Rectangle 405">
            <a:extLst>
              <a:ext uri="{FF2B5EF4-FFF2-40B4-BE49-F238E27FC236}">
                <a16:creationId xmlns:a16="http://schemas.microsoft.com/office/drawing/2014/main" id="{0867567A-5CC2-4BE4-908C-2D3E5FDCA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5644" y="6371826"/>
            <a:ext cx="37661" cy="37661"/>
          </a:xfrm>
          <a:prstGeom prst="rect">
            <a:avLst/>
          </a:pr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Rectangle 406">
            <a:extLst>
              <a:ext uri="{FF2B5EF4-FFF2-40B4-BE49-F238E27FC236}">
                <a16:creationId xmlns:a16="http://schemas.microsoft.com/office/drawing/2014/main" id="{AEB28263-95B1-4455-B976-A3675555C2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564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" name="Freeform 408">
            <a:extLst>
              <a:ext uri="{FF2B5EF4-FFF2-40B4-BE49-F238E27FC236}">
                <a16:creationId xmlns:a16="http://schemas.microsoft.com/office/drawing/2014/main" id="{F9838DF5-15A9-4C1F-8619-1586AE3C05E1}"/>
              </a:ext>
            </a:extLst>
          </p:cNvPr>
          <p:cNvSpPr>
            <a:spLocks noChangeAspect="1"/>
          </p:cNvSpPr>
          <p:nvPr/>
        </p:nvSpPr>
        <p:spPr bwMode="auto">
          <a:xfrm>
            <a:off x="8306656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Freeform 409">
            <a:extLst>
              <a:ext uri="{FF2B5EF4-FFF2-40B4-BE49-F238E27FC236}">
                <a16:creationId xmlns:a16="http://schemas.microsoft.com/office/drawing/2014/main" id="{71E4A42C-5FE3-47EC-97E1-C0C5E7361120}"/>
              </a:ext>
            </a:extLst>
          </p:cNvPr>
          <p:cNvSpPr>
            <a:spLocks noChangeAspect="1"/>
          </p:cNvSpPr>
          <p:nvPr/>
        </p:nvSpPr>
        <p:spPr bwMode="auto">
          <a:xfrm>
            <a:off x="8306656" y="6371826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Rectangle 410">
            <a:extLst>
              <a:ext uri="{FF2B5EF4-FFF2-40B4-BE49-F238E27FC236}">
                <a16:creationId xmlns:a16="http://schemas.microsoft.com/office/drawing/2014/main" id="{91DAA0B8-E19A-41CB-B622-29EACB834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0808" y="6371826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Rectangle 411">
            <a:extLst>
              <a:ext uri="{FF2B5EF4-FFF2-40B4-BE49-F238E27FC236}">
                <a16:creationId xmlns:a16="http://schemas.microsoft.com/office/drawing/2014/main" id="{CB8D4B36-E3C2-4BC1-830E-371C1963A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080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Rectangle 412">
            <a:extLst>
              <a:ext uri="{FF2B5EF4-FFF2-40B4-BE49-F238E27FC236}">
                <a16:creationId xmlns:a16="http://schemas.microsoft.com/office/drawing/2014/main" id="{6A66EDC1-51F6-4AAC-8768-AC524673DB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1823" y="6371826"/>
            <a:ext cx="37661" cy="37661"/>
          </a:xfrm>
          <a:prstGeom prst="rect">
            <a:avLst/>
          </a:pr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Rectangle 413">
            <a:extLst>
              <a:ext uri="{FF2B5EF4-FFF2-40B4-BE49-F238E27FC236}">
                <a16:creationId xmlns:a16="http://schemas.microsoft.com/office/drawing/2014/main" id="{BF76EFB8-0B94-4A9D-91BF-E66CAB59E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182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Rectangle 414">
            <a:extLst>
              <a:ext uri="{FF2B5EF4-FFF2-40B4-BE49-F238E27FC236}">
                <a16:creationId xmlns:a16="http://schemas.microsoft.com/office/drawing/2014/main" id="{AC5026D4-15ED-419F-ACF7-2D8E140D4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2836" y="6371826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Rectangle 415">
            <a:extLst>
              <a:ext uri="{FF2B5EF4-FFF2-40B4-BE49-F238E27FC236}">
                <a16:creationId xmlns:a16="http://schemas.microsoft.com/office/drawing/2014/main" id="{4D9DF0F9-5C23-451F-9C8A-A17C060E8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2836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Rectangle 416">
            <a:extLst>
              <a:ext uri="{FF2B5EF4-FFF2-40B4-BE49-F238E27FC236}">
                <a16:creationId xmlns:a16="http://schemas.microsoft.com/office/drawing/2014/main" id="{6C2E7320-4B69-47D3-9216-102DA3223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73850" y="6371826"/>
            <a:ext cx="37661" cy="37661"/>
          </a:xfrm>
          <a:prstGeom prst="rect">
            <a:avLst/>
          </a:pr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Rectangle 417">
            <a:extLst>
              <a:ext uri="{FF2B5EF4-FFF2-40B4-BE49-F238E27FC236}">
                <a16:creationId xmlns:a16="http://schemas.microsoft.com/office/drawing/2014/main" id="{D1D3A3D4-F08B-49B3-A7D0-CF75955D14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7385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Freeform 418">
            <a:extLst>
              <a:ext uri="{FF2B5EF4-FFF2-40B4-BE49-F238E27FC236}">
                <a16:creationId xmlns:a16="http://schemas.microsoft.com/office/drawing/2014/main" id="{BD86E359-D283-4F4B-80E7-A2F247CC4BA2}"/>
              </a:ext>
            </a:extLst>
          </p:cNvPr>
          <p:cNvSpPr>
            <a:spLocks noChangeAspect="1"/>
          </p:cNvSpPr>
          <p:nvPr/>
        </p:nvSpPr>
        <p:spPr bwMode="auto">
          <a:xfrm>
            <a:off x="8768002" y="6371826"/>
            <a:ext cx="37661" cy="37661"/>
          </a:xfrm>
          <a:custGeom>
            <a:avLst/>
            <a:gdLst>
              <a:gd name="T0" fmla="*/ 11 w 12"/>
              <a:gd name="T1" fmla="*/ 12 h 12"/>
              <a:gd name="T2" fmla="*/ 0 w 12"/>
              <a:gd name="T3" fmla="*/ 12 h 12"/>
              <a:gd name="T4" fmla="*/ 0 w 12"/>
              <a:gd name="T5" fmla="*/ 0 h 12"/>
              <a:gd name="T6" fmla="*/ 12 w 12"/>
              <a:gd name="T7" fmla="*/ 0 h 12"/>
              <a:gd name="T8" fmla="*/ 11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12"/>
                </a:move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lnTo>
                  <a:pt x="1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" name="Rectangle 419">
            <a:extLst>
              <a:ext uri="{FF2B5EF4-FFF2-40B4-BE49-F238E27FC236}">
                <a16:creationId xmlns:a16="http://schemas.microsoft.com/office/drawing/2014/main" id="{4A6166AE-11EB-4D78-91F6-29CAAED20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59015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Rectangle 420">
            <a:extLst>
              <a:ext uri="{FF2B5EF4-FFF2-40B4-BE49-F238E27FC236}">
                <a16:creationId xmlns:a16="http://schemas.microsoft.com/office/drawing/2014/main" id="{53905E72-A7CB-4C90-B698-8ADC0697F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50030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Rectangle 421">
            <a:extLst>
              <a:ext uri="{FF2B5EF4-FFF2-40B4-BE49-F238E27FC236}">
                <a16:creationId xmlns:a16="http://schemas.microsoft.com/office/drawing/2014/main" id="{65EF3F7D-06B8-4DF3-B966-61CE956EE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4884" y="6371826"/>
            <a:ext cx="37661" cy="37661"/>
          </a:xfrm>
          <a:prstGeom prst="rect">
            <a:avLst/>
          </a:pr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Rectangle 422">
            <a:extLst>
              <a:ext uri="{FF2B5EF4-FFF2-40B4-BE49-F238E27FC236}">
                <a16:creationId xmlns:a16="http://schemas.microsoft.com/office/drawing/2014/main" id="{031954EC-A379-4C7B-A28B-995E1BD3D6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6488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423">
            <a:extLst>
              <a:ext uri="{FF2B5EF4-FFF2-40B4-BE49-F238E27FC236}">
                <a16:creationId xmlns:a16="http://schemas.microsoft.com/office/drawing/2014/main" id="{E0FDD549-73AE-47D9-B3C6-6308BBA32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869" y="6371826"/>
            <a:ext cx="34523" cy="37661"/>
          </a:xfrm>
          <a:prstGeom prst="rect">
            <a:avLst/>
          </a:pr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Rectangle 424">
            <a:extLst>
              <a:ext uri="{FF2B5EF4-FFF2-40B4-BE49-F238E27FC236}">
                <a16:creationId xmlns:a16="http://schemas.microsoft.com/office/drawing/2014/main" id="{FFC54C2F-E686-4D65-9C05-D30AB1F2B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869" y="6371826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Rectangle 425">
            <a:extLst>
              <a:ext uri="{FF2B5EF4-FFF2-40B4-BE49-F238E27FC236}">
                <a16:creationId xmlns:a16="http://schemas.microsoft.com/office/drawing/2014/main" id="{80608AD4-CA6C-498F-8D95-7F3871184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9717" y="6371826"/>
            <a:ext cx="37661" cy="37661"/>
          </a:xfrm>
          <a:prstGeom prst="rect">
            <a:avLst/>
          </a:pr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Rectangle 426">
            <a:extLst>
              <a:ext uri="{FF2B5EF4-FFF2-40B4-BE49-F238E27FC236}">
                <a16:creationId xmlns:a16="http://schemas.microsoft.com/office/drawing/2014/main" id="{9724C51C-5F56-460F-ACBB-9095B26E6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7971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0" name="Rectangle 427">
            <a:extLst>
              <a:ext uri="{FF2B5EF4-FFF2-40B4-BE49-F238E27FC236}">
                <a16:creationId xmlns:a16="http://schemas.microsoft.com/office/drawing/2014/main" id="{63D19882-9F15-4A52-ABBE-57F8F2AC5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8704" y="6371826"/>
            <a:ext cx="37661" cy="37661"/>
          </a:xfrm>
          <a:prstGeom prst="rect">
            <a:avLst/>
          </a:pr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Rectangle 428">
            <a:extLst>
              <a:ext uri="{FF2B5EF4-FFF2-40B4-BE49-F238E27FC236}">
                <a16:creationId xmlns:a16="http://schemas.microsoft.com/office/drawing/2014/main" id="{E6A38F63-EED3-4E8D-8180-596D1F218F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8870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Rectangle 429">
            <a:extLst>
              <a:ext uri="{FF2B5EF4-FFF2-40B4-BE49-F238E27FC236}">
                <a16:creationId xmlns:a16="http://schemas.microsoft.com/office/drawing/2014/main" id="{CBF6C01D-7254-44BA-9F9C-A63F2A4D8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7690" y="6371826"/>
            <a:ext cx="37661" cy="37661"/>
          </a:xfrm>
          <a:prstGeom prst="rect">
            <a:avLst/>
          </a:pr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Rectangle 430">
            <a:extLst>
              <a:ext uri="{FF2B5EF4-FFF2-40B4-BE49-F238E27FC236}">
                <a16:creationId xmlns:a16="http://schemas.microsoft.com/office/drawing/2014/main" id="{10D52730-1709-40BD-9D22-12E7679BD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769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4" name="Freeform 431">
            <a:extLst>
              <a:ext uri="{FF2B5EF4-FFF2-40B4-BE49-F238E27FC236}">
                <a16:creationId xmlns:a16="http://schemas.microsoft.com/office/drawing/2014/main" id="{2219A8C8-E243-4BE2-95BF-966B6DA00C7C}"/>
              </a:ext>
            </a:extLst>
          </p:cNvPr>
          <p:cNvSpPr>
            <a:spLocks noChangeAspect="1"/>
          </p:cNvSpPr>
          <p:nvPr/>
        </p:nvSpPr>
        <p:spPr bwMode="auto">
          <a:xfrm>
            <a:off x="10506677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5" name="Freeform 432">
            <a:extLst>
              <a:ext uri="{FF2B5EF4-FFF2-40B4-BE49-F238E27FC236}">
                <a16:creationId xmlns:a16="http://schemas.microsoft.com/office/drawing/2014/main" id="{5FD9046D-ECBD-44E2-96A9-CEDA320C02C4}"/>
              </a:ext>
            </a:extLst>
          </p:cNvPr>
          <p:cNvSpPr>
            <a:spLocks noChangeAspect="1"/>
          </p:cNvSpPr>
          <p:nvPr/>
        </p:nvSpPr>
        <p:spPr bwMode="auto">
          <a:xfrm>
            <a:off x="10506677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Rectangle 433">
            <a:extLst>
              <a:ext uri="{FF2B5EF4-FFF2-40B4-BE49-F238E27FC236}">
                <a16:creationId xmlns:a16="http://schemas.microsoft.com/office/drawing/2014/main" id="{5DCD2416-7349-4A1A-B633-F21A79E144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525" y="6371826"/>
            <a:ext cx="37661" cy="37661"/>
          </a:xfrm>
          <a:prstGeom prst="rect">
            <a:avLst/>
          </a:pr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7" name="Rectangle 434">
            <a:extLst>
              <a:ext uri="{FF2B5EF4-FFF2-40B4-BE49-F238E27FC236}">
                <a16:creationId xmlns:a16="http://schemas.microsoft.com/office/drawing/2014/main" id="{1D1A0E68-7D04-4FBA-9178-1255E328A1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12525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Rectangle 435">
            <a:extLst>
              <a:ext uri="{FF2B5EF4-FFF2-40B4-BE49-F238E27FC236}">
                <a16:creationId xmlns:a16="http://schemas.microsoft.com/office/drawing/2014/main" id="{F00C1DB2-F0EC-434B-9B5E-EC1EB4CC6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21510" y="6371826"/>
            <a:ext cx="37661" cy="37661"/>
          </a:xfrm>
          <a:prstGeom prst="rect">
            <a:avLst/>
          </a:pr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" name="Rectangle 436">
            <a:extLst>
              <a:ext uri="{FF2B5EF4-FFF2-40B4-BE49-F238E27FC236}">
                <a16:creationId xmlns:a16="http://schemas.microsoft.com/office/drawing/2014/main" id="{E26E51FC-ADA2-4F77-A092-395A0AB8E6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21510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Rectangle 437">
            <a:extLst>
              <a:ext uri="{FF2B5EF4-FFF2-40B4-BE49-F238E27FC236}">
                <a16:creationId xmlns:a16="http://schemas.microsoft.com/office/drawing/2014/main" id="{E7C5FBF9-1A2D-4725-A560-B25740999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0498" y="6371826"/>
            <a:ext cx="37661" cy="37661"/>
          </a:xfrm>
          <a:prstGeom prst="rect">
            <a:avLst/>
          </a:pr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" name="Rectangle 438">
            <a:extLst>
              <a:ext uri="{FF2B5EF4-FFF2-40B4-BE49-F238E27FC236}">
                <a16:creationId xmlns:a16="http://schemas.microsoft.com/office/drawing/2014/main" id="{A3C4C571-CB52-4A33-811F-1FCF54885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3049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2" name="Rectangle 439">
            <a:extLst>
              <a:ext uri="{FF2B5EF4-FFF2-40B4-BE49-F238E27FC236}">
                <a16:creationId xmlns:a16="http://schemas.microsoft.com/office/drawing/2014/main" id="{57A28D25-1960-46C7-A1A0-6EF03FECC3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9483" y="6371826"/>
            <a:ext cx="37661" cy="37661"/>
          </a:xfrm>
          <a:prstGeom prst="rect">
            <a:avLst/>
          </a:pr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Rectangle 440">
            <a:extLst>
              <a:ext uri="{FF2B5EF4-FFF2-40B4-BE49-F238E27FC236}">
                <a16:creationId xmlns:a16="http://schemas.microsoft.com/office/drawing/2014/main" id="{DEDD018B-1242-460E-A3EC-CF1E15D3A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9483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4" name="Freeform 441">
            <a:extLst>
              <a:ext uri="{FF2B5EF4-FFF2-40B4-BE49-F238E27FC236}">
                <a16:creationId xmlns:a16="http://schemas.microsoft.com/office/drawing/2014/main" id="{13AB6B65-3FB0-4880-9645-272908E8D07C}"/>
              </a:ext>
            </a:extLst>
          </p:cNvPr>
          <p:cNvSpPr>
            <a:spLocks noChangeAspect="1"/>
          </p:cNvSpPr>
          <p:nvPr/>
        </p:nvSpPr>
        <p:spPr bwMode="auto">
          <a:xfrm>
            <a:off x="10045331" y="6371826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442">
            <a:extLst>
              <a:ext uri="{FF2B5EF4-FFF2-40B4-BE49-F238E27FC236}">
                <a16:creationId xmlns:a16="http://schemas.microsoft.com/office/drawing/2014/main" id="{8DFEC273-F2B0-40E0-A24E-02B386611FC9}"/>
              </a:ext>
            </a:extLst>
          </p:cNvPr>
          <p:cNvSpPr>
            <a:spLocks noChangeAspect="1"/>
          </p:cNvSpPr>
          <p:nvPr/>
        </p:nvSpPr>
        <p:spPr bwMode="auto">
          <a:xfrm>
            <a:off x="10045331" y="6371826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Rectangle 443">
            <a:extLst>
              <a:ext uri="{FF2B5EF4-FFF2-40B4-BE49-F238E27FC236}">
                <a16:creationId xmlns:a16="http://schemas.microsoft.com/office/drawing/2014/main" id="{CB731349-6357-4C6F-B997-F842F7C50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54318" y="6371826"/>
            <a:ext cx="37661" cy="37661"/>
          </a:xfrm>
          <a:prstGeom prst="rect">
            <a:avLst/>
          </a:pr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7" name="Rectangle 444">
            <a:extLst>
              <a:ext uri="{FF2B5EF4-FFF2-40B4-BE49-F238E27FC236}">
                <a16:creationId xmlns:a16="http://schemas.microsoft.com/office/drawing/2014/main" id="{23EE3C27-0F8F-41F5-ACCA-6293EB98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54318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Rectangle 445">
            <a:extLst>
              <a:ext uri="{FF2B5EF4-FFF2-40B4-BE49-F238E27FC236}">
                <a16:creationId xmlns:a16="http://schemas.microsoft.com/office/drawing/2014/main" id="{1DB2267F-08D1-4458-9FE9-C525CC8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3304" y="6371826"/>
            <a:ext cx="37661" cy="37661"/>
          </a:xfrm>
          <a:prstGeom prst="rect">
            <a:avLst/>
          </a:pr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Rectangle 446">
            <a:extLst>
              <a:ext uri="{FF2B5EF4-FFF2-40B4-BE49-F238E27FC236}">
                <a16:creationId xmlns:a16="http://schemas.microsoft.com/office/drawing/2014/main" id="{C05B0D31-4CB2-492F-AE4F-683D7AF65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330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Rectangle 447">
            <a:extLst>
              <a:ext uri="{FF2B5EF4-FFF2-40B4-BE49-F238E27FC236}">
                <a16:creationId xmlns:a16="http://schemas.microsoft.com/office/drawing/2014/main" id="{42F45F4E-39B5-4A64-B07E-1032454E50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72291" y="6371826"/>
            <a:ext cx="37661" cy="37661"/>
          </a:xfrm>
          <a:prstGeom prst="rect">
            <a:avLst/>
          </a:pr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Rectangle 448">
            <a:extLst>
              <a:ext uri="{FF2B5EF4-FFF2-40B4-BE49-F238E27FC236}">
                <a16:creationId xmlns:a16="http://schemas.microsoft.com/office/drawing/2014/main" id="{4F803DC9-0A0D-469F-88A4-2866AA0D3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72291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Freeform 449">
            <a:extLst>
              <a:ext uri="{FF2B5EF4-FFF2-40B4-BE49-F238E27FC236}">
                <a16:creationId xmlns:a16="http://schemas.microsoft.com/office/drawing/2014/main" id="{CB55F23B-B0E9-4511-A148-939821E28A72}"/>
              </a:ext>
            </a:extLst>
          </p:cNvPr>
          <p:cNvSpPr>
            <a:spLocks noChangeAspect="1"/>
          </p:cNvSpPr>
          <p:nvPr/>
        </p:nvSpPr>
        <p:spPr bwMode="auto">
          <a:xfrm>
            <a:off x="9681276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3" name="Freeform 450">
            <a:extLst>
              <a:ext uri="{FF2B5EF4-FFF2-40B4-BE49-F238E27FC236}">
                <a16:creationId xmlns:a16="http://schemas.microsoft.com/office/drawing/2014/main" id="{5469F360-D41F-47D2-818D-C6891110D823}"/>
              </a:ext>
            </a:extLst>
          </p:cNvPr>
          <p:cNvSpPr>
            <a:spLocks noChangeAspect="1"/>
          </p:cNvSpPr>
          <p:nvPr/>
        </p:nvSpPr>
        <p:spPr bwMode="auto">
          <a:xfrm>
            <a:off x="9681276" y="6371826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Rectangle 451">
            <a:extLst>
              <a:ext uri="{FF2B5EF4-FFF2-40B4-BE49-F238E27FC236}">
                <a16:creationId xmlns:a16="http://schemas.microsoft.com/office/drawing/2014/main" id="{78E07598-A757-4DA0-8A5B-B8C79E564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7124" y="6371826"/>
            <a:ext cx="37661" cy="37661"/>
          </a:xfrm>
          <a:prstGeom prst="rect">
            <a:avLst/>
          </a:pr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Rectangle 452">
            <a:extLst>
              <a:ext uri="{FF2B5EF4-FFF2-40B4-BE49-F238E27FC236}">
                <a16:creationId xmlns:a16="http://schemas.microsoft.com/office/drawing/2014/main" id="{1DA1B9D3-0889-4686-BA4F-867348C95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712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Rectangle 453">
            <a:extLst>
              <a:ext uri="{FF2B5EF4-FFF2-40B4-BE49-F238E27FC236}">
                <a16:creationId xmlns:a16="http://schemas.microsoft.com/office/drawing/2014/main" id="{D977BEDB-C3B7-4CC7-B52E-0C77C077F8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6112" y="6371826"/>
            <a:ext cx="37661" cy="37661"/>
          </a:xfrm>
          <a:prstGeom prst="rect">
            <a:avLst/>
          </a:pr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Rectangle 454">
            <a:extLst>
              <a:ext uri="{FF2B5EF4-FFF2-40B4-BE49-F238E27FC236}">
                <a16:creationId xmlns:a16="http://schemas.microsoft.com/office/drawing/2014/main" id="{3B52E6B1-B6E3-4E8F-B59B-123DA92630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6112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55">
            <a:extLst>
              <a:ext uri="{FF2B5EF4-FFF2-40B4-BE49-F238E27FC236}">
                <a16:creationId xmlns:a16="http://schemas.microsoft.com/office/drawing/2014/main" id="{C6B98938-6F0C-4BE6-9BF9-79F19E72C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5097" y="6371826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Rectangle 456">
            <a:extLst>
              <a:ext uri="{FF2B5EF4-FFF2-40B4-BE49-F238E27FC236}">
                <a16:creationId xmlns:a16="http://schemas.microsoft.com/office/drawing/2014/main" id="{17824DC8-3730-4A99-9DCF-6142699D41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05097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Rectangle 457">
            <a:extLst>
              <a:ext uri="{FF2B5EF4-FFF2-40B4-BE49-F238E27FC236}">
                <a16:creationId xmlns:a16="http://schemas.microsoft.com/office/drawing/2014/main" id="{25DAFD05-2C0C-4FE4-8D44-68147C7E9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14084" y="6371826"/>
            <a:ext cx="37661" cy="37661"/>
          </a:xfrm>
          <a:prstGeom prst="rect">
            <a:avLst/>
          </a:pr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Rectangle 458">
            <a:extLst>
              <a:ext uri="{FF2B5EF4-FFF2-40B4-BE49-F238E27FC236}">
                <a16:creationId xmlns:a16="http://schemas.microsoft.com/office/drawing/2014/main" id="{E30A6839-BF29-4596-B6B4-4180F97DB1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14084" y="6371826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Freeform 459">
            <a:extLst>
              <a:ext uri="{FF2B5EF4-FFF2-40B4-BE49-F238E27FC236}">
                <a16:creationId xmlns:a16="http://schemas.microsoft.com/office/drawing/2014/main" id="{5B366442-5025-4D44-AA5E-65808724DFF4}"/>
              </a:ext>
            </a:extLst>
          </p:cNvPr>
          <p:cNvSpPr>
            <a:spLocks noChangeAspect="1"/>
          </p:cNvSpPr>
          <p:nvPr/>
        </p:nvSpPr>
        <p:spPr bwMode="auto">
          <a:xfrm>
            <a:off x="9219932" y="6371826"/>
            <a:ext cx="37661" cy="37661"/>
          </a:xfrm>
          <a:custGeom>
            <a:avLst/>
            <a:gdLst>
              <a:gd name="T0" fmla="*/ 1 w 12"/>
              <a:gd name="T1" fmla="*/ 12 h 12"/>
              <a:gd name="T2" fmla="*/ 12 w 12"/>
              <a:gd name="T3" fmla="*/ 12 h 12"/>
              <a:gd name="T4" fmla="*/ 12 w 12"/>
              <a:gd name="T5" fmla="*/ 0 h 12"/>
              <a:gd name="T6" fmla="*/ 0 w 12"/>
              <a:gd name="T7" fmla="*/ 0 h 12"/>
              <a:gd name="T8" fmla="*/ 1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12"/>
                </a:moveTo>
                <a:lnTo>
                  <a:pt x="12" y="12"/>
                </a:lnTo>
                <a:lnTo>
                  <a:pt x="12" y="0"/>
                </a:lnTo>
                <a:lnTo>
                  <a:pt x="0" y="0"/>
                </a:lnTo>
                <a:lnTo>
                  <a:pt x="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Rectangle 460">
            <a:extLst>
              <a:ext uri="{FF2B5EF4-FFF2-40B4-BE49-F238E27FC236}">
                <a16:creationId xmlns:a16="http://schemas.microsoft.com/office/drawing/2014/main" id="{80906B9F-F208-4B09-ADA3-F338EF41B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28918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4" name="Rectangle 461">
            <a:extLst>
              <a:ext uri="{FF2B5EF4-FFF2-40B4-BE49-F238E27FC236}">
                <a16:creationId xmlns:a16="http://schemas.microsoft.com/office/drawing/2014/main" id="{348B3CA1-AA11-48A9-9B44-D5CF5D86F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37905" y="6371826"/>
            <a:ext cx="37661" cy="376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5" name="Rectangle 462">
            <a:extLst>
              <a:ext uri="{FF2B5EF4-FFF2-40B4-BE49-F238E27FC236}">
                <a16:creationId xmlns:a16="http://schemas.microsoft.com/office/drawing/2014/main" id="{95F354F2-23A5-4D99-9AD7-B6F65FA782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5304769"/>
            <a:ext cx="37661" cy="37661"/>
          </a:xfrm>
          <a:prstGeom prst="rect">
            <a:avLst/>
          </a:prstGeom>
          <a:solidFill>
            <a:srgbClr val="23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6" name="Rectangle 463">
            <a:extLst>
              <a:ext uri="{FF2B5EF4-FFF2-40B4-BE49-F238E27FC236}">
                <a16:creationId xmlns:a16="http://schemas.microsoft.com/office/drawing/2014/main" id="{EF0F089D-627D-45D7-AA19-3FBE47CCF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82796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7" name="Rectangle 464">
            <a:extLst>
              <a:ext uri="{FF2B5EF4-FFF2-40B4-BE49-F238E27FC236}">
                <a16:creationId xmlns:a16="http://schemas.microsoft.com/office/drawing/2014/main" id="{3167FD52-FC49-42A0-9636-AB1F87E674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5304769"/>
            <a:ext cx="34523" cy="37661"/>
          </a:xfrm>
          <a:prstGeom prst="rect">
            <a:avLst/>
          </a:prstGeom>
          <a:solidFill>
            <a:srgbClr val="2A9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8" name="Rectangle 465">
            <a:extLst>
              <a:ext uri="{FF2B5EF4-FFF2-40B4-BE49-F238E27FC236}">
                <a16:creationId xmlns:a16="http://schemas.microsoft.com/office/drawing/2014/main" id="{22965ED5-1BAB-4B7B-84A9-FD9D349753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6948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Freeform 466">
            <a:extLst>
              <a:ext uri="{FF2B5EF4-FFF2-40B4-BE49-F238E27FC236}">
                <a16:creationId xmlns:a16="http://schemas.microsoft.com/office/drawing/2014/main" id="{359180B8-3751-4A0A-9A99-40949729385D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5304769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30A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Freeform 467">
            <a:extLst>
              <a:ext uri="{FF2B5EF4-FFF2-40B4-BE49-F238E27FC236}">
                <a16:creationId xmlns:a16="http://schemas.microsoft.com/office/drawing/2014/main" id="{05EF5EA8-6A58-4A4C-9948-0F2D38EBB77A}"/>
              </a:ext>
            </a:extLst>
          </p:cNvPr>
          <p:cNvSpPr>
            <a:spLocks noChangeAspect="1"/>
          </p:cNvSpPr>
          <p:nvPr/>
        </p:nvSpPr>
        <p:spPr bwMode="auto">
          <a:xfrm>
            <a:off x="4367963" y="5304769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1" name="Rectangle 468">
            <a:extLst>
              <a:ext uri="{FF2B5EF4-FFF2-40B4-BE49-F238E27FC236}">
                <a16:creationId xmlns:a16="http://schemas.microsoft.com/office/drawing/2014/main" id="{9B483CD2-103E-486B-B3A9-CB17128EA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5304769"/>
            <a:ext cx="37661" cy="37661"/>
          </a:xfrm>
          <a:prstGeom prst="rect">
            <a:avLst/>
          </a:prstGeom>
          <a:solidFill>
            <a:srgbClr val="37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2" name="Rectangle 469">
            <a:extLst>
              <a:ext uri="{FF2B5EF4-FFF2-40B4-BE49-F238E27FC236}">
                <a16:creationId xmlns:a16="http://schemas.microsoft.com/office/drawing/2014/main" id="{E8A856E8-0183-47AF-91DC-8D3026253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8975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Rectangle 470">
            <a:extLst>
              <a:ext uri="{FF2B5EF4-FFF2-40B4-BE49-F238E27FC236}">
                <a16:creationId xmlns:a16="http://schemas.microsoft.com/office/drawing/2014/main" id="{1A447A6A-4B39-492C-9824-35BB81789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5304769"/>
            <a:ext cx="34523" cy="37661"/>
          </a:xfrm>
          <a:prstGeom prst="rect">
            <a:avLst/>
          </a:prstGeom>
          <a:solidFill>
            <a:srgbClr val="3DA7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4" name="Rectangle 471">
            <a:extLst>
              <a:ext uri="{FF2B5EF4-FFF2-40B4-BE49-F238E27FC236}">
                <a16:creationId xmlns:a16="http://schemas.microsoft.com/office/drawing/2014/main" id="{BA2FA2A6-C8DB-49F7-A685-C9806BDF1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3127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5" name="Rectangle 472">
            <a:extLst>
              <a:ext uri="{FF2B5EF4-FFF2-40B4-BE49-F238E27FC236}">
                <a16:creationId xmlns:a16="http://schemas.microsoft.com/office/drawing/2014/main" id="{D2493B03-338B-4186-B0F1-BF76B4EB70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5304769"/>
            <a:ext cx="34523" cy="37661"/>
          </a:xfrm>
          <a:prstGeom prst="rect">
            <a:avLst/>
          </a:prstGeom>
          <a:solidFill>
            <a:srgbClr val="43AA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6" name="Rectangle 473">
            <a:extLst>
              <a:ext uri="{FF2B5EF4-FFF2-40B4-BE49-F238E27FC236}">
                <a16:creationId xmlns:a16="http://schemas.microsoft.com/office/drawing/2014/main" id="{8CBA5004-7623-4CCE-BD15-0A7264000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142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7" name="Rectangle 474">
            <a:extLst>
              <a:ext uri="{FF2B5EF4-FFF2-40B4-BE49-F238E27FC236}">
                <a16:creationId xmlns:a16="http://schemas.microsoft.com/office/drawing/2014/main" id="{5D5C585F-FFBE-4422-AA9C-E5E96CDFD6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5304769"/>
            <a:ext cx="34523" cy="37661"/>
          </a:xfrm>
          <a:prstGeom prst="rect">
            <a:avLst/>
          </a:prstGeom>
          <a:solidFill>
            <a:srgbClr val="49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Rectangle 475">
            <a:extLst>
              <a:ext uri="{FF2B5EF4-FFF2-40B4-BE49-F238E27FC236}">
                <a16:creationId xmlns:a16="http://schemas.microsoft.com/office/drawing/2014/main" id="{F6BF9BC5-0E20-4944-B902-41DD47A40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155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9" name="Rectangle 476">
            <a:extLst>
              <a:ext uri="{FF2B5EF4-FFF2-40B4-BE49-F238E27FC236}">
                <a16:creationId xmlns:a16="http://schemas.microsoft.com/office/drawing/2014/main" id="{54F460C1-8862-44DE-8A87-E83DBCD8F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5304769"/>
            <a:ext cx="34523" cy="37661"/>
          </a:xfrm>
          <a:prstGeom prst="rect">
            <a:avLst/>
          </a:prstGeom>
          <a:solidFill>
            <a:srgbClr val="4F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Rectangle 477">
            <a:extLst>
              <a:ext uri="{FF2B5EF4-FFF2-40B4-BE49-F238E27FC236}">
                <a16:creationId xmlns:a16="http://schemas.microsoft.com/office/drawing/2014/main" id="{5F9C3B62-E0B0-4B9A-8B30-7301EBC68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307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Rectangle 478">
            <a:extLst>
              <a:ext uri="{FF2B5EF4-FFF2-40B4-BE49-F238E27FC236}">
                <a16:creationId xmlns:a16="http://schemas.microsoft.com/office/drawing/2014/main" id="{0E9B1839-B602-4D9E-B051-E79EE1A07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5304769"/>
            <a:ext cx="34523" cy="37661"/>
          </a:xfrm>
          <a:prstGeom prst="rect">
            <a:avLst/>
          </a:prstGeom>
          <a:solidFill>
            <a:srgbClr val="56B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2" name="Rectangle 479">
            <a:extLst>
              <a:ext uri="{FF2B5EF4-FFF2-40B4-BE49-F238E27FC236}">
                <a16:creationId xmlns:a16="http://schemas.microsoft.com/office/drawing/2014/main" id="{BDB6C4DB-B82C-44CE-A16A-0CC7EA0BD3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0321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Rectangle 480">
            <a:extLst>
              <a:ext uri="{FF2B5EF4-FFF2-40B4-BE49-F238E27FC236}">
                <a16:creationId xmlns:a16="http://schemas.microsoft.com/office/drawing/2014/main" id="{0B93E1DC-E558-418F-AF3D-41C1A81EEF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5304769"/>
            <a:ext cx="34523" cy="37661"/>
          </a:xfrm>
          <a:prstGeom prst="rect">
            <a:avLst/>
          </a:prstGeom>
          <a:solidFill>
            <a:srgbClr val="5DB6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4" name="Rectangle 481">
            <a:extLst>
              <a:ext uri="{FF2B5EF4-FFF2-40B4-BE49-F238E27FC236}">
                <a16:creationId xmlns:a16="http://schemas.microsoft.com/office/drawing/2014/main" id="{3F6CF3DE-F174-4F71-8345-EF78690237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1334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5" name="Rectangle 482">
            <a:extLst>
              <a:ext uri="{FF2B5EF4-FFF2-40B4-BE49-F238E27FC236}">
                <a16:creationId xmlns:a16="http://schemas.microsoft.com/office/drawing/2014/main" id="{5DED12AD-81E8-4327-BC84-A181FBFCC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5304769"/>
            <a:ext cx="37661" cy="37661"/>
          </a:xfrm>
          <a:prstGeom prst="rect">
            <a:avLst/>
          </a:prstGeom>
          <a:solidFill>
            <a:srgbClr val="63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6" name="Rectangle 483">
            <a:extLst>
              <a:ext uri="{FF2B5EF4-FFF2-40B4-BE49-F238E27FC236}">
                <a16:creationId xmlns:a16="http://schemas.microsoft.com/office/drawing/2014/main" id="{76C61A4C-341A-4EA7-9B14-60566CD04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2349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7" name="Rectangle 484">
            <a:extLst>
              <a:ext uri="{FF2B5EF4-FFF2-40B4-BE49-F238E27FC236}">
                <a16:creationId xmlns:a16="http://schemas.microsoft.com/office/drawing/2014/main" id="{149FD3D5-D8E6-49EB-99EF-B8D5CC470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5304769"/>
            <a:ext cx="34523" cy="37661"/>
          </a:xfrm>
          <a:prstGeom prst="rect">
            <a:avLst/>
          </a:prstGeom>
          <a:solidFill>
            <a:srgbClr val="69B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8" name="Rectangle 485">
            <a:extLst>
              <a:ext uri="{FF2B5EF4-FFF2-40B4-BE49-F238E27FC236}">
                <a16:creationId xmlns:a16="http://schemas.microsoft.com/office/drawing/2014/main" id="{6613C8F7-F751-4062-B569-E11943D475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6501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9" name="Rectangle 486">
            <a:extLst>
              <a:ext uri="{FF2B5EF4-FFF2-40B4-BE49-F238E27FC236}">
                <a16:creationId xmlns:a16="http://schemas.microsoft.com/office/drawing/2014/main" id="{EF812576-7574-4A47-ADCE-8EA3F44FD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5304769"/>
            <a:ext cx="34523" cy="37661"/>
          </a:xfrm>
          <a:prstGeom prst="rect">
            <a:avLst/>
          </a:prstGeom>
          <a:solidFill>
            <a:srgbClr val="6F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0" name="Rectangle 487">
            <a:extLst>
              <a:ext uri="{FF2B5EF4-FFF2-40B4-BE49-F238E27FC236}">
                <a16:creationId xmlns:a16="http://schemas.microsoft.com/office/drawing/2014/main" id="{D0B3D66D-8E48-4A91-AF59-F9D675DF6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7513" y="5304769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" name="Rectangle 488">
            <a:extLst>
              <a:ext uri="{FF2B5EF4-FFF2-40B4-BE49-F238E27FC236}">
                <a16:creationId xmlns:a16="http://schemas.microsoft.com/office/drawing/2014/main" id="{42D38251-008D-41DA-9B68-A156452CA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5304769"/>
            <a:ext cx="37661" cy="37661"/>
          </a:xfrm>
          <a:prstGeom prst="rect">
            <a:avLst/>
          </a:prstGeom>
          <a:solidFill>
            <a:srgbClr val="76C1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2" name="Rectangle 489">
            <a:extLst>
              <a:ext uri="{FF2B5EF4-FFF2-40B4-BE49-F238E27FC236}">
                <a16:creationId xmlns:a16="http://schemas.microsoft.com/office/drawing/2014/main" id="{3B989D37-1706-4728-B64A-0CE208F06B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8528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3" name="Rectangle 490">
            <a:extLst>
              <a:ext uri="{FF2B5EF4-FFF2-40B4-BE49-F238E27FC236}">
                <a16:creationId xmlns:a16="http://schemas.microsoft.com/office/drawing/2014/main" id="{A883E168-BAB0-44AA-A0B6-636FDA46BF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5304769"/>
            <a:ext cx="37661" cy="37661"/>
          </a:xfrm>
          <a:prstGeom prst="rect">
            <a:avLst/>
          </a:prstGeom>
          <a:solidFill>
            <a:srgbClr val="7BC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4" name="Rectangle 491">
            <a:extLst>
              <a:ext uri="{FF2B5EF4-FFF2-40B4-BE49-F238E27FC236}">
                <a16:creationId xmlns:a16="http://schemas.microsoft.com/office/drawing/2014/main" id="{98DADB00-FF83-4CE5-B41F-1CC30DA7C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541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5" name="Freeform 492">
            <a:extLst>
              <a:ext uri="{FF2B5EF4-FFF2-40B4-BE49-F238E27FC236}">
                <a16:creationId xmlns:a16="http://schemas.microsoft.com/office/drawing/2014/main" id="{D92AB78A-13C6-4972-8349-AC3DFB83BC0D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5304769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6" name="Freeform 493">
            <a:extLst>
              <a:ext uri="{FF2B5EF4-FFF2-40B4-BE49-F238E27FC236}">
                <a16:creationId xmlns:a16="http://schemas.microsoft.com/office/drawing/2014/main" id="{99ACA42E-F466-4A5F-B4E6-B94E5B950B88}"/>
              </a:ext>
            </a:extLst>
          </p:cNvPr>
          <p:cNvSpPr>
            <a:spLocks noChangeAspect="1"/>
          </p:cNvSpPr>
          <p:nvPr/>
        </p:nvSpPr>
        <p:spPr bwMode="auto">
          <a:xfrm>
            <a:off x="5560555" y="5304769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7" name="Rectangle 494">
            <a:extLst>
              <a:ext uri="{FF2B5EF4-FFF2-40B4-BE49-F238E27FC236}">
                <a16:creationId xmlns:a16="http://schemas.microsoft.com/office/drawing/2014/main" id="{8EC6B0BC-43C6-430B-B91E-3221B582F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5304769"/>
            <a:ext cx="37661" cy="37661"/>
          </a:xfrm>
          <a:prstGeom prst="rect">
            <a:avLst/>
          </a:prstGeom>
          <a:solidFill>
            <a:srgbClr val="89CA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8" name="Rectangle 495">
            <a:extLst>
              <a:ext uri="{FF2B5EF4-FFF2-40B4-BE49-F238E27FC236}">
                <a16:creationId xmlns:a16="http://schemas.microsoft.com/office/drawing/2014/main" id="{E66DD8A8-DDE9-4797-980D-2180C8D99D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4708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9" name="Rectangle 496">
            <a:extLst>
              <a:ext uri="{FF2B5EF4-FFF2-40B4-BE49-F238E27FC236}">
                <a16:creationId xmlns:a16="http://schemas.microsoft.com/office/drawing/2014/main" id="{EEF9AA66-52B7-4229-8A33-E2B1ED675C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5304769"/>
            <a:ext cx="37661" cy="37661"/>
          </a:xfrm>
          <a:prstGeom prst="rect">
            <a:avLst/>
          </a:prstGeom>
          <a:solidFill>
            <a:srgbClr val="8FC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0" name="Rectangle 497">
            <a:extLst>
              <a:ext uri="{FF2B5EF4-FFF2-40B4-BE49-F238E27FC236}">
                <a16:creationId xmlns:a16="http://schemas.microsoft.com/office/drawing/2014/main" id="{E7A37D57-DD4B-40D7-B38C-C09D09B24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5720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" name="Rectangle 498">
            <a:extLst>
              <a:ext uri="{FF2B5EF4-FFF2-40B4-BE49-F238E27FC236}">
                <a16:creationId xmlns:a16="http://schemas.microsoft.com/office/drawing/2014/main" id="{11EC5E5F-1965-4384-AC0C-A06E66D87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5304769"/>
            <a:ext cx="37661" cy="37661"/>
          </a:xfrm>
          <a:prstGeom prst="rect">
            <a:avLst/>
          </a:prstGeom>
          <a:solidFill>
            <a:srgbClr val="95CF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Rectangle 499">
            <a:extLst>
              <a:ext uri="{FF2B5EF4-FFF2-40B4-BE49-F238E27FC236}">
                <a16:creationId xmlns:a16="http://schemas.microsoft.com/office/drawing/2014/main" id="{A0615950-4D54-47BB-90C4-FC63D0DFBE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35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Rectangle 500">
            <a:extLst>
              <a:ext uri="{FF2B5EF4-FFF2-40B4-BE49-F238E27FC236}">
                <a16:creationId xmlns:a16="http://schemas.microsoft.com/office/drawing/2014/main" id="{E95E6F31-EED2-4FDF-BAA8-7440937ED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4" name="Rectangle 501">
            <a:extLst>
              <a:ext uri="{FF2B5EF4-FFF2-40B4-BE49-F238E27FC236}">
                <a16:creationId xmlns:a16="http://schemas.microsoft.com/office/drawing/2014/main" id="{07019EAE-22B7-4A3A-8495-E8926BFC8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7747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5" name="Rectangle 502">
            <a:extLst>
              <a:ext uri="{FF2B5EF4-FFF2-40B4-BE49-F238E27FC236}">
                <a16:creationId xmlns:a16="http://schemas.microsoft.com/office/drawing/2014/main" id="{526407D1-D15E-49F7-882E-BC8AE160A1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6" name="Rectangle 503">
            <a:extLst>
              <a:ext uri="{FF2B5EF4-FFF2-40B4-BE49-F238E27FC236}">
                <a16:creationId xmlns:a16="http://schemas.microsoft.com/office/drawing/2014/main" id="{EA85FC92-B445-4471-8D27-FF33ADA50E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1900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7" name="Rectangle 504">
            <a:extLst>
              <a:ext uri="{FF2B5EF4-FFF2-40B4-BE49-F238E27FC236}">
                <a16:creationId xmlns:a16="http://schemas.microsoft.com/office/drawing/2014/main" id="{9EE7B8BB-9490-4066-8F79-E5D9F995C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5304769"/>
            <a:ext cx="37661" cy="37661"/>
          </a:xfrm>
          <a:prstGeom prst="rect">
            <a:avLst/>
          </a:prstGeom>
          <a:solidFill>
            <a:srgbClr val="9CD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8" name="Rectangle 505">
            <a:extLst>
              <a:ext uri="{FF2B5EF4-FFF2-40B4-BE49-F238E27FC236}">
                <a16:creationId xmlns:a16="http://schemas.microsoft.com/office/drawing/2014/main" id="{4446C06C-43DF-4A36-82C0-9CCD35C62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2914" y="5304769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9" name="Freeform 506">
            <a:extLst>
              <a:ext uri="{FF2B5EF4-FFF2-40B4-BE49-F238E27FC236}">
                <a16:creationId xmlns:a16="http://schemas.microsoft.com/office/drawing/2014/main" id="{D217B17B-6C36-488F-9DA2-C4E569A407BC}"/>
              </a:ext>
            </a:extLst>
          </p:cNvPr>
          <p:cNvSpPr>
            <a:spLocks noChangeAspect="1"/>
          </p:cNvSpPr>
          <p:nvPr/>
        </p:nvSpPr>
        <p:spPr bwMode="auto">
          <a:xfrm>
            <a:off x="838511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29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0" name="Freeform 507">
            <a:extLst>
              <a:ext uri="{FF2B5EF4-FFF2-40B4-BE49-F238E27FC236}">
                <a16:creationId xmlns:a16="http://schemas.microsoft.com/office/drawing/2014/main" id="{5A192CB6-BC82-43FC-80A6-2AE2A2D254CC}"/>
              </a:ext>
            </a:extLst>
          </p:cNvPr>
          <p:cNvSpPr>
            <a:spLocks noChangeAspect="1"/>
          </p:cNvSpPr>
          <p:nvPr/>
        </p:nvSpPr>
        <p:spPr bwMode="auto">
          <a:xfrm>
            <a:off x="838511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Freeform 508">
            <a:extLst>
              <a:ext uri="{FF2B5EF4-FFF2-40B4-BE49-F238E27FC236}">
                <a16:creationId xmlns:a16="http://schemas.microsoft.com/office/drawing/2014/main" id="{5DB52DC3-5317-4FD8-9959-D3C6825F1386}"/>
              </a:ext>
            </a:extLst>
          </p:cNvPr>
          <p:cNvSpPr>
            <a:spLocks noChangeAspect="1"/>
          </p:cNvSpPr>
          <p:nvPr/>
        </p:nvSpPr>
        <p:spPr bwMode="auto">
          <a:xfrm>
            <a:off x="829096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34A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2" name="Freeform 509">
            <a:extLst>
              <a:ext uri="{FF2B5EF4-FFF2-40B4-BE49-F238E27FC236}">
                <a16:creationId xmlns:a16="http://schemas.microsoft.com/office/drawing/2014/main" id="{A0FE700A-6A65-4BAB-9467-24EC627B3068}"/>
              </a:ext>
            </a:extLst>
          </p:cNvPr>
          <p:cNvSpPr>
            <a:spLocks noChangeAspect="1"/>
          </p:cNvSpPr>
          <p:nvPr/>
        </p:nvSpPr>
        <p:spPr bwMode="auto">
          <a:xfrm>
            <a:off x="829096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3" name="Freeform 510">
            <a:extLst>
              <a:ext uri="{FF2B5EF4-FFF2-40B4-BE49-F238E27FC236}">
                <a16:creationId xmlns:a16="http://schemas.microsoft.com/office/drawing/2014/main" id="{7D58CA4C-E527-45CF-BC5C-0360E0E43F55}"/>
              </a:ext>
            </a:extLst>
          </p:cNvPr>
          <p:cNvSpPr>
            <a:spLocks noChangeAspect="1"/>
          </p:cNvSpPr>
          <p:nvPr/>
        </p:nvSpPr>
        <p:spPr bwMode="auto">
          <a:xfrm>
            <a:off x="819995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3FA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4" name="Freeform 511">
            <a:extLst>
              <a:ext uri="{FF2B5EF4-FFF2-40B4-BE49-F238E27FC236}">
                <a16:creationId xmlns:a16="http://schemas.microsoft.com/office/drawing/2014/main" id="{CD7B6A59-4D46-4219-85D5-035170F32302}"/>
              </a:ext>
            </a:extLst>
          </p:cNvPr>
          <p:cNvSpPr>
            <a:spLocks noChangeAspect="1"/>
          </p:cNvSpPr>
          <p:nvPr/>
        </p:nvSpPr>
        <p:spPr bwMode="auto">
          <a:xfrm>
            <a:off x="819995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5" name="Freeform 512">
            <a:extLst>
              <a:ext uri="{FF2B5EF4-FFF2-40B4-BE49-F238E27FC236}">
                <a16:creationId xmlns:a16="http://schemas.microsoft.com/office/drawing/2014/main" id="{DF9A751D-419B-40E6-B4F5-648B3B615702}"/>
              </a:ext>
            </a:extLst>
          </p:cNvPr>
          <p:cNvSpPr>
            <a:spLocks noChangeAspect="1"/>
          </p:cNvSpPr>
          <p:nvPr/>
        </p:nvSpPr>
        <p:spPr bwMode="auto">
          <a:xfrm>
            <a:off x="810893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4AA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6" name="Freeform 513">
            <a:extLst>
              <a:ext uri="{FF2B5EF4-FFF2-40B4-BE49-F238E27FC236}">
                <a16:creationId xmlns:a16="http://schemas.microsoft.com/office/drawing/2014/main" id="{19D55CE9-89F8-46D7-B2F9-73714FC7752B}"/>
              </a:ext>
            </a:extLst>
          </p:cNvPr>
          <p:cNvSpPr>
            <a:spLocks noChangeAspect="1"/>
          </p:cNvSpPr>
          <p:nvPr/>
        </p:nvSpPr>
        <p:spPr bwMode="auto">
          <a:xfrm>
            <a:off x="810893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7" name="Freeform 514">
            <a:extLst>
              <a:ext uri="{FF2B5EF4-FFF2-40B4-BE49-F238E27FC236}">
                <a16:creationId xmlns:a16="http://schemas.microsoft.com/office/drawing/2014/main" id="{D3C2D475-F67D-4CDE-A235-BD08F29FB37A}"/>
              </a:ext>
            </a:extLst>
          </p:cNvPr>
          <p:cNvSpPr>
            <a:spLocks noChangeAspect="1"/>
          </p:cNvSpPr>
          <p:nvPr/>
        </p:nvSpPr>
        <p:spPr bwMode="auto">
          <a:xfrm>
            <a:off x="8017923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56B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8" name="Freeform 515">
            <a:extLst>
              <a:ext uri="{FF2B5EF4-FFF2-40B4-BE49-F238E27FC236}">
                <a16:creationId xmlns:a16="http://schemas.microsoft.com/office/drawing/2014/main" id="{0FBB2073-F25D-451D-BD4C-87938641A129}"/>
              </a:ext>
            </a:extLst>
          </p:cNvPr>
          <p:cNvSpPr>
            <a:spLocks noChangeAspect="1"/>
          </p:cNvSpPr>
          <p:nvPr/>
        </p:nvSpPr>
        <p:spPr bwMode="auto">
          <a:xfrm>
            <a:off x="8017923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9" name="Freeform 516">
            <a:extLst>
              <a:ext uri="{FF2B5EF4-FFF2-40B4-BE49-F238E27FC236}">
                <a16:creationId xmlns:a16="http://schemas.microsoft.com/office/drawing/2014/main" id="{890E0A87-2739-45DF-859B-1AC29FE288E9}"/>
              </a:ext>
            </a:extLst>
          </p:cNvPr>
          <p:cNvSpPr>
            <a:spLocks noChangeAspect="1"/>
          </p:cNvSpPr>
          <p:nvPr/>
        </p:nvSpPr>
        <p:spPr bwMode="auto">
          <a:xfrm>
            <a:off x="792377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61B8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0" name="Freeform 517">
            <a:extLst>
              <a:ext uri="{FF2B5EF4-FFF2-40B4-BE49-F238E27FC236}">
                <a16:creationId xmlns:a16="http://schemas.microsoft.com/office/drawing/2014/main" id="{DE2B4479-4284-4792-941D-3EB9723DAEB3}"/>
              </a:ext>
            </a:extLst>
          </p:cNvPr>
          <p:cNvSpPr>
            <a:spLocks noChangeAspect="1"/>
          </p:cNvSpPr>
          <p:nvPr/>
        </p:nvSpPr>
        <p:spPr bwMode="auto">
          <a:xfrm>
            <a:off x="792377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1" name="Freeform 518">
            <a:extLst>
              <a:ext uri="{FF2B5EF4-FFF2-40B4-BE49-F238E27FC236}">
                <a16:creationId xmlns:a16="http://schemas.microsoft.com/office/drawing/2014/main" id="{B3A7D2C8-99EC-4A98-9E02-F03B4C94DC23}"/>
              </a:ext>
            </a:extLst>
          </p:cNvPr>
          <p:cNvSpPr>
            <a:spLocks noChangeAspect="1"/>
          </p:cNvSpPr>
          <p:nvPr/>
        </p:nvSpPr>
        <p:spPr bwMode="auto">
          <a:xfrm>
            <a:off x="78327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6CBD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" name="Freeform 519">
            <a:extLst>
              <a:ext uri="{FF2B5EF4-FFF2-40B4-BE49-F238E27FC236}">
                <a16:creationId xmlns:a16="http://schemas.microsoft.com/office/drawing/2014/main" id="{7E47B1CD-3EB0-481A-9E24-5CE72A7E1D45}"/>
              </a:ext>
            </a:extLst>
          </p:cNvPr>
          <p:cNvSpPr>
            <a:spLocks noChangeAspect="1"/>
          </p:cNvSpPr>
          <p:nvPr/>
        </p:nvSpPr>
        <p:spPr bwMode="auto">
          <a:xfrm>
            <a:off x="78327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" name="Freeform 520">
            <a:extLst>
              <a:ext uri="{FF2B5EF4-FFF2-40B4-BE49-F238E27FC236}">
                <a16:creationId xmlns:a16="http://schemas.microsoft.com/office/drawing/2014/main" id="{993D17CA-1F20-41F4-9B35-2DCAC3010D93}"/>
              </a:ext>
            </a:extLst>
          </p:cNvPr>
          <p:cNvSpPr>
            <a:spLocks noChangeAspect="1"/>
          </p:cNvSpPr>
          <p:nvPr/>
        </p:nvSpPr>
        <p:spPr bwMode="auto">
          <a:xfrm>
            <a:off x="774174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77C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" name="Freeform 521">
            <a:extLst>
              <a:ext uri="{FF2B5EF4-FFF2-40B4-BE49-F238E27FC236}">
                <a16:creationId xmlns:a16="http://schemas.microsoft.com/office/drawing/2014/main" id="{17EBBA78-CE45-4A6A-BC3E-6B33C62B3D44}"/>
              </a:ext>
            </a:extLst>
          </p:cNvPr>
          <p:cNvSpPr>
            <a:spLocks noChangeAspect="1"/>
          </p:cNvSpPr>
          <p:nvPr/>
        </p:nvSpPr>
        <p:spPr bwMode="auto">
          <a:xfrm>
            <a:off x="774174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" name="Freeform 522">
            <a:extLst>
              <a:ext uri="{FF2B5EF4-FFF2-40B4-BE49-F238E27FC236}">
                <a16:creationId xmlns:a16="http://schemas.microsoft.com/office/drawing/2014/main" id="{05A43C46-1F23-43EC-A4D8-BECF9CBD40FF}"/>
              </a:ext>
            </a:extLst>
          </p:cNvPr>
          <p:cNvSpPr>
            <a:spLocks noChangeAspect="1"/>
          </p:cNvSpPr>
          <p:nvPr/>
        </p:nvSpPr>
        <p:spPr bwMode="auto">
          <a:xfrm>
            <a:off x="765073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83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6" name="Freeform 523">
            <a:extLst>
              <a:ext uri="{FF2B5EF4-FFF2-40B4-BE49-F238E27FC236}">
                <a16:creationId xmlns:a16="http://schemas.microsoft.com/office/drawing/2014/main" id="{8EF97F63-8F00-492A-B161-36194187B648}"/>
              </a:ext>
            </a:extLst>
          </p:cNvPr>
          <p:cNvSpPr>
            <a:spLocks noChangeAspect="1"/>
          </p:cNvSpPr>
          <p:nvPr/>
        </p:nvSpPr>
        <p:spPr bwMode="auto">
          <a:xfrm>
            <a:off x="7650731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7" name="Freeform 524">
            <a:extLst>
              <a:ext uri="{FF2B5EF4-FFF2-40B4-BE49-F238E27FC236}">
                <a16:creationId xmlns:a16="http://schemas.microsoft.com/office/drawing/2014/main" id="{0C6EA195-B27B-4851-A609-9369505FA478}"/>
              </a:ext>
            </a:extLst>
          </p:cNvPr>
          <p:cNvSpPr>
            <a:spLocks noChangeAspect="1"/>
          </p:cNvSpPr>
          <p:nvPr/>
        </p:nvSpPr>
        <p:spPr bwMode="auto">
          <a:xfrm>
            <a:off x="7559717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  <a:close/>
              </a:path>
            </a:pathLst>
          </a:custGeom>
          <a:solidFill>
            <a:srgbClr val="8EC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8" name="Freeform 525">
            <a:extLst>
              <a:ext uri="{FF2B5EF4-FFF2-40B4-BE49-F238E27FC236}">
                <a16:creationId xmlns:a16="http://schemas.microsoft.com/office/drawing/2014/main" id="{1420E166-08CB-4A77-A209-054B7ABD45E7}"/>
              </a:ext>
            </a:extLst>
          </p:cNvPr>
          <p:cNvSpPr>
            <a:spLocks noChangeAspect="1"/>
          </p:cNvSpPr>
          <p:nvPr/>
        </p:nvSpPr>
        <p:spPr bwMode="auto">
          <a:xfrm>
            <a:off x="7559717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9" name="Freeform 526">
            <a:extLst>
              <a:ext uri="{FF2B5EF4-FFF2-40B4-BE49-F238E27FC236}">
                <a16:creationId xmlns:a16="http://schemas.microsoft.com/office/drawing/2014/main" id="{0F38277C-203B-458F-A67A-956F1F52B7A7}"/>
              </a:ext>
            </a:extLst>
          </p:cNvPr>
          <p:cNvSpPr>
            <a:spLocks noChangeAspect="1"/>
          </p:cNvSpPr>
          <p:nvPr/>
        </p:nvSpPr>
        <p:spPr bwMode="auto">
          <a:xfrm>
            <a:off x="746556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99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0" name="Freeform 527">
            <a:extLst>
              <a:ext uri="{FF2B5EF4-FFF2-40B4-BE49-F238E27FC236}">
                <a16:creationId xmlns:a16="http://schemas.microsoft.com/office/drawing/2014/main" id="{FCC8A92C-ABEC-4E71-A31D-A25D3E5D6944}"/>
              </a:ext>
            </a:extLst>
          </p:cNvPr>
          <p:cNvSpPr>
            <a:spLocks noChangeAspect="1"/>
          </p:cNvSpPr>
          <p:nvPr/>
        </p:nvSpPr>
        <p:spPr bwMode="auto">
          <a:xfrm>
            <a:off x="746556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1" name="Freeform 528">
            <a:extLst>
              <a:ext uri="{FF2B5EF4-FFF2-40B4-BE49-F238E27FC236}">
                <a16:creationId xmlns:a16="http://schemas.microsoft.com/office/drawing/2014/main" id="{B7083DD8-E6B9-4BB8-81F3-BD88DAFC4300}"/>
              </a:ext>
            </a:extLst>
          </p:cNvPr>
          <p:cNvSpPr>
            <a:spLocks noChangeAspect="1"/>
          </p:cNvSpPr>
          <p:nvPr/>
        </p:nvSpPr>
        <p:spPr bwMode="auto">
          <a:xfrm>
            <a:off x="737455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A5D6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" name="Freeform 529">
            <a:extLst>
              <a:ext uri="{FF2B5EF4-FFF2-40B4-BE49-F238E27FC236}">
                <a16:creationId xmlns:a16="http://schemas.microsoft.com/office/drawing/2014/main" id="{7E3F0820-4C29-44C6-8425-61B64CECAC15}"/>
              </a:ext>
            </a:extLst>
          </p:cNvPr>
          <p:cNvSpPr>
            <a:spLocks noChangeAspect="1"/>
          </p:cNvSpPr>
          <p:nvPr/>
        </p:nvSpPr>
        <p:spPr bwMode="auto">
          <a:xfrm>
            <a:off x="737455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3" name="Freeform 530">
            <a:extLst>
              <a:ext uri="{FF2B5EF4-FFF2-40B4-BE49-F238E27FC236}">
                <a16:creationId xmlns:a16="http://schemas.microsoft.com/office/drawing/2014/main" id="{E7A7CBA2-BBD9-4CEB-85F1-217A888BC6E3}"/>
              </a:ext>
            </a:extLst>
          </p:cNvPr>
          <p:cNvSpPr>
            <a:spLocks noChangeAspect="1"/>
          </p:cNvSpPr>
          <p:nvPr/>
        </p:nvSpPr>
        <p:spPr bwMode="auto">
          <a:xfrm>
            <a:off x="728353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B0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4" name="Freeform 531">
            <a:extLst>
              <a:ext uri="{FF2B5EF4-FFF2-40B4-BE49-F238E27FC236}">
                <a16:creationId xmlns:a16="http://schemas.microsoft.com/office/drawing/2014/main" id="{E365C585-3D80-4CA0-A247-0BA3E8D1FE02}"/>
              </a:ext>
            </a:extLst>
          </p:cNvPr>
          <p:cNvSpPr>
            <a:spLocks noChangeAspect="1"/>
          </p:cNvSpPr>
          <p:nvPr/>
        </p:nvSpPr>
        <p:spPr bwMode="auto">
          <a:xfrm>
            <a:off x="7283537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5" name="Freeform 532">
            <a:extLst>
              <a:ext uri="{FF2B5EF4-FFF2-40B4-BE49-F238E27FC236}">
                <a16:creationId xmlns:a16="http://schemas.microsoft.com/office/drawing/2014/main" id="{9A71FB0D-6204-476B-949A-C661D718E6BF}"/>
              </a:ext>
            </a:extLst>
          </p:cNvPr>
          <p:cNvSpPr>
            <a:spLocks noChangeAspect="1"/>
          </p:cNvSpPr>
          <p:nvPr/>
        </p:nvSpPr>
        <p:spPr bwMode="auto">
          <a:xfrm>
            <a:off x="719252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BCE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6" name="Freeform 533">
            <a:extLst>
              <a:ext uri="{FF2B5EF4-FFF2-40B4-BE49-F238E27FC236}">
                <a16:creationId xmlns:a16="http://schemas.microsoft.com/office/drawing/2014/main" id="{4B10C276-5ADA-456E-B88A-1DDB41A9DDAE}"/>
              </a:ext>
            </a:extLst>
          </p:cNvPr>
          <p:cNvSpPr>
            <a:spLocks noChangeAspect="1"/>
          </p:cNvSpPr>
          <p:nvPr/>
        </p:nvSpPr>
        <p:spPr bwMode="auto">
          <a:xfrm>
            <a:off x="7192524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7" name="Freeform 534">
            <a:extLst>
              <a:ext uri="{FF2B5EF4-FFF2-40B4-BE49-F238E27FC236}">
                <a16:creationId xmlns:a16="http://schemas.microsoft.com/office/drawing/2014/main" id="{415530D8-6CFC-4BBF-826B-33B33AAA6723}"/>
              </a:ext>
            </a:extLst>
          </p:cNvPr>
          <p:cNvSpPr>
            <a:spLocks noChangeAspect="1"/>
          </p:cNvSpPr>
          <p:nvPr/>
        </p:nvSpPr>
        <p:spPr bwMode="auto">
          <a:xfrm>
            <a:off x="709837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C6E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8" name="Freeform 535">
            <a:extLst>
              <a:ext uri="{FF2B5EF4-FFF2-40B4-BE49-F238E27FC236}">
                <a16:creationId xmlns:a16="http://schemas.microsoft.com/office/drawing/2014/main" id="{4B15BA2E-41CA-4FEC-A78D-6DFC6686DFDE}"/>
              </a:ext>
            </a:extLst>
          </p:cNvPr>
          <p:cNvSpPr>
            <a:spLocks noChangeAspect="1"/>
          </p:cNvSpPr>
          <p:nvPr/>
        </p:nvSpPr>
        <p:spPr bwMode="auto">
          <a:xfrm>
            <a:off x="7098372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9" name="Freeform 536">
            <a:extLst>
              <a:ext uri="{FF2B5EF4-FFF2-40B4-BE49-F238E27FC236}">
                <a16:creationId xmlns:a16="http://schemas.microsoft.com/office/drawing/2014/main" id="{079A0065-B025-4E1B-B867-1CF909725D58}"/>
              </a:ext>
            </a:extLst>
          </p:cNvPr>
          <p:cNvSpPr>
            <a:spLocks noChangeAspect="1"/>
          </p:cNvSpPr>
          <p:nvPr/>
        </p:nvSpPr>
        <p:spPr bwMode="auto">
          <a:xfrm>
            <a:off x="70073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D2EB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0" name="Freeform 537">
            <a:extLst>
              <a:ext uri="{FF2B5EF4-FFF2-40B4-BE49-F238E27FC236}">
                <a16:creationId xmlns:a16="http://schemas.microsoft.com/office/drawing/2014/main" id="{CBF38DFB-C18C-45BD-953C-56FE8239444E}"/>
              </a:ext>
            </a:extLst>
          </p:cNvPr>
          <p:cNvSpPr>
            <a:spLocks noChangeAspect="1"/>
          </p:cNvSpPr>
          <p:nvPr/>
        </p:nvSpPr>
        <p:spPr bwMode="auto">
          <a:xfrm>
            <a:off x="7007358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1" name="Freeform 538">
            <a:extLst>
              <a:ext uri="{FF2B5EF4-FFF2-40B4-BE49-F238E27FC236}">
                <a16:creationId xmlns:a16="http://schemas.microsoft.com/office/drawing/2014/main" id="{41E0723E-6CDB-46A0-AFA8-0354809238F0}"/>
              </a:ext>
            </a:extLst>
          </p:cNvPr>
          <p:cNvSpPr>
            <a:spLocks noChangeAspect="1"/>
          </p:cNvSpPr>
          <p:nvPr/>
        </p:nvSpPr>
        <p:spPr bwMode="auto">
          <a:xfrm>
            <a:off x="691634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DDF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" name="Freeform 539">
            <a:extLst>
              <a:ext uri="{FF2B5EF4-FFF2-40B4-BE49-F238E27FC236}">
                <a16:creationId xmlns:a16="http://schemas.microsoft.com/office/drawing/2014/main" id="{166021D3-7221-4E5C-A100-CBEE69EE2082}"/>
              </a:ext>
            </a:extLst>
          </p:cNvPr>
          <p:cNvSpPr>
            <a:spLocks noChangeAspect="1"/>
          </p:cNvSpPr>
          <p:nvPr/>
        </p:nvSpPr>
        <p:spPr bwMode="auto">
          <a:xfrm>
            <a:off x="6916345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3" name="Freeform 540">
            <a:extLst>
              <a:ext uri="{FF2B5EF4-FFF2-40B4-BE49-F238E27FC236}">
                <a16:creationId xmlns:a16="http://schemas.microsoft.com/office/drawing/2014/main" id="{BD7730A2-1106-4E88-8C04-166C05FCBFD3}"/>
              </a:ext>
            </a:extLst>
          </p:cNvPr>
          <p:cNvSpPr>
            <a:spLocks noChangeAspect="1"/>
          </p:cNvSpPr>
          <p:nvPr/>
        </p:nvSpPr>
        <p:spPr bwMode="auto">
          <a:xfrm>
            <a:off x="6825330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  <a:close/>
              </a:path>
            </a:pathLst>
          </a:cu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4" name="Freeform 541">
            <a:extLst>
              <a:ext uri="{FF2B5EF4-FFF2-40B4-BE49-F238E27FC236}">
                <a16:creationId xmlns:a16="http://schemas.microsoft.com/office/drawing/2014/main" id="{7BE8AFF3-9EBA-451C-A5F1-FB09C0DCABC8}"/>
              </a:ext>
            </a:extLst>
          </p:cNvPr>
          <p:cNvSpPr>
            <a:spLocks noChangeAspect="1"/>
          </p:cNvSpPr>
          <p:nvPr/>
        </p:nvSpPr>
        <p:spPr bwMode="auto">
          <a:xfrm>
            <a:off x="6825330" y="2238552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5" name="Freeform 542">
            <a:extLst>
              <a:ext uri="{FF2B5EF4-FFF2-40B4-BE49-F238E27FC236}">
                <a16:creationId xmlns:a16="http://schemas.microsoft.com/office/drawing/2014/main" id="{C675C636-F4A8-46BA-871C-D9075AE443DE}"/>
              </a:ext>
            </a:extLst>
          </p:cNvPr>
          <p:cNvSpPr>
            <a:spLocks noChangeAspect="1"/>
          </p:cNvSpPr>
          <p:nvPr/>
        </p:nvSpPr>
        <p:spPr bwMode="auto">
          <a:xfrm>
            <a:off x="6734318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  <a:close/>
              </a:path>
            </a:pathLst>
          </a:custGeom>
          <a:solidFill>
            <a:srgbClr val="F3F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6" name="Freeform 543">
            <a:extLst>
              <a:ext uri="{FF2B5EF4-FFF2-40B4-BE49-F238E27FC236}">
                <a16:creationId xmlns:a16="http://schemas.microsoft.com/office/drawing/2014/main" id="{CBD932A8-1B7A-479F-8705-9E3F7B169EFF}"/>
              </a:ext>
            </a:extLst>
          </p:cNvPr>
          <p:cNvSpPr>
            <a:spLocks noChangeAspect="1"/>
          </p:cNvSpPr>
          <p:nvPr/>
        </p:nvSpPr>
        <p:spPr bwMode="auto">
          <a:xfrm>
            <a:off x="6734318" y="2238552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1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1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7" name="Freeform 544">
            <a:extLst>
              <a:ext uri="{FF2B5EF4-FFF2-40B4-BE49-F238E27FC236}">
                <a16:creationId xmlns:a16="http://schemas.microsoft.com/office/drawing/2014/main" id="{FB3E4AE4-DD21-420F-AFCA-B13F8B2CFF57}"/>
              </a:ext>
            </a:extLst>
          </p:cNvPr>
          <p:cNvSpPr>
            <a:spLocks noChangeAspect="1"/>
          </p:cNvSpPr>
          <p:nvPr/>
        </p:nvSpPr>
        <p:spPr bwMode="auto">
          <a:xfrm>
            <a:off x="6640166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8" name="Freeform 545">
            <a:extLst>
              <a:ext uri="{FF2B5EF4-FFF2-40B4-BE49-F238E27FC236}">
                <a16:creationId xmlns:a16="http://schemas.microsoft.com/office/drawing/2014/main" id="{4734B6D9-9F05-45F3-BD57-5E99C9CFA3DC}"/>
              </a:ext>
            </a:extLst>
          </p:cNvPr>
          <p:cNvSpPr>
            <a:spLocks noChangeAspect="1"/>
          </p:cNvSpPr>
          <p:nvPr/>
        </p:nvSpPr>
        <p:spPr bwMode="auto">
          <a:xfrm>
            <a:off x="6549151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9" name="Freeform 546">
            <a:extLst>
              <a:ext uri="{FF2B5EF4-FFF2-40B4-BE49-F238E27FC236}">
                <a16:creationId xmlns:a16="http://schemas.microsoft.com/office/drawing/2014/main" id="{FD9896FC-8F3E-4200-AB42-B6011527919C}"/>
              </a:ext>
            </a:extLst>
          </p:cNvPr>
          <p:cNvSpPr>
            <a:spLocks noChangeAspect="1"/>
          </p:cNvSpPr>
          <p:nvPr/>
        </p:nvSpPr>
        <p:spPr bwMode="auto">
          <a:xfrm>
            <a:off x="6458138" y="2238552"/>
            <a:ext cx="37661" cy="37661"/>
          </a:xfrm>
          <a:custGeom>
            <a:avLst/>
            <a:gdLst>
              <a:gd name="T0" fmla="*/ 0 w 12"/>
              <a:gd name="T1" fmla="*/ 12 h 12"/>
              <a:gd name="T2" fmla="*/ 12 w 12"/>
              <a:gd name="T3" fmla="*/ 11 h 12"/>
              <a:gd name="T4" fmla="*/ 12 w 12"/>
              <a:gd name="T5" fmla="*/ 0 h 12"/>
              <a:gd name="T6" fmla="*/ 0 w 12"/>
              <a:gd name="T7" fmla="*/ 0 h 12"/>
              <a:gd name="T8" fmla="*/ 0 w 12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12"/>
                </a:moveTo>
                <a:lnTo>
                  <a:pt x="12" y="11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0" name="Freeform 547">
            <a:extLst>
              <a:ext uri="{FF2B5EF4-FFF2-40B4-BE49-F238E27FC236}">
                <a16:creationId xmlns:a16="http://schemas.microsoft.com/office/drawing/2014/main" id="{49F9797A-EE09-4DA3-ABF6-A7C96691C7C6}"/>
              </a:ext>
            </a:extLst>
          </p:cNvPr>
          <p:cNvSpPr>
            <a:spLocks noChangeAspect="1"/>
          </p:cNvSpPr>
          <p:nvPr/>
        </p:nvSpPr>
        <p:spPr bwMode="auto">
          <a:xfrm>
            <a:off x="6345156" y="2210305"/>
            <a:ext cx="62768" cy="94152"/>
          </a:xfrm>
          <a:custGeom>
            <a:avLst/>
            <a:gdLst>
              <a:gd name="T0" fmla="*/ 0 w 20"/>
              <a:gd name="T1" fmla="*/ 15 h 30"/>
              <a:gd name="T2" fmla="*/ 20 w 20"/>
              <a:gd name="T3" fmla="*/ 30 h 30"/>
              <a:gd name="T4" fmla="*/ 20 w 20"/>
              <a:gd name="T5" fmla="*/ 0 h 30"/>
              <a:gd name="T6" fmla="*/ 0 w 20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0">
                <a:moveTo>
                  <a:pt x="0" y="15"/>
                </a:moveTo>
                <a:lnTo>
                  <a:pt x="20" y="30"/>
                </a:lnTo>
                <a:lnTo>
                  <a:pt x="20" y="0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1" name="Rectangle 548">
            <a:extLst>
              <a:ext uri="{FF2B5EF4-FFF2-40B4-BE49-F238E27FC236}">
                <a16:creationId xmlns:a16="http://schemas.microsoft.com/office/drawing/2014/main" id="{D0FD6A7C-B015-463D-A733-3B98B7EA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674" y="2812878"/>
            <a:ext cx="37661" cy="37661"/>
          </a:xfrm>
          <a:prstGeom prst="rect">
            <a:avLst/>
          </a:prstGeom>
          <a:solidFill>
            <a:srgbClr val="28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" name="Rectangle 549">
            <a:extLst>
              <a:ext uri="{FF2B5EF4-FFF2-40B4-BE49-F238E27FC236}">
                <a16:creationId xmlns:a16="http://schemas.microsoft.com/office/drawing/2014/main" id="{47A30D14-6AC3-4636-94BB-1F10848922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67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3" name="Rectangle 550">
            <a:extLst>
              <a:ext uri="{FF2B5EF4-FFF2-40B4-BE49-F238E27FC236}">
                <a16:creationId xmlns:a16="http://schemas.microsoft.com/office/drawing/2014/main" id="{5C18E1EB-8854-459A-BD81-8A61E3057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4688" y="2812878"/>
            <a:ext cx="37661" cy="37661"/>
          </a:xfrm>
          <a:prstGeom prst="rect">
            <a:avLst/>
          </a:prstGeom>
          <a:solidFill>
            <a:srgbClr val="31A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4" name="Rectangle 551">
            <a:extLst>
              <a:ext uri="{FF2B5EF4-FFF2-40B4-BE49-F238E27FC236}">
                <a16:creationId xmlns:a16="http://schemas.microsoft.com/office/drawing/2014/main" id="{188027DA-05DC-4A66-824B-FB905C048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8468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5" name="Rectangle 552">
            <a:extLst>
              <a:ext uri="{FF2B5EF4-FFF2-40B4-BE49-F238E27FC236}">
                <a16:creationId xmlns:a16="http://schemas.microsoft.com/office/drawing/2014/main" id="{F7C010C0-B1E9-450C-9B29-7C1F9A3385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8840" y="2812878"/>
            <a:ext cx="34523" cy="37661"/>
          </a:xfrm>
          <a:prstGeom prst="rect">
            <a:avLst/>
          </a:prstGeom>
          <a:solidFill>
            <a:srgbClr val="3BA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Rectangle 553">
            <a:extLst>
              <a:ext uri="{FF2B5EF4-FFF2-40B4-BE49-F238E27FC236}">
                <a16:creationId xmlns:a16="http://schemas.microsoft.com/office/drawing/2014/main" id="{EB6C5C70-F191-485A-AE2D-38ED07969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8840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7" name="Rectangle 554">
            <a:extLst>
              <a:ext uri="{FF2B5EF4-FFF2-40B4-BE49-F238E27FC236}">
                <a16:creationId xmlns:a16="http://schemas.microsoft.com/office/drawing/2014/main" id="{8A2B0040-B499-45B6-9B3D-61FAFFD9C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9853" y="2812878"/>
            <a:ext cx="37661" cy="37661"/>
          </a:xfrm>
          <a:prstGeom prst="rect">
            <a:avLst/>
          </a:prstGeom>
          <a:solidFill>
            <a:srgbClr val="46A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8" name="Rectangle 555">
            <a:extLst>
              <a:ext uri="{FF2B5EF4-FFF2-40B4-BE49-F238E27FC236}">
                <a16:creationId xmlns:a16="http://schemas.microsoft.com/office/drawing/2014/main" id="{6BC5DCD5-B0D0-4018-91B8-E95678BD6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985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9" name="Rectangle 556">
            <a:extLst>
              <a:ext uri="{FF2B5EF4-FFF2-40B4-BE49-F238E27FC236}">
                <a16:creationId xmlns:a16="http://schemas.microsoft.com/office/drawing/2014/main" id="{74592026-F699-44A1-84F9-C39E8ACB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0868" y="2812878"/>
            <a:ext cx="37661" cy="37661"/>
          </a:xfrm>
          <a:prstGeom prst="rect">
            <a:avLst/>
          </a:prstGeom>
          <a:solidFill>
            <a:srgbClr val="50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Rectangle 557">
            <a:extLst>
              <a:ext uri="{FF2B5EF4-FFF2-40B4-BE49-F238E27FC236}">
                <a16:creationId xmlns:a16="http://schemas.microsoft.com/office/drawing/2014/main" id="{7DCE1FB3-39CB-46BB-AF5F-F6A788C06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086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1" name="Rectangle 558">
            <a:extLst>
              <a:ext uri="{FF2B5EF4-FFF2-40B4-BE49-F238E27FC236}">
                <a16:creationId xmlns:a16="http://schemas.microsoft.com/office/drawing/2014/main" id="{94A58669-56DE-4C0A-AD0A-BB4B9F5AF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1880" y="2812878"/>
            <a:ext cx="37661" cy="37661"/>
          </a:xfrm>
          <a:prstGeom prst="rect">
            <a:avLst/>
          </a:prstGeom>
          <a:solidFill>
            <a:srgbClr val="5A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" name="Rectangle 559">
            <a:extLst>
              <a:ext uri="{FF2B5EF4-FFF2-40B4-BE49-F238E27FC236}">
                <a16:creationId xmlns:a16="http://schemas.microsoft.com/office/drawing/2014/main" id="{B88AE0C2-2A22-4ACC-8D26-5FEBD3EDE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5188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3" name="Freeform 560">
            <a:extLst>
              <a:ext uri="{FF2B5EF4-FFF2-40B4-BE49-F238E27FC236}">
                <a16:creationId xmlns:a16="http://schemas.microsoft.com/office/drawing/2014/main" id="{38F5E4AE-FBC5-4A47-BE19-D72B1CEE4F2A}"/>
              </a:ext>
            </a:extLst>
          </p:cNvPr>
          <p:cNvSpPr>
            <a:spLocks noChangeAspect="1"/>
          </p:cNvSpPr>
          <p:nvPr/>
        </p:nvSpPr>
        <p:spPr bwMode="auto">
          <a:xfrm>
            <a:off x="8742895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64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4" name="Freeform 561">
            <a:extLst>
              <a:ext uri="{FF2B5EF4-FFF2-40B4-BE49-F238E27FC236}">
                <a16:creationId xmlns:a16="http://schemas.microsoft.com/office/drawing/2014/main" id="{EB07CA77-C223-4180-9D8C-1BA2AC5C9F46}"/>
              </a:ext>
            </a:extLst>
          </p:cNvPr>
          <p:cNvSpPr>
            <a:spLocks noChangeAspect="1"/>
          </p:cNvSpPr>
          <p:nvPr/>
        </p:nvSpPr>
        <p:spPr bwMode="auto">
          <a:xfrm>
            <a:off x="8742895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5" name="Rectangle 562">
            <a:extLst>
              <a:ext uri="{FF2B5EF4-FFF2-40B4-BE49-F238E27FC236}">
                <a16:creationId xmlns:a16="http://schemas.microsoft.com/office/drawing/2014/main" id="{2B3C959C-51B4-4EDB-9387-6FD1845A5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7047" y="2812878"/>
            <a:ext cx="37661" cy="37661"/>
          </a:xfrm>
          <a:prstGeom prst="rect">
            <a:avLst/>
          </a:prstGeom>
          <a:solidFill>
            <a:srgbClr val="6E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6" name="Rectangle 563">
            <a:extLst>
              <a:ext uri="{FF2B5EF4-FFF2-40B4-BE49-F238E27FC236}">
                <a16:creationId xmlns:a16="http://schemas.microsoft.com/office/drawing/2014/main" id="{ECD1D47E-6376-4719-B931-77372655FF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3704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7" name="Rectangle 564">
            <a:extLst>
              <a:ext uri="{FF2B5EF4-FFF2-40B4-BE49-F238E27FC236}">
                <a16:creationId xmlns:a16="http://schemas.microsoft.com/office/drawing/2014/main" id="{A0D08713-0C93-457F-872E-116C34248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8060" y="2812878"/>
            <a:ext cx="37661" cy="37661"/>
          </a:xfrm>
          <a:prstGeom prst="rect">
            <a:avLst/>
          </a:prstGeom>
          <a:solidFill>
            <a:srgbClr val="79C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8" name="Rectangle 565">
            <a:extLst>
              <a:ext uri="{FF2B5EF4-FFF2-40B4-BE49-F238E27FC236}">
                <a16:creationId xmlns:a16="http://schemas.microsoft.com/office/drawing/2014/main" id="{BF89BDC6-F3B4-40EB-8BEB-F7BEBA823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806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Rectangle 566">
            <a:extLst>
              <a:ext uri="{FF2B5EF4-FFF2-40B4-BE49-F238E27FC236}">
                <a16:creationId xmlns:a16="http://schemas.microsoft.com/office/drawing/2014/main" id="{D3DAE14B-B221-4A62-9651-052CF34BD1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19074" y="2812878"/>
            <a:ext cx="37661" cy="37661"/>
          </a:xfrm>
          <a:prstGeom prst="rect">
            <a:avLst/>
          </a:pr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0" name="Rectangle 567">
            <a:extLst>
              <a:ext uri="{FF2B5EF4-FFF2-40B4-BE49-F238E27FC236}">
                <a16:creationId xmlns:a16="http://schemas.microsoft.com/office/drawing/2014/main" id="{B7005752-D459-472B-B638-9D8D5C7BFB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1907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1" name="Rectangle 568">
            <a:extLst>
              <a:ext uri="{FF2B5EF4-FFF2-40B4-BE49-F238E27FC236}">
                <a16:creationId xmlns:a16="http://schemas.microsoft.com/office/drawing/2014/main" id="{B388F078-DDDD-4110-91A5-A12526BB5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10087" y="2812878"/>
            <a:ext cx="37661" cy="37661"/>
          </a:xfrm>
          <a:prstGeom prst="rect">
            <a:avLst/>
          </a:prstGeom>
          <a:solidFill>
            <a:srgbClr val="8CC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2" name="Rectangle 569">
            <a:extLst>
              <a:ext uri="{FF2B5EF4-FFF2-40B4-BE49-F238E27FC236}">
                <a16:creationId xmlns:a16="http://schemas.microsoft.com/office/drawing/2014/main" id="{9EA56E64-49F0-42E1-8989-4C3717217A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1008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" name="Freeform 570">
            <a:extLst>
              <a:ext uri="{FF2B5EF4-FFF2-40B4-BE49-F238E27FC236}">
                <a16:creationId xmlns:a16="http://schemas.microsoft.com/office/drawing/2014/main" id="{E309447F-3CC4-4BB0-AAD3-4A5CA4F78D41}"/>
              </a:ext>
            </a:extLst>
          </p:cNvPr>
          <p:cNvSpPr>
            <a:spLocks noChangeAspect="1"/>
          </p:cNvSpPr>
          <p:nvPr/>
        </p:nvSpPr>
        <p:spPr bwMode="auto">
          <a:xfrm>
            <a:off x="9204239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9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4" name="Freeform 571">
            <a:extLst>
              <a:ext uri="{FF2B5EF4-FFF2-40B4-BE49-F238E27FC236}">
                <a16:creationId xmlns:a16="http://schemas.microsoft.com/office/drawing/2014/main" id="{584AFB38-6CFE-4E6C-8B91-963D534BE498}"/>
              </a:ext>
            </a:extLst>
          </p:cNvPr>
          <p:cNvSpPr>
            <a:spLocks noChangeAspect="1"/>
          </p:cNvSpPr>
          <p:nvPr/>
        </p:nvSpPr>
        <p:spPr bwMode="auto">
          <a:xfrm>
            <a:off x="9204239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5" name="Rectangle 572">
            <a:extLst>
              <a:ext uri="{FF2B5EF4-FFF2-40B4-BE49-F238E27FC236}">
                <a16:creationId xmlns:a16="http://schemas.microsoft.com/office/drawing/2014/main" id="{39DE78B6-5599-4293-9DD7-449E56AEAF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5254" y="2812878"/>
            <a:ext cx="37661" cy="37661"/>
          </a:xfrm>
          <a:prstGeom prst="rect">
            <a:avLst/>
          </a:prstGeom>
          <a:solidFill>
            <a:srgbClr val="A1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6" name="Rectangle 573">
            <a:extLst>
              <a:ext uri="{FF2B5EF4-FFF2-40B4-BE49-F238E27FC236}">
                <a16:creationId xmlns:a16="http://schemas.microsoft.com/office/drawing/2014/main" id="{1FCBE571-EEE9-4473-A07E-11A1BB24E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525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7" name="Rectangle 574">
            <a:extLst>
              <a:ext uri="{FF2B5EF4-FFF2-40B4-BE49-F238E27FC236}">
                <a16:creationId xmlns:a16="http://schemas.microsoft.com/office/drawing/2014/main" id="{B399CAA6-3C35-43A2-AAE8-D720F8DDF9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6266" y="2812878"/>
            <a:ext cx="37661" cy="37661"/>
          </a:xfrm>
          <a:prstGeom prst="rect">
            <a:avLst/>
          </a:prstGeom>
          <a:solidFill>
            <a:srgbClr val="A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8" name="Rectangle 575">
            <a:extLst>
              <a:ext uri="{FF2B5EF4-FFF2-40B4-BE49-F238E27FC236}">
                <a16:creationId xmlns:a16="http://schemas.microsoft.com/office/drawing/2014/main" id="{531290BF-E93C-462C-9B5A-7DFB10B4E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6266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9" name="Rectangle 576">
            <a:extLst>
              <a:ext uri="{FF2B5EF4-FFF2-40B4-BE49-F238E27FC236}">
                <a16:creationId xmlns:a16="http://schemas.microsoft.com/office/drawing/2014/main" id="{C45F58D9-7A47-46F7-B5F7-2904128D8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281" y="2812878"/>
            <a:ext cx="37661" cy="37661"/>
          </a:xfrm>
          <a:prstGeom prst="rect">
            <a:avLst/>
          </a:prstGeom>
          <a:solidFill>
            <a:srgbClr val="B5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0" name="Rectangle 577">
            <a:extLst>
              <a:ext uri="{FF2B5EF4-FFF2-40B4-BE49-F238E27FC236}">
                <a16:creationId xmlns:a16="http://schemas.microsoft.com/office/drawing/2014/main" id="{30E9CAA6-D92A-4911-BECF-2723F9C0E2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28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1" name="Freeform 578">
            <a:extLst>
              <a:ext uri="{FF2B5EF4-FFF2-40B4-BE49-F238E27FC236}">
                <a16:creationId xmlns:a16="http://schemas.microsoft.com/office/drawing/2014/main" id="{4B4274E1-5CE0-4616-B2AB-0C02D5CD1CAB}"/>
              </a:ext>
            </a:extLst>
          </p:cNvPr>
          <p:cNvSpPr>
            <a:spLocks noChangeAspect="1"/>
          </p:cNvSpPr>
          <p:nvPr/>
        </p:nvSpPr>
        <p:spPr bwMode="auto">
          <a:xfrm>
            <a:off x="9568294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  <a:close/>
              </a:path>
            </a:pathLst>
          </a:cu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2" name="Freeform 579">
            <a:extLst>
              <a:ext uri="{FF2B5EF4-FFF2-40B4-BE49-F238E27FC236}">
                <a16:creationId xmlns:a16="http://schemas.microsoft.com/office/drawing/2014/main" id="{2446EDF0-F5B1-405E-92D5-30E3D785C456}"/>
              </a:ext>
            </a:extLst>
          </p:cNvPr>
          <p:cNvSpPr>
            <a:spLocks noChangeAspect="1"/>
          </p:cNvSpPr>
          <p:nvPr/>
        </p:nvSpPr>
        <p:spPr bwMode="auto">
          <a:xfrm>
            <a:off x="9568294" y="2812878"/>
            <a:ext cx="37661" cy="37661"/>
          </a:xfrm>
          <a:custGeom>
            <a:avLst/>
            <a:gdLst>
              <a:gd name="T0" fmla="*/ 1 w 12"/>
              <a:gd name="T1" fmla="*/ 0 h 12"/>
              <a:gd name="T2" fmla="*/ 0 w 12"/>
              <a:gd name="T3" fmla="*/ 12 h 12"/>
              <a:gd name="T4" fmla="*/ 12 w 12"/>
              <a:gd name="T5" fmla="*/ 12 h 12"/>
              <a:gd name="T6" fmla="*/ 12 w 12"/>
              <a:gd name="T7" fmla="*/ 0 h 12"/>
              <a:gd name="T8" fmla="*/ 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" y="0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Rectangle 580">
            <a:extLst>
              <a:ext uri="{FF2B5EF4-FFF2-40B4-BE49-F238E27FC236}">
                <a16:creationId xmlns:a16="http://schemas.microsoft.com/office/drawing/2014/main" id="{0DFF1B21-8DAD-4CB6-A172-F387D997F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62446" y="2812878"/>
            <a:ext cx="37661" cy="37661"/>
          </a:xfrm>
          <a:prstGeom prst="rect">
            <a:avLst/>
          </a:prstGeom>
          <a:solidFill>
            <a:srgbClr val="CAE7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4" name="Rectangle 581">
            <a:extLst>
              <a:ext uri="{FF2B5EF4-FFF2-40B4-BE49-F238E27FC236}">
                <a16:creationId xmlns:a16="http://schemas.microsoft.com/office/drawing/2014/main" id="{A68E5521-BF6F-4258-99FF-7FF52E6AF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62446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5" name="Rectangle 582">
            <a:extLst>
              <a:ext uri="{FF2B5EF4-FFF2-40B4-BE49-F238E27FC236}">
                <a16:creationId xmlns:a16="http://schemas.microsoft.com/office/drawing/2014/main" id="{6365CF8A-8B98-476B-8922-3C5C7107D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3460" y="2812878"/>
            <a:ext cx="37661" cy="37661"/>
          </a:xfrm>
          <a:prstGeom prst="rect">
            <a:avLst/>
          </a:prstGeom>
          <a:solidFill>
            <a:srgbClr val="D4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6" name="Rectangle 583">
            <a:extLst>
              <a:ext uri="{FF2B5EF4-FFF2-40B4-BE49-F238E27FC236}">
                <a16:creationId xmlns:a16="http://schemas.microsoft.com/office/drawing/2014/main" id="{70913060-1702-4250-B5EB-48BB22358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5346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7" name="Rectangle 584">
            <a:extLst>
              <a:ext uri="{FF2B5EF4-FFF2-40B4-BE49-F238E27FC236}">
                <a16:creationId xmlns:a16="http://schemas.microsoft.com/office/drawing/2014/main" id="{98D12AFA-12D6-4500-81D0-A408A2CDA8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473" y="2812878"/>
            <a:ext cx="37661" cy="37661"/>
          </a:xfrm>
          <a:prstGeom prst="rect">
            <a:avLst/>
          </a:prstGeom>
          <a:solidFill>
            <a:srgbClr val="DD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8" name="Rectangle 585">
            <a:extLst>
              <a:ext uri="{FF2B5EF4-FFF2-40B4-BE49-F238E27FC236}">
                <a16:creationId xmlns:a16="http://schemas.microsoft.com/office/drawing/2014/main" id="{5B0FFAD6-E0C0-4861-8EA3-7114166F0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47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9" name="Rectangle 586">
            <a:extLst>
              <a:ext uri="{FF2B5EF4-FFF2-40B4-BE49-F238E27FC236}">
                <a16:creationId xmlns:a16="http://schemas.microsoft.com/office/drawing/2014/main" id="{719B840A-D2AD-4800-8D62-A3729426B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38625" y="2812878"/>
            <a:ext cx="34523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0" name="Rectangle 587">
            <a:extLst>
              <a:ext uri="{FF2B5EF4-FFF2-40B4-BE49-F238E27FC236}">
                <a16:creationId xmlns:a16="http://schemas.microsoft.com/office/drawing/2014/main" id="{3B328B29-A0B8-4937-AFB4-0152C008EE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38625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1" name="Freeform 588">
            <a:extLst>
              <a:ext uri="{FF2B5EF4-FFF2-40B4-BE49-F238E27FC236}">
                <a16:creationId xmlns:a16="http://schemas.microsoft.com/office/drawing/2014/main" id="{C34E9F3A-7363-4819-B1B6-A0F2228D9116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2" name="Freeform 589">
            <a:extLst>
              <a:ext uri="{FF2B5EF4-FFF2-40B4-BE49-F238E27FC236}">
                <a16:creationId xmlns:a16="http://schemas.microsoft.com/office/drawing/2014/main" id="{7588BF5C-60B3-4EF8-A8D8-4EDA9F1981A0}"/>
              </a:ext>
            </a:extLst>
          </p:cNvPr>
          <p:cNvSpPr>
            <a:spLocks noChangeAspect="1"/>
          </p:cNvSpPr>
          <p:nvPr/>
        </p:nvSpPr>
        <p:spPr bwMode="auto">
          <a:xfrm>
            <a:off x="10029640" y="2812878"/>
            <a:ext cx="37661" cy="37661"/>
          </a:xfrm>
          <a:custGeom>
            <a:avLst/>
            <a:gdLst>
              <a:gd name="T0" fmla="*/ 0 w 12"/>
              <a:gd name="T1" fmla="*/ 0 h 12"/>
              <a:gd name="T2" fmla="*/ 0 w 12"/>
              <a:gd name="T3" fmla="*/ 12 h 12"/>
              <a:gd name="T4" fmla="*/ 11 w 12"/>
              <a:gd name="T5" fmla="*/ 12 h 12"/>
              <a:gd name="T6" fmla="*/ 12 w 12"/>
              <a:gd name="T7" fmla="*/ 0 h 12"/>
              <a:gd name="T8" fmla="*/ 0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0" y="0"/>
                </a:moveTo>
                <a:lnTo>
                  <a:pt x="0" y="12"/>
                </a:lnTo>
                <a:lnTo>
                  <a:pt x="11" y="12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3" name="Rectangle 590">
            <a:extLst>
              <a:ext uri="{FF2B5EF4-FFF2-40B4-BE49-F238E27FC236}">
                <a16:creationId xmlns:a16="http://schemas.microsoft.com/office/drawing/2014/main" id="{385A6380-51A2-4D31-8A5B-C81AFE28E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20653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4" name="Rectangle 591">
            <a:extLst>
              <a:ext uri="{FF2B5EF4-FFF2-40B4-BE49-F238E27FC236}">
                <a16:creationId xmlns:a16="http://schemas.microsoft.com/office/drawing/2014/main" id="{C8F31D00-D131-4AE3-BDB6-EB5059B7DB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2065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5" name="Rectangle 592">
            <a:extLst>
              <a:ext uri="{FF2B5EF4-FFF2-40B4-BE49-F238E27FC236}">
                <a16:creationId xmlns:a16="http://schemas.microsoft.com/office/drawing/2014/main" id="{DE1C3B0C-36F9-42BC-8F2B-A9FCA92284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35507" y="2812878"/>
            <a:ext cx="34523" cy="37661"/>
          </a:xfrm>
          <a:prstGeom prst="rect">
            <a:avLst/>
          </a:prstGeom>
          <a:solidFill>
            <a:srgbClr val="28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6" name="Rectangle 593">
            <a:extLst>
              <a:ext uri="{FF2B5EF4-FFF2-40B4-BE49-F238E27FC236}">
                <a16:creationId xmlns:a16="http://schemas.microsoft.com/office/drawing/2014/main" id="{12EF2CC6-2CA0-4AA4-925E-119416E47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35507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7" name="Rectangle 594">
            <a:extLst>
              <a:ext uri="{FF2B5EF4-FFF2-40B4-BE49-F238E27FC236}">
                <a16:creationId xmlns:a16="http://schemas.microsoft.com/office/drawing/2014/main" id="{C1DD4789-35AD-4361-8D11-C85977ACB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4494" y="2812878"/>
            <a:ext cx="34523" cy="37661"/>
          </a:xfrm>
          <a:prstGeom prst="rect">
            <a:avLst/>
          </a:prstGeom>
          <a:solidFill>
            <a:srgbClr val="31A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8" name="Rectangle 595">
            <a:extLst>
              <a:ext uri="{FF2B5EF4-FFF2-40B4-BE49-F238E27FC236}">
                <a16:creationId xmlns:a16="http://schemas.microsoft.com/office/drawing/2014/main" id="{C4F8C0C4-AB25-4B31-B45D-8BC39B15E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44494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9" name="Rectangle 596">
            <a:extLst>
              <a:ext uri="{FF2B5EF4-FFF2-40B4-BE49-F238E27FC236}">
                <a16:creationId xmlns:a16="http://schemas.microsoft.com/office/drawing/2014/main" id="{7532DC4F-BE40-4587-88CE-01861D59D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53479" y="2812878"/>
            <a:ext cx="34523" cy="37661"/>
          </a:xfrm>
          <a:prstGeom prst="rect">
            <a:avLst/>
          </a:prstGeom>
          <a:solidFill>
            <a:srgbClr val="3BA6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0" name="Rectangle 597">
            <a:extLst>
              <a:ext uri="{FF2B5EF4-FFF2-40B4-BE49-F238E27FC236}">
                <a16:creationId xmlns:a16="http://schemas.microsoft.com/office/drawing/2014/main" id="{68D25416-142F-4EFB-9930-E8FE6DB650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53479" y="2812878"/>
            <a:ext cx="34523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1" name="Rectangle 598">
            <a:extLst>
              <a:ext uri="{FF2B5EF4-FFF2-40B4-BE49-F238E27FC236}">
                <a16:creationId xmlns:a16="http://schemas.microsoft.com/office/drawing/2014/main" id="{173BEE18-F750-499B-A07B-1ACB925DE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9327" y="2812878"/>
            <a:ext cx="37661" cy="37661"/>
          </a:xfrm>
          <a:prstGeom prst="rect">
            <a:avLst/>
          </a:prstGeom>
          <a:solidFill>
            <a:srgbClr val="46A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2" name="Rectangle 599">
            <a:extLst>
              <a:ext uri="{FF2B5EF4-FFF2-40B4-BE49-F238E27FC236}">
                <a16:creationId xmlns:a16="http://schemas.microsoft.com/office/drawing/2014/main" id="{3F422DD9-5E53-4130-B84E-071DFE8E5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5932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" name="Freeform 600">
            <a:extLst>
              <a:ext uri="{FF2B5EF4-FFF2-40B4-BE49-F238E27FC236}">
                <a16:creationId xmlns:a16="http://schemas.microsoft.com/office/drawing/2014/main" id="{6C94DC2C-1059-4FEC-8737-76534CE89BB8}"/>
              </a:ext>
            </a:extLst>
          </p:cNvPr>
          <p:cNvSpPr>
            <a:spLocks noChangeAspect="1"/>
          </p:cNvSpPr>
          <p:nvPr/>
        </p:nvSpPr>
        <p:spPr bwMode="auto">
          <a:xfrm>
            <a:off x="11768315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50B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4" name="Freeform 601">
            <a:extLst>
              <a:ext uri="{FF2B5EF4-FFF2-40B4-BE49-F238E27FC236}">
                <a16:creationId xmlns:a16="http://schemas.microsoft.com/office/drawing/2014/main" id="{51807538-9258-4132-9A56-DCF1A2C8B678}"/>
              </a:ext>
            </a:extLst>
          </p:cNvPr>
          <p:cNvSpPr>
            <a:spLocks noChangeAspect="1"/>
          </p:cNvSpPr>
          <p:nvPr/>
        </p:nvSpPr>
        <p:spPr bwMode="auto">
          <a:xfrm>
            <a:off x="11768315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" name="Freeform 602">
            <a:extLst>
              <a:ext uri="{FF2B5EF4-FFF2-40B4-BE49-F238E27FC236}">
                <a16:creationId xmlns:a16="http://schemas.microsoft.com/office/drawing/2014/main" id="{13AD7413-24CE-4130-B021-BA8614D60B6D}"/>
              </a:ext>
            </a:extLst>
          </p:cNvPr>
          <p:cNvSpPr>
            <a:spLocks noChangeAspect="1"/>
          </p:cNvSpPr>
          <p:nvPr/>
        </p:nvSpPr>
        <p:spPr bwMode="auto">
          <a:xfrm>
            <a:off x="11677300" y="2812878"/>
            <a:ext cx="34523" cy="37661"/>
          </a:xfrm>
          <a:custGeom>
            <a:avLst/>
            <a:gdLst>
              <a:gd name="T0" fmla="*/ 11 w 11"/>
              <a:gd name="T1" fmla="*/ 0 h 12"/>
              <a:gd name="T2" fmla="*/ 0 w 11"/>
              <a:gd name="T3" fmla="*/ 0 h 12"/>
              <a:gd name="T4" fmla="*/ 0 w 11"/>
              <a:gd name="T5" fmla="*/ 1 h 12"/>
              <a:gd name="T6" fmla="*/ 5 w 11"/>
              <a:gd name="T7" fmla="*/ 1 h 12"/>
              <a:gd name="T8" fmla="*/ 5 w 11"/>
              <a:gd name="T9" fmla="*/ 6 h 12"/>
              <a:gd name="T10" fmla="*/ 0 w 11"/>
              <a:gd name="T11" fmla="*/ 6 h 12"/>
              <a:gd name="T12" fmla="*/ 0 w 11"/>
              <a:gd name="T13" fmla="*/ 12 h 12"/>
              <a:gd name="T14" fmla="*/ 11 w 11"/>
              <a:gd name="T15" fmla="*/ 12 h 12"/>
              <a:gd name="T16" fmla="*/ 11 w 11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">
                <a:moveTo>
                  <a:pt x="11" y="0"/>
                </a:moveTo>
                <a:lnTo>
                  <a:pt x="0" y="0"/>
                </a:lnTo>
                <a:lnTo>
                  <a:pt x="0" y="1"/>
                </a:lnTo>
                <a:lnTo>
                  <a:pt x="5" y="1"/>
                </a:lnTo>
                <a:lnTo>
                  <a:pt x="5" y="6"/>
                </a:lnTo>
                <a:lnTo>
                  <a:pt x="0" y="6"/>
                </a:lnTo>
                <a:lnTo>
                  <a:pt x="0" y="12"/>
                </a:lnTo>
                <a:lnTo>
                  <a:pt x="11" y="12"/>
                </a:lnTo>
                <a:lnTo>
                  <a:pt x="11" y="0"/>
                </a:lnTo>
                <a:close/>
              </a:path>
            </a:pathLst>
          </a:custGeom>
          <a:solidFill>
            <a:srgbClr val="5A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6" name="Freeform 603">
            <a:extLst>
              <a:ext uri="{FF2B5EF4-FFF2-40B4-BE49-F238E27FC236}">
                <a16:creationId xmlns:a16="http://schemas.microsoft.com/office/drawing/2014/main" id="{A7918056-386E-4A88-9527-41B40952D5B9}"/>
              </a:ext>
            </a:extLst>
          </p:cNvPr>
          <p:cNvSpPr>
            <a:spLocks noChangeAspect="1"/>
          </p:cNvSpPr>
          <p:nvPr/>
        </p:nvSpPr>
        <p:spPr bwMode="auto">
          <a:xfrm>
            <a:off x="11677300" y="2812878"/>
            <a:ext cx="34523" cy="37661"/>
          </a:xfrm>
          <a:custGeom>
            <a:avLst/>
            <a:gdLst>
              <a:gd name="T0" fmla="*/ 11 w 11"/>
              <a:gd name="T1" fmla="*/ 0 h 12"/>
              <a:gd name="T2" fmla="*/ 0 w 11"/>
              <a:gd name="T3" fmla="*/ 0 h 12"/>
              <a:gd name="T4" fmla="*/ 0 w 11"/>
              <a:gd name="T5" fmla="*/ 1 h 12"/>
              <a:gd name="T6" fmla="*/ 5 w 11"/>
              <a:gd name="T7" fmla="*/ 1 h 12"/>
              <a:gd name="T8" fmla="*/ 5 w 11"/>
              <a:gd name="T9" fmla="*/ 6 h 12"/>
              <a:gd name="T10" fmla="*/ 0 w 11"/>
              <a:gd name="T11" fmla="*/ 6 h 12"/>
              <a:gd name="T12" fmla="*/ 0 w 11"/>
              <a:gd name="T13" fmla="*/ 12 h 12"/>
              <a:gd name="T14" fmla="*/ 11 w 11"/>
              <a:gd name="T15" fmla="*/ 12 h 12"/>
              <a:gd name="T16" fmla="*/ 11 w 11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">
                <a:moveTo>
                  <a:pt x="11" y="0"/>
                </a:moveTo>
                <a:lnTo>
                  <a:pt x="0" y="0"/>
                </a:lnTo>
                <a:lnTo>
                  <a:pt x="0" y="1"/>
                </a:lnTo>
                <a:lnTo>
                  <a:pt x="5" y="1"/>
                </a:lnTo>
                <a:lnTo>
                  <a:pt x="5" y="6"/>
                </a:lnTo>
                <a:lnTo>
                  <a:pt x="0" y="6"/>
                </a:lnTo>
                <a:lnTo>
                  <a:pt x="0" y="12"/>
                </a:lnTo>
                <a:lnTo>
                  <a:pt x="11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7" name="Rectangle 604">
            <a:extLst>
              <a:ext uri="{FF2B5EF4-FFF2-40B4-BE49-F238E27FC236}">
                <a16:creationId xmlns:a16="http://schemas.microsoft.com/office/drawing/2014/main" id="{D269A935-E1D3-4E36-B2AD-D2CBDBC839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77300" y="2816018"/>
            <a:ext cx="15693" cy="15693"/>
          </a:xfrm>
          <a:prstGeom prst="rect">
            <a:avLst/>
          </a:prstGeom>
          <a:solidFill>
            <a:srgbClr val="DBE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8" name="Rectangle 605">
            <a:extLst>
              <a:ext uri="{FF2B5EF4-FFF2-40B4-BE49-F238E27FC236}">
                <a16:creationId xmlns:a16="http://schemas.microsoft.com/office/drawing/2014/main" id="{F24ECC9A-5C7A-41D7-8FEA-153F58569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77300" y="2816018"/>
            <a:ext cx="15693" cy="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9" name="Rectangle 606">
            <a:extLst>
              <a:ext uri="{FF2B5EF4-FFF2-40B4-BE49-F238E27FC236}">
                <a16:creationId xmlns:a16="http://schemas.microsoft.com/office/drawing/2014/main" id="{BC3B9C2E-4F0B-4CCE-A2D6-1C30779C2E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3148" y="2812878"/>
            <a:ext cx="37661" cy="37661"/>
          </a:xfrm>
          <a:prstGeom prst="rect">
            <a:avLst/>
          </a:prstGeom>
          <a:solidFill>
            <a:srgbClr val="64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0" name="Rectangle 607">
            <a:extLst>
              <a:ext uri="{FF2B5EF4-FFF2-40B4-BE49-F238E27FC236}">
                <a16:creationId xmlns:a16="http://schemas.microsoft.com/office/drawing/2014/main" id="{AA5D19ED-2235-4009-B6C4-F717FA7EC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8314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1" name="Rectangle 609">
            <a:extLst>
              <a:ext uri="{FF2B5EF4-FFF2-40B4-BE49-F238E27FC236}">
                <a16:creationId xmlns:a16="http://schemas.microsoft.com/office/drawing/2014/main" id="{08E2CAC7-45C4-453F-BFEC-6B3B69FCF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92133" y="2812878"/>
            <a:ext cx="37661" cy="37661"/>
          </a:xfrm>
          <a:prstGeom prst="rect">
            <a:avLst/>
          </a:prstGeom>
          <a:solidFill>
            <a:srgbClr val="6EB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2" name="Rectangle 610">
            <a:extLst>
              <a:ext uri="{FF2B5EF4-FFF2-40B4-BE49-F238E27FC236}">
                <a16:creationId xmlns:a16="http://schemas.microsoft.com/office/drawing/2014/main" id="{C9AA4C33-6F85-4530-9C94-8D4DBDCC6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92133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3" name="Rectangle 611">
            <a:extLst>
              <a:ext uri="{FF2B5EF4-FFF2-40B4-BE49-F238E27FC236}">
                <a16:creationId xmlns:a16="http://schemas.microsoft.com/office/drawing/2014/main" id="{D309B87C-79F1-4081-A812-3A57549FC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01121" y="2812878"/>
            <a:ext cx="37661" cy="37661"/>
          </a:xfrm>
          <a:prstGeom prst="rect">
            <a:avLst/>
          </a:prstGeom>
          <a:solidFill>
            <a:srgbClr val="79C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4" name="Rectangle 612">
            <a:extLst>
              <a:ext uri="{FF2B5EF4-FFF2-40B4-BE49-F238E27FC236}">
                <a16:creationId xmlns:a16="http://schemas.microsoft.com/office/drawing/2014/main" id="{C99C9992-400C-4AA7-9B18-779D2EA0F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0112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5" name="Freeform 613">
            <a:extLst>
              <a:ext uri="{FF2B5EF4-FFF2-40B4-BE49-F238E27FC236}">
                <a16:creationId xmlns:a16="http://schemas.microsoft.com/office/drawing/2014/main" id="{9D4E9CDF-01BE-42F7-B509-23AA0C85120A}"/>
              </a:ext>
            </a:extLst>
          </p:cNvPr>
          <p:cNvSpPr>
            <a:spLocks noChangeAspect="1"/>
          </p:cNvSpPr>
          <p:nvPr/>
        </p:nvSpPr>
        <p:spPr bwMode="auto">
          <a:xfrm>
            <a:off x="113069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82C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6" name="Freeform 614">
            <a:extLst>
              <a:ext uri="{FF2B5EF4-FFF2-40B4-BE49-F238E27FC236}">
                <a16:creationId xmlns:a16="http://schemas.microsoft.com/office/drawing/2014/main" id="{7CF54279-BC73-4696-A22D-255568C3D734}"/>
              </a:ext>
            </a:extLst>
          </p:cNvPr>
          <p:cNvSpPr>
            <a:spLocks noChangeAspect="1"/>
          </p:cNvSpPr>
          <p:nvPr/>
        </p:nvSpPr>
        <p:spPr bwMode="auto">
          <a:xfrm>
            <a:off x="113069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7" name="Rectangle 615">
            <a:extLst>
              <a:ext uri="{FF2B5EF4-FFF2-40B4-BE49-F238E27FC236}">
                <a16:creationId xmlns:a16="http://schemas.microsoft.com/office/drawing/2014/main" id="{227A1423-A746-48B8-AA1E-4B9C87CD7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15954" y="2812878"/>
            <a:ext cx="37661" cy="37661"/>
          </a:xfrm>
          <a:prstGeom prst="rect">
            <a:avLst/>
          </a:prstGeom>
          <a:solidFill>
            <a:srgbClr val="8CCB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8" name="Rectangle 616">
            <a:extLst>
              <a:ext uri="{FF2B5EF4-FFF2-40B4-BE49-F238E27FC236}">
                <a16:creationId xmlns:a16="http://schemas.microsoft.com/office/drawing/2014/main" id="{A1FE6125-55D1-4A1C-B52A-B89285C6C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1595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9" name="Rectangle 617">
            <a:extLst>
              <a:ext uri="{FF2B5EF4-FFF2-40B4-BE49-F238E27FC236}">
                <a16:creationId xmlns:a16="http://schemas.microsoft.com/office/drawing/2014/main" id="{088FBFB8-6358-4A11-B9E4-8A9C9B92A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4941" y="2812878"/>
            <a:ext cx="37661" cy="37661"/>
          </a:xfrm>
          <a:prstGeom prst="rect">
            <a:avLst/>
          </a:prstGeom>
          <a:solidFill>
            <a:srgbClr val="97D0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0" name="Rectangle 618">
            <a:extLst>
              <a:ext uri="{FF2B5EF4-FFF2-40B4-BE49-F238E27FC236}">
                <a16:creationId xmlns:a16="http://schemas.microsoft.com/office/drawing/2014/main" id="{2B6F4CB2-9DCF-4589-97F2-154F1CAD3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24941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1" name="Rectangle 619">
            <a:extLst>
              <a:ext uri="{FF2B5EF4-FFF2-40B4-BE49-F238E27FC236}">
                <a16:creationId xmlns:a16="http://schemas.microsoft.com/office/drawing/2014/main" id="{494D6910-3E7E-4805-892D-0C0BCA0A7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3927" y="2812878"/>
            <a:ext cx="37661" cy="37661"/>
          </a:xfrm>
          <a:prstGeom prst="rect">
            <a:avLst/>
          </a:prstGeom>
          <a:solidFill>
            <a:srgbClr val="A1D4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2" name="Rectangle 620">
            <a:extLst>
              <a:ext uri="{FF2B5EF4-FFF2-40B4-BE49-F238E27FC236}">
                <a16:creationId xmlns:a16="http://schemas.microsoft.com/office/drawing/2014/main" id="{5217E2C1-F905-47A2-B723-E105199F4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3392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3" name="Freeform 621">
            <a:extLst>
              <a:ext uri="{FF2B5EF4-FFF2-40B4-BE49-F238E27FC236}">
                <a16:creationId xmlns:a16="http://schemas.microsoft.com/office/drawing/2014/main" id="{DE2C33D9-5B89-42C6-B066-4F0778294B57}"/>
              </a:ext>
            </a:extLst>
          </p:cNvPr>
          <p:cNvSpPr>
            <a:spLocks noChangeAspect="1"/>
          </p:cNvSpPr>
          <p:nvPr/>
        </p:nvSpPr>
        <p:spPr bwMode="auto">
          <a:xfrm>
            <a:off x="10942914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  <a:close/>
              </a:path>
            </a:pathLst>
          </a:custGeom>
          <a:solidFill>
            <a:srgbClr val="ACD9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" name="Freeform 622">
            <a:extLst>
              <a:ext uri="{FF2B5EF4-FFF2-40B4-BE49-F238E27FC236}">
                <a16:creationId xmlns:a16="http://schemas.microsoft.com/office/drawing/2014/main" id="{28D477CB-6EA8-49DF-A30C-21A30D8B19BF}"/>
              </a:ext>
            </a:extLst>
          </p:cNvPr>
          <p:cNvSpPr>
            <a:spLocks noChangeAspect="1"/>
          </p:cNvSpPr>
          <p:nvPr/>
        </p:nvSpPr>
        <p:spPr bwMode="auto">
          <a:xfrm>
            <a:off x="10942914" y="2812878"/>
            <a:ext cx="37661" cy="37661"/>
          </a:xfrm>
          <a:custGeom>
            <a:avLst/>
            <a:gdLst>
              <a:gd name="T0" fmla="*/ 11 w 12"/>
              <a:gd name="T1" fmla="*/ 0 h 12"/>
              <a:gd name="T2" fmla="*/ 0 w 12"/>
              <a:gd name="T3" fmla="*/ 0 h 12"/>
              <a:gd name="T4" fmla="*/ 0 w 12"/>
              <a:gd name="T5" fmla="*/ 12 h 12"/>
              <a:gd name="T6" fmla="*/ 12 w 12"/>
              <a:gd name="T7" fmla="*/ 12 h 12"/>
              <a:gd name="T8" fmla="*/ 11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1" y="0"/>
                </a:moveTo>
                <a:lnTo>
                  <a:pt x="0" y="0"/>
                </a:lnTo>
                <a:lnTo>
                  <a:pt x="0" y="12"/>
                </a:lnTo>
                <a:lnTo>
                  <a:pt x="12" y="12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" name="Rectangle 623">
            <a:extLst>
              <a:ext uri="{FF2B5EF4-FFF2-40B4-BE49-F238E27FC236}">
                <a16:creationId xmlns:a16="http://schemas.microsoft.com/office/drawing/2014/main" id="{F4F03899-44D2-4524-805B-B60DA32E0F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762" y="2812878"/>
            <a:ext cx="37661" cy="37661"/>
          </a:xfrm>
          <a:prstGeom prst="rect">
            <a:avLst/>
          </a:prstGeom>
          <a:solidFill>
            <a:srgbClr val="B5DD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" name="Rectangle 624">
            <a:extLst>
              <a:ext uri="{FF2B5EF4-FFF2-40B4-BE49-F238E27FC236}">
                <a16:creationId xmlns:a16="http://schemas.microsoft.com/office/drawing/2014/main" id="{D96169BF-E8B5-4E01-AEEF-148ABA1A1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8762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" name="Rectangle 625">
            <a:extLst>
              <a:ext uri="{FF2B5EF4-FFF2-40B4-BE49-F238E27FC236}">
                <a16:creationId xmlns:a16="http://schemas.microsoft.com/office/drawing/2014/main" id="{E26FE89D-8422-4E75-8903-B114C1F9D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7747" y="2812878"/>
            <a:ext cx="37661" cy="37661"/>
          </a:xfrm>
          <a:prstGeom prst="rect">
            <a:avLst/>
          </a:prstGeom>
          <a:solidFill>
            <a:srgbClr val="C0E3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" name="Rectangle 626">
            <a:extLst>
              <a:ext uri="{FF2B5EF4-FFF2-40B4-BE49-F238E27FC236}">
                <a16:creationId xmlns:a16="http://schemas.microsoft.com/office/drawing/2014/main" id="{7C3ADCF6-0760-4647-9F99-3CB9A4B38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57747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9" name="Rectangle 627">
            <a:extLst>
              <a:ext uri="{FF2B5EF4-FFF2-40B4-BE49-F238E27FC236}">
                <a16:creationId xmlns:a16="http://schemas.microsoft.com/office/drawing/2014/main" id="{6D6C6834-CEE3-4477-8F93-D91167AB8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6734" y="2812878"/>
            <a:ext cx="37661" cy="37661"/>
          </a:xfrm>
          <a:prstGeom prst="rect">
            <a:avLst/>
          </a:prstGeom>
          <a:solidFill>
            <a:srgbClr val="CAE7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0" name="Rectangle 628">
            <a:extLst>
              <a:ext uri="{FF2B5EF4-FFF2-40B4-BE49-F238E27FC236}">
                <a16:creationId xmlns:a16="http://schemas.microsoft.com/office/drawing/2014/main" id="{F6C974D6-A6F3-4EB4-A364-707CCD794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6734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1" name="Rectangle 629">
            <a:extLst>
              <a:ext uri="{FF2B5EF4-FFF2-40B4-BE49-F238E27FC236}">
                <a16:creationId xmlns:a16="http://schemas.microsoft.com/office/drawing/2014/main" id="{0C83AB30-3870-4DDC-B463-402BCEF3B1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75720" y="2812878"/>
            <a:ext cx="37661" cy="37661"/>
          </a:xfrm>
          <a:prstGeom prst="rect">
            <a:avLst/>
          </a:prstGeom>
          <a:solidFill>
            <a:srgbClr val="D4E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2" name="Rectangle 630">
            <a:extLst>
              <a:ext uri="{FF2B5EF4-FFF2-40B4-BE49-F238E27FC236}">
                <a16:creationId xmlns:a16="http://schemas.microsoft.com/office/drawing/2014/main" id="{7821FDA9-816B-443F-9334-F381209E9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7572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3" name="Freeform 631">
            <a:extLst>
              <a:ext uri="{FF2B5EF4-FFF2-40B4-BE49-F238E27FC236}">
                <a16:creationId xmlns:a16="http://schemas.microsoft.com/office/drawing/2014/main" id="{70B74C62-D2E7-47EE-B426-95E7DDA14943}"/>
              </a:ext>
            </a:extLst>
          </p:cNvPr>
          <p:cNvSpPr>
            <a:spLocks noChangeAspect="1"/>
          </p:cNvSpPr>
          <p:nvPr/>
        </p:nvSpPr>
        <p:spPr bwMode="auto">
          <a:xfrm>
            <a:off x="104815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rgbClr val="DD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" name="Freeform 632">
            <a:extLst>
              <a:ext uri="{FF2B5EF4-FFF2-40B4-BE49-F238E27FC236}">
                <a16:creationId xmlns:a16="http://schemas.microsoft.com/office/drawing/2014/main" id="{26D305FF-8462-4738-8074-805B269EDDAA}"/>
              </a:ext>
            </a:extLst>
          </p:cNvPr>
          <p:cNvSpPr>
            <a:spLocks noChangeAspect="1"/>
          </p:cNvSpPr>
          <p:nvPr/>
        </p:nvSpPr>
        <p:spPr bwMode="auto">
          <a:xfrm>
            <a:off x="10481568" y="2812878"/>
            <a:ext cx="37661" cy="37661"/>
          </a:xfrm>
          <a:custGeom>
            <a:avLst/>
            <a:gdLst>
              <a:gd name="T0" fmla="*/ 12 w 12"/>
              <a:gd name="T1" fmla="*/ 0 h 12"/>
              <a:gd name="T2" fmla="*/ 0 w 12"/>
              <a:gd name="T3" fmla="*/ 0 h 12"/>
              <a:gd name="T4" fmla="*/ 1 w 12"/>
              <a:gd name="T5" fmla="*/ 12 h 12"/>
              <a:gd name="T6" fmla="*/ 12 w 12"/>
              <a:gd name="T7" fmla="*/ 12 h 12"/>
              <a:gd name="T8" fmla="*/ 1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0"/>
                </a:lnTo>
                <a:lnTo>
                  <a:pt x="1" y="12"/>
                </a:lnTo>
                <a:lnTo>
                  <a:pt x="12" y="1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5" name="Rectangle 633">
            <a:extLst>
              <a:ext uri="{FF2B5EF4-FFF2-40B4-BE49-F238E27FC236}">
                <a16:creationId xmlns:a16="http://schemas.microsoft.com/office/drawing/2014/main" id="{7C90B0E9-CB6E-449A-9E72-489408D14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0555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6" name="Rectangle 634">
            <a:extLst>
              <a:ext uri="{FF2B5EF4-FFF2-40B4-BE49-F238E27FC236}">
                <a16:creationId xmlns:a16="http://schemas.microsoft.com/office/drawing/2014/main" id="{7C9B399C-6053-49C5-A558-B7F825240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90555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7" name="Rectangle 635">
            <a:extLst>
              <a:ext uri="{FF2B5EF4-FFF2-40B4-BE49-F238E27FC236}">
                <a16:creationId xmlns:a16="http://schemas.microsoft.com/office/drawing/2014/main" id="{83C3AE59-B4EE-4724-996C-685659D16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9540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8" name="Rectangle 636">
            <a:extLst>
              <a:ext uri="{FF2B5EF4-FFF2-40B4-BE49-F238E27FC236}">
                <a16:creationId xmlns:a16="http://schemas.microsoft.com/office/drawing/2014/main" id="{F12CF134-616D-42AB-AE99-E837D3586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99540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9" name="Rectangle 637">
            <a:extLst>
              <a:ext uri="{FF2B5EF4-FFF2-40B4-BE49-F238E27FC236}">
                <a16:creationId xmlns:a16="http://schemas.microsoft.com/office/drawing/2014/main" id="{F22EFB33-3380-4801-8342-EDCFB824CE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8528" y="2812878"/>
            <a:ext cx="37661" cy="37661"/>
          </a:xfrm>
          <a:prstGeom prst="rect">
            <a:avLst/>
          </a:prstGeom>
          <a:solidFill>
            <a:srgbClr val="E9F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0" name="Rectangle 638">
            <a:extLst>
              <a:ext uri="{FF2B5EF4-FFF2-40B4-BE49-F238E27FC236}">
                <a16:creationId xmlns:a16="http://schemas.microsoft.com/office/drawing/2014/main" id="{D2CC7143-7D54-4594-AB19-BEEE8A30CC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08528" y="2812878"/>
            <a:ext cx="37661" cy="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1" name="Freeform 666">
            <a:extLst>
              <a:ext uri="{FF2B5EF4-FFF2-40B4-BE49-F238E27FC236}">
                <a16:creationId xmlns:a16="http://schemas.microsoft.com/office/drawing/2014/main" id="{E957B68B-1C04-48D7-BDEA-3037B681832E}"/>
              </a:ext>
            </a:extLst>
          </p:cNvPr>
          <p:cNvSpPr>
            <a:spLocks noChangeAspect="1"/>
          </p:cNvSpPr>
          <p:nvPr/>
        </p:nvSpPr>
        <p:spPr bwMode="auto">
          <a:xfrm>
            <a:off x="7970846" y="3101611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2" name="Freeform 667">
            <a:extLst>
              <a:ext uri="{FF2B5EF4-FFF2-40B4-BE49-F238E27FC236}">
                <a16:creationId xmlns:a16="http://schemas.microsoft.com/office/drawing/2014/main" id="{AC9DA515-CA6C-4756-BCEF-26D836412514}"/>
              </a:ext>
            </a:extLst>
          </p:cNvPr>
          <p:cNvSpPr>
            <a:spLocks noChangeAspect="1"/>
          </p:cNvSpPr>
          <p:nvPr/>
        </p:nvSpPr>
        <p:spPr bwMode="auto">
          <a:xfrm>
            <a:off x="7882971" y="3101611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3" name="Freeform 713">
            <a:extLst>
              <a:ext uri="{FF2B5EF4-FFF2-40B4-BE49-F238E27FC236}">
                <a16:creationId xmlns:a16="http://schemas.microsoft.com/office/drawing/2014/main" id="{B579B2A4-DA5E-47CB-90F7-672C23C73CC3}"/>
              </a:ext>
            </a:extLst>
          </p:cNvPr>
          <p:cNvSpPr>
            <a:spLocks noChangeAspect="1"/>
          </p:cNvSpPr>
          <p:nvPr/>
        </p:nvSpPr>
        <p:spPr bwMode="auto">
          <a:xfrm>
            <a:off x="9772289" y="4400910"/>
            <a:ext cx="178890" cy="53354"/>
          </a:xfrm>
          <a:custGeom>
            <a:avLst/>
            <a:gdLst>
              <a:gd name="T0" fmla="*/ 73 w 73"/>
              <a:gd name="T1" fmla="*/ 7 h 22"/>
              <a:gd name="T2" fmla="*/ 0 w 73"/>
              <a:gd name="T3" fmla="*/ 19 h 22"/>
              <a:gd name="T4" fmla="*/ 1 w 73"/>
              <a:gd name="T5" fmla="*/ 10 h 22"/>
              <a:gd name="T6" fmla="*/ 69 w 73"/>
              <a:gd name="T7" fmla="*/ 0 h 22"/>
              <a:gd name="T8" fmla="*/ 73 w 73"/>
              <a:gd name="T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2">
                <a:moveTo>
                  <a:pt x="73" y="7"/>
                </a:moveTo>
                <a:cubicBezTo>
                  <a:pt x="73" y="7"/>
                  <a:pt x="42" y="22"/>
                  <a:pt x="0" y="19"/>
                </a:cubicBezTo>
                <a:cubicBezTo>
                  <a:pt x="4" y="16"/>
                  <a:pt x="4" y="12"/>
                  <a:pt x="1" y="10"/>
                </a:cubicBezTo>
                <a:cubicBezTo>
                  <a:pt x="46" y="12"/>
                  <a:pt x="69" y="0"/>
                  <a:pt x="69" y="0"/>
                </a:cubicBezTo>
                <a:lnTo>
                  <a:pt x="7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4" name="Freeform 772">
            <a:extLst>
              <a:ext uri="{FF2B5EF4-FFF2-40B4-BE49-F238E27FC236}">
                <a16:creationId xmlns:a16="http://schemas.microsoft.com/office/drawing/2014/main" id="{365088BF-574E-4187-A265-6E696F6A36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44473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5" name="Freeform 773">
            <a:extLst>
              <a:ext uri="{FF2B5EF4-FFF2-40B4-BE49-F238E27FC236}">
                <a16:creationId xmlns:a16="http://schemas.microsoft.com/office/drawing/2014/main" id="{55E52341-337F-40F3-A48A-16ADC0F9D8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467865" y="3154965"/>
            <a:ext cx="65907" cy="78461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8 h 31"/>
              <a:gd name="T26" fmla="*/ 17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6" name="Freeform 774">
            <a:extLst>
              <a:ext uri="{FF2B5EF4-FFF2-40B4-BE49-F238E27FC236}">
                <a16:creationId xmlns:a16="http://schemas.microsoft.com/office/drawing/2014/main" id="{84A7C1E0-9E4E-48BA-9DB9-2DD30A234F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3713" y="3154965"/>
            <a:ext cx="62768" cy="78461"/>
          </a:xfrm>
          <a:custGeom>
            <a:avLst/>
            <a:gdLst>
              <a:gd name="T0" fmla="*/ 17 w 26"/>
              <a:gd name="T1" fmla="*/ 31 h 31"/>
              <a:gd name="T2" fmla="*/ 8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8 w 26"/>
              <a:gd name="T9" fmla="*/ 0 h 31"/>
              <a:gd name="T10" fmla="*/ 17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7 w 26"/>
              <a:gd name="T17" fmla="*/ 31 h 31"/>
              <a:gd name="T18" fmla="*/ 8 w 26"/>
              <a:gd name="T19" fmla="*/ 4 h 31"/>
              <a:gd name="T20" fmla="*/ 3 w 26"/>
              <a:gd name="T21" fmla="*/ 9 h 31"/>
              <a:gd name="T22" fmla="*/ 3 w 26"/>
              <a:gd name="T23" fmla="*/ 23 h 31"/>
              <a:gd name="T24" fmla="*/ 8 w 26"/>
              <a:gd name="T25" fmla="*/ 28 h 31"/>
              <a:gd name="T26" fmla="*/ 17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7 w 26"/>
              <a:gd name="T33" fmla="*/ 4 h 31"/>
              <a:gd name="T34" fmla="*/ 8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6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6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7" name="Freeform 775">
            <a:extLst>
              <a:ext uri="{FF2B5EF4-FFF2-40B4-BE49-F238E27FC236}">
                <a16:creationId xmlns:a16="http://schemas.microsoft.com/office/drawing/2014/main" id="{99ACBA7E-66B9-4303-9EC5-A0B1F504E7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84414" y="3154965"/>
            <a:ext cx="65907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8" name="Freeform 776">
            <a:extLst>
              <a:ext uri="{FF2B5EF4-FFF2-40B4-BE49-F238E27FC236}">
                <a16:creationId xmlns:a16="http://schemas.microsoft.com/office/drawing/2014/main" id="{FDCB2A0F-BE79-41A8-B62F-47317A2C81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19930" y="3154965"/>
            <a:ext cx="62768" cy="78461"/>
          </a:xfrm>
          <a:custGeom>
            <a:avLst/>
            <a:gdLst>
              <a:gd name="T0" fmla="*/ 17 w 25"/>
              <a:gd name="T1" fmla="*/ 31 h 31"/>
              <a:gd name="T2" fmla="*/ 8 w 25"/>
              <a:gd name="T3" fmla="*/ 31 h 31"/>
              <a:gd name="T4" fmla="*/ 0 w 25"/>
              <a:gd name="T5" fmla="*/ 23 h 31"/>
              <a:gd name="T6" fmla="*/ 0 w 25"/>
              <a:gd name="T7" fmla="*/ 9 h 31"/>
              <a:gd name="T8" fmla="*/ 8 w 25"/>
              <a:gd name="T9" fmla="*/ 0 h 31"/>
              <a:gd name="T10" fmla="*/ 17 w 25"/>
              <a:gd name="T11" fmla="*/ 0 h 31"/>
              <a:gd name="T12" fmla="*/ 25 w 25"/>
              <a:gd name="T13" fmla="*/ 9 h 31"/>
              <a:gd name="T14" fmla="*/ 25 w 25"/>
              <a:gd name="T15" fmla="*/ 23 h 31"/>
              <a:gd name="T16" fmla="*/ 17 w 25"/>
              <a:gd name="T17" fmla="*/ 31 h 31"/>
              <a:gd name="T18" fmla="*/ 8 w 25"/>
              <a:gd name="T19" fmla="*/ 4 h 31"/>
              <a:gd name="T20" fmla="*/ 3 w 25"/>
              <a:gd name="T21" fmla="*/ 9 h 31"/>
              <a:gd name="T22" fmla="*/ 3 w 25"/>
              <a:gd name="T23" fmla="*/ 23 h 31"/>
              <a:gd name="T24" fmla="*/ 8 w 25"/>
              <a:gd name="T25" fmla="*/ 28 h 31"/>
              <a:gd name="T26" fmla="*/ 17 w 25"/>
              <a:gd name="T27" fmla="*/ 28 h 31"/>
              <a:gd name="T28" fmla="*/ 22 w 25"/>
              <a:gd name="T29" fmla="*/ 23 h 31"/>
              <a:gd name="T30" fmla="*/ 22 w 25"/>
              <a:gd name="T31" fmla="*/ 9 h 31"/>
              <a:gd name="T32" fmla="*/ 17 w 25"/>
              <a:gd name="T33" fmla="*/ 4 h 31"/>
              <a:gd name="T34" fmla="*/ 8 w 25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3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4"/>
                  <a:pt x="25" y="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5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5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9" name="Freeform 777">
            <a:extLst>
              <a:ext uri="{FF2B5EF4-FFF2-40B4-BE49-F238E27FC236}">
                <a16:creationId xmlns:a16="http://schemas.microsoft.com/office/drawing/2014/main" id="{2C55AF61-28FD-4520-AC3B-68D3BBFEAA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43322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0" name="Freeform 778">
            <a:extLst>
              <a:ext uri="{FF2B5EF4-FFF2-40B4-BE49-F238E27FC236}">
                <a16:creationId xmlns:a16="http://schemas.microsoft.com/office/drawing/2014/main" id="{E912E35F-06F6-4A89-BEDA-80FBB2632A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46032" y="3154965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1" name="Freeform 779">
            <a:extLst>
              <a:ext uri="{FF2B5EF4-FFF2-40B4-BE49-F238E27FC236}">
                <a16:creationId xmlns:a16="http://schemas.microsoft.com/office/drawing/2014/main" id="{A83F8A34-B88F-47DE-A100-974B9B8D4A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63010" y="3154965"/>
            <a:ext cx="59631" cy="78461"/>
          </a:xfrm>
          <a:custGeom>
            <a:avLst/>
            <a:gdLst>
              <a:gd name="T0" fmla="*/ 17 w 25"/>
              <a:gd name="T1" fmla="*/ 31 h 31"/>
              <a:gd name="T2" fmla="*/ 8 w 25"/>
              <a:gd name="T3" fmla="*/ 31 h 31"/>
              <a:gd name="T4" fmla="*/ 0 w 25"/>
              <a:gd name="T5" fmla="*/ 23 h 31"/>
              <a:gd name="T6" fmla="*/ 0 w 25"/>
              <a:gd name="T7" fmla="*/ 9 h 31"/>
              <a:gd name="T8" fmla="*/ 8 w 25"/>
              <a:gd name="T9" fmla="*/ 0 h 31"/>
              <a:gd name="T10" fmla="*/ 17 w 25"/>
              <a:gd name="T11" fmla="*/ 0 h 31"/>
              <a:gd name="T12" fmla="*/ 25 w 25"/>
              <a:gd name="T13" fmla="*/ 9 h 31"/>
              <a:gd name="T14" fmla="*/ 25 w 25"/>
              <a:gd name="T15" fmla="*/ 23 h 31"/>
              <a:gd name="T16" fmla="*/ 17 w 25"/>
              <a:gd name="T17" fmla="*/ 31 h 31"/>
              <a:gd name="T18" fmla="*/ 8 w 25"/>
              <a:gd name="T19" fmla="*/ 4 h 31"/>
              <a:gd name="T20" fmla="*/ 3 w 25"/>
              <a:gd name="T21" fmla="*/ 9 h 31"/>
              <a:gd name="T22" fmla="*/ 3 w 25"/>
              <a:gd name="T23" fmla="*/ 23 h 31"/>
              <a:gd name="T24" fmla="*/ 8 w 25"/>
              <a:gd name="T25" fmla="*/ 28 h 31"/>
              <a:gd name="T26" fmla="*/ 17 w 25"/>
              <a:gd name="T27" fmla="*/ 28 h 31"/>
              <a:gd name="T28" fmla="*/ 22 w 25"/>
              <a:gd name="T29" fmla="*/ 23 h 31"/>
              <a:gd name="T30" fmla="*/ 22 w 25"/>
              <a:gd name="T31" fmla="*/ 9 h 31"/>
              <a:gd name="T32" fmla="*/ 17 w 25"/>
              <a:gd name="T33" fmla="*/ 4 h 31"/>
              <a:gd name="T34" fmla="*/ 8 w 25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31">
                <a:moveTo>
                  <a:pt x="17" y="31"/>
                </a:moveTo>
                <a:cubicBezTo>
                  <a:pt x="8" y="31"/>
                  <a:pt x="8" y="31"/>
                  <a:pt x="8" y="31"/>
                </a:cubicBezTo>
                <a:cubicBezTo>
                  <a:pt x="3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5" y="4"/>
                  <a:pt x="25" y="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7"/>
                  <a:pt x="22" y="31"/>
                  <a:pt x="17" y="31"/>
                </a:cubicBezTo>
                <a:close/>
                <a:moveTo>
                  <a:pt x="8" y="4"/>
                </a:moveTo>
                <a:cubicBezTo>
                  <a:pt x="5" y="4"/>
                  <a:pt x="3" y="6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5"/>
                  <a:pt x="5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7" y="4"/>
                </a:cubicBezTo>
                <a:lnTo>
                  <a:pt x="8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2" name="Freeform 780">
            <a:extLst>
              <a:ext uri="{FF2B5EF4-FFF2-40B4-BE49-F238E27FC236}">
                <a16:creationId xmlns:a16="http://schemas.microsoft.com/office/drawing/2014/main" id="{CC5CB3A6-4C84-4DF7-988B-1C499BDC73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6" y="3154965"/>
            <a:ext cx="53354" cy="75322"/>
          </a:xfrm>
          <a:custGeom>
            <a:avLst/>
            <a:gdLst>
              <a:gd name="T0" fmla="*/ 20 w 22"/>
              <a:gd name="T1" fmla="*/ 5 h 30"/>
              <a:gd name="T2" fmla="*/ 22 w 22"/>
              <a:gd name="T3" fmla="*/ 9 h 30"/>
              <a:gd name="T4" fmla="*/ 22 w 22"/>
              <a:gd name="T5" fmla="*/ 23 h 30"/>
              <a:gd name="T6" fmla="*/ 17 w 22"/>
              <a:gd name="T7" fmla="*/ 28 h 30"/>
              <a:gd name="T8" fmla="*/ 8 w 22"/>
              <a:gd name="T9" fmla="*/ 28 h 30"/>
              <a:gd name="T10" fmla="*/ 6 w 22"/>
              <a:gd name="T11" fmla="*/ 27 h 30"/>
              <a:gd name="T12" fmla="*/ 8 w 22"/>
              <a:gd name="T13" fmla="*/ 28 h 30"/>
              <a:gd name="T14" fmla="*/ 17 w 22"/>
              <a:gd name="T15" fmla="*/ 28 h 30"/>
              <a:gd name="T16" fmla="*/ 22 w 22"/>
              <a:gd name="T17" fmla="*/ 23 h 30"/>
              <a:gd name="T18" fmla="*/ 22 w 22"/>
              <a:gd name="T19" fmla="*/ 9 h 30"/>
              <a:gd name="T20" fmla="*/ 20 w 22"/>
              <a:gd name="T21" fmla="*/ 5 h 30"/>
              <a:gd name="T22" fmla="*/ 17 w 22"/>
              <a:gd name="T23" fmla="*/ 0 h 30"/>
              <a:gd name="T24" fmla="*/ 8 w 22"/>
              <a:gd name="T25" fmla="*/ 0 h 30"/>
              <a:gd name="T26" fmla="*/ 0 w 22"/>
              <a:gd name="T27" fmla="*/ 9 h 30"/>
              <a:gd name="T28" fmla="*/ 0 w 22"/>
              <a:gd name="T29" fmla="*/ 23 h 30"/>
              <a:gd name="T30" fmla="*/ 4 w 22"/>
              <a:gd name="T31" fmla="*/ 30 h 30"/>
              <a:gd name="T32" fmla="*/ 0 w 22"/>
              <a:gd name="T33" fmla="*/ 23 h 30"/>
              <a:gd name="T34" fmla="*/ 0 w 22"/>
              <a:gd name="T35" fmla="*/ 9 h 30"/>
              <a:gd name="T36" fmla="*/ 8 w 22"/>
              <a:gd name="T37" fmla="*/ 1 h 30"/>
              <a:gd name="T38" fmla="*/ 17 w 22"/>
              <a:gd name="T39" fmla="*/ 1 h 30"/>
              <a:gd name="T40" fmla="*/ 22 w 22"/>
              <a:gd name="T41" fmla="*/ 2 h 30"/>
              <a:gd name="T42" fmla="*/ 17 w 22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30">
                <a:moveTo>
                  <a:pt x="20" y="5"/>
                </a:moveTo>
                <a:cubicBezTo>
                  <a:pt x="21" y="6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6" y="27"/>
                  <a:pt x="6" y="27"/>
                </a:cubicBezTo>
                <a:cubicBezTo>
                  <a:pt x="7" y="27"/>
                  <a:pt x="7" y="28"/>
                  <a:pt x="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20" y="28"/>
                  <a:pt x="22" y="26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7"/>
                  <a:pt x="21" y="6"/>
                  <a:pt x="20" y="5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6"/>
                  <a:pt x="1" y="28"/>
                  <a:pt x="4" y="30"/>
                </a:cubicBezTo>
                <a:cubicBezTo>
                  <a:pt x="1" y="28"/>
                  <a:pt x="0" y="26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1"/>
                  <a:pt x="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1"/>
                  <a:pt x="21" y="1"/>
                  <a:pt x="22" y="2"/>
                </a:cubicBezTo>
                <a:cubicBezTo>
                  <a:pt x="21" y="1"/>
                  <a:pt x="19" y="0"/>
                  <a:pt x="17" y="0"/>
                </a:cubicBezTo>
              </a:path>
            </a:pathLst>
          </a:custGeom>
          <a:solidFill>
            <a:srgbClr val="219C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3" name="Freeform 781">
            <a:extLst>
              <a:ext uri="{FF2B5EF4-FFF2-40B4-BE49-F238E27FC236}">
                <a16:creationId xmlns:a16="http://schemas.microsoft.com/office/drawing/2014/main" id="{0E1197FC-38EE-4DCA-802D-8885519262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086" y="3158102"/>
            <a:ext cx="62768" cy="75322"/>
          </a:xfrm>
          <a:custGeom>
            <a:avLst/>
            <a:gdLst>
              <a:gd name="T0" fmla="*/ 6 w 26"/>
              <a:gd name="T1" fmla="*/ 26 h 30"/>
              <a:gd name="T2" fmla="*/ 3 w 26"/>
              <a:gd name="T3" fmla="*/ 22 h 30"/>
              <a:gd name="T4" fmla="*/ 3 w 26"/>
              <a:gd name="T5" fmla="*/ 8 h 30"/>
              <a:gd name="T6" fmla="*/ 8 w 26"/>
              <a:gd name="T7" fmla="*/ 3 h 30"/>
              <a:gd name="T8" fmla="*/ 17 w 26"/>
              <a:gd name="T9" fmla="*/ 3 h 30"/>
              <a:gd name="T10" fmla="*/ 20 w 26"/>
              <a:gd name="T11" fmla="*/ 4 h 30"/>
              <a:gd name="T12" fmla="*/ 22 w 26"/>
              <a:gd name="T13" fmla="*/ 8 h 30"/>
              <a:gd name="T14" fmla="*/ 22 w 26"/>
              <a:gd name="T15" fmla="*/ 22 h 30"/>
              <a:gd name="T16" fmla="*/ 17 w 26"/>
              <a:gd name="T17" fmla="*/ 27 h 30"/>
              <a:gd name="T18" fmla="*/ 8 w 26"/>
              <a:gd name="T19" fmla="*/ 27 h 30"/>
              <a:gd name="T20" fmla="*/ 6 w 26"/>
              <a:gd name="T21" fmla="*/ 26 h 30"/>
              <a:gd name="T22" fmla="*/ 17 w 26"/>
              <a:gd name="T23" fmla="*/ 0 h 30"/>
              <a:gd name="T24" fmla="*/ 8 w 26"/>
              <a:gd name="T25" fmla="*/ 0 h 30"/>
              <a:gd name="T26" fmla="*/ 0 w 26"/>
              <a:gd name="T27" fmla="*/ 8 h 30"/>
              <a:gd name="T28" fmla="*/ 0 w 26"/>
              <a:gd name="T29" fmla="*/ 22 h 30"/>
              <a:gd name="T30" fmla="*/ 4 w 26"/>
              <a:gd name="T31" fmla="*/ 29 h 30"/>
              <a:gd name="T32" fmla="*/ 8 w 26"/>
              <a:gd name="T33" fmla="*/ 30 h 30"/>
              <a:gd name="T34" fmla="*/ 17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22 w 26"/>
              <a:gd name="T41" fmla="*/ 1 h 30"/>
              <a:gd name="T42" fmla="*/ 17 w 26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0">
                <a:moveTo>
                  <a:pt x="6" y="26"/>
                </a:moveTo>
                <a:cubicBezTo>
                  <a:pt x="4" y="25"/>
                  <a:pt x="3" y="24"/>
                  <a:pt x="3" y="22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9" y="3"/>
                  <a:pt x="20" y="4"/>
                </a:cubicBezTo>
                <a:cubicBezTo>
                  <a:pt x="21" y="5"/>
                  <a:pt x="22" y="6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6"/>
                  <a:pt x="6" y="26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1" y="27"/>
                  <a:pt x="4" y="29"/>
                </a:cubicBezTo>
                <a:cubicBezTo>
                  <a:pt x="5" y="30"/>
                  <a:pt x="7" y="30"/>
                  <a:pt x="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22" y="30"/>
                  <a:pt x="26" y="26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5"/>
                  <a:pt x="24" y="2"/>
                  <a:pt x="22" y="1"/>
                </a:cubicBezTo>
                <a:cubicBezTo>
                  <a:pt x="21" y="0"/>
                  <a:pt x="19" y="0"/>
                  <a:pt x="17" y="0"/>
                </a:cubicBezTo>
              </a:path>
            </a:pathLst>
          </a:custGeom>
          <a:solidFill>
            <a:srgbClr val="76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4" name="Freeform 782">
            <a:extLst>
              <a:ext uri="{FF2B5EF4-FFF2-40B4-BE49-F238E27FC236}">
                <a16:creationId xmlns:a16="http://schemas.microsoft.com/office/drawing/2014/main" id="{EBCC927D-5B62-4CD7-B0EA-42AC6738AE6F}"/>
              </a:ext>
            </a:extLst>
          </p:cNvPr>
          <p:cNvSpPr>
            <a:spLocks noChangeAspect="1"/>
          </p:cNvSpPr>
          <p:nvPr/>
        </p:nvSpPr>
        <p:spPr bwMode="auto">
          <a:xfrm>
            <a:off x="10340341" y="3154965"/>
            <a:ext cx="65907" cy="78461"/>
          </a:xfrm>
          <a:custGeom>
            <a:avLst/>
            <a:gdLst>
              <a:gd name="T0" fmla="*/ 18 w 26"/>
              <a:gd name="T1" fmla="*/ 0 h 31"/>
              <a:gd name="T2" fmla="*/ 9 w 26"/>
              <a:gd name="T3" fmla="*/ 0 h 31"/>
              <a:gd name="T4" fmla="*/ 0 w 26"/>
              <a:gd name="T5" fmla="*/ 9 h 31"/>
              <a:gd name="T6" fmla="*/ 0 w 26"/>
              <a:gd name="T7" fmla="*/ 23 h 31"/>
              <a:gd name="T8" fmla="*/ 9 w 26"/>
              <a:gd name="T9" fmla="*/ 31 h 31"/>
              <a:gd name="T10" fmla="*/ 11 w 26"/>
              <a:gd name="T11" fmla="*/ 31 h 31"/>
              <a:gd name="T12" fmla="*/ 11 w 26"/>
              <a:gd name="T13" fmla="*/ 28 h 31"/>
              <a:gd name="T14" fmla="*/ 9 w 26"/>
              <a:gd name="T15" fmla="*/ 28 h 31"/>
              <a:gd name="T16" fmla="*/ 4 w 26"/>
              <a:gd name="T17" fmla="*/ 23 h 31"/>
              <a:gd name="T18" fmla="*/ 4 w 26"/>
              <a:gd name="T19" fmla="*/ 9 h 31"/>
              <a:gd name="T20" fmla="*/ 1 w 26"/>
              <a:gd name="T21" fmla="*/ 9 h 31"/>
              <a:gd name="T22" fmla="*/ 10 w 26"/>
              <a:gd name="T23" fmla="*/ 1 h 31"/>
              <a:gd name="T24" fmla="*/ 15 w 26"/>
              <a:gd name="T25" fmla="*/ 1 h 31"/>
              <a:gd name="T26" fmla="*/ 15 w 26"/>
              <a:gd name="T27" fmla="*/ 1 h 31"/>
              <a:gd name="T28" fmla="*/ 15 w 26"/>
              <a:gd name="T29" fmla="*/ 4 h 31"/>
              <a:gd name="T30" fmla="*/ 18 w 26"/>
              <a:gd name="T31" fmla="*/ 4 h 31"/>
              <a:gd name="T32" fmla="*/ 23 w 26"/>
              <a:gd name="T33" fmla="*/ 9 h 31"/>
              <a:gd name="T34" fmla="*/ 23 w 26"/>
              <a:gd name="T35" fmla="*/ 23 h 31"/>
              <a:gd name="T36" fmla="*/ 18 w 26"/>
              <a:gd name="T37" fmla="*/ 28 h 31"/>
              <a:gd name="T38" fmla="*/ 15 w 26"/>
              <a:gd name="T39" fmla="*/ 28 h 31"/>
              <a:gd name="T40" fmla="*/ 15 w 26"/>
              <a:gd name="T41" fmla="*/ 31 h 31"/>
              <a:gd name="T42" fmla="*/ 18 w 26"/>
              <a:gd name="T43" fmla="*/ 31 h 31"/>
              <a:gd name="T44" fmla="*/ 26 w 26"/>
              <a:gd name="T45" fmla="*/ 23 h 31"/>
              <a:gd name="T46" fmla="*/ 26 w 26"/>
              <a:gd name="T47" fmla="*/ 9 h 31"/>
              <a:gd name="T48" fmla="*/ 18 w 26"/>
              <a:gd name="T4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31"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9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6" y="28"/>
                  <a:pt x="4" y="25"/>
                  <a:pt x="4" y="23"/>
                </a:cubicBezTo>
                <a:cubicBezTo>
                  <a:pt x="4" y="9"/>
                  <a:pt x="4" y="9"/>
                  <a:pt x="4" y="9"/>
                </a:cubicBezTo>
                <a:cubicBezTo>
                  <a:pt x="1" y="9"/>
                  <a:pt x="1" y="9"/>
                  <a:pt x="1" y="9"/>
                </a:cubicBezTo>
                <a:cubicBezTo>
                  <a:pt x="10" y="1"/>
                  <a:pt x="10" y="1"/>
                  <a:pt x="10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4"/>
                  <a:pt x="15" y="4"/>
                  <a:pt x="15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0" y="4"/>
                  <a:pt x="23" y="6"/>
                  <a:pt x="23" y="9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5"/>
                  <a:pt x="20" y="28"/>
                  <a:pt x="18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3" y="31"/>
                  <a:pt x="26" y="27"/>
                  <a:pt x="26" y="23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4"/>
                  <a:pt x="23" y="0"/>
                  <a:pt x="18" y="0"/>
                </a:cubicBezTo>
              </a:path>
            </a:pathLst>
          </a:custGeom>
          <a:solidFill>
            <a:srgbClr val="36A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" name="Freeform 783">
            <a:extLst>
              <a:ext uri="{FF2B5EF4-FFF2-40B4-BE49-F238E27FC236}">
                <a16:creationId xmlns:a16="http://schemas.microsoft.com/office/drawing/2014/main" id="{6066D74A-2ACB-4571-AE92-C58D9B1576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43478" y="3158102"/>
            <a:ext cx="34523" cy="75322"/>
          </a:xfrm>
          <a:custGeom>
            <a:avLst/>
            <a:gdLst>
              <a:gd name="T0" fmla="*/ 14 w 14"/>
              <a:gd name="T1" fmla="*/ 27 h 30"/>
              <a:gd name="T2" fmla="*/ 10 w 14"/>
              <a:gd name="T3" fmla="*/ 27 h 30"/>
              <a:gd name="T4" fmla="*/ 10 w 14"/>
              <a:gd name="T5" fmla="*/ 30 h 30"/>
              <a:gd name="T6" fmla="*/ 14 w 14"/>
              <a:gd name="T7" fmla="*/ 30 h 30"/>
              <a:gd name="T8" fmla="*/ 14 w 14"/>
              <a:gd name="T9" fmla="*/ 27 h 30"/>
              <a:gd name="T10" fmla="*/ 14 w 14"/>
              <a:gd name="T11" fmla="*/ 0 h 30"/>
              <a:gd name="T12" fmla="*/ 9 w 14"/>
              <a:gd name="T13" fmla="*/ 0 h 30"/>
              <a:gd name="T14" fmla="*/ 0 w 14"/>
              <a:gd name="T15" fmla="*/ 8 h 30"/>
              <a:gd name="T16" fmla="*/ 3 w 14"/>
              <a:gd name="T17" fmla="*/ 8 h 30"/>
              <a:gd name="T18" fmla="*/ 3 w 14"/>
              <a:gd name="T19" fmla="*/ 8 h 30"/>
              <a:gd name="T20" fmla="*/ 8 w 14"/>
              <a:gd name="T21" fmla="*/ 3 h 30"/>
              <a:gd name="T22" fmla="*/ 14 w 14"/>
              <a:gd name="T23" fmla="*/ 3 h 30"/>
              <a:gd name="T24" fmla="*/ 14 w 14"/>
              <a:gd name="T25" fmla="*/ 0 h 30"/>
              <a:gd name="T26" fmla="*/ 14 w 14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0">
                <a:moveTo>
                  <a:pt x="14" y="27"/>
                </a:moveTo>
                <a:cubicBezTo>
                  <a:pt x="10" y="27"/>
                  <a:pt x="10" y="27"/>
                  <a:pt x="10" y="27"/>
                </a:cubicBezTo>
                <a:cubicBezTo>
                  <a:pt x="10" y="30"/>
                  <a:pt x="10" y="30"/>
                  <a:pt x="10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7"/>
                  <a:pt x="14" y="27"/>
                  <a:pt x="14" y="27"/>
                </a:cubicBezTo>
                <a:moveTo>
                  <a:pt x="14" y="0"/>
                </a:moveTo>
                <a:cubicBezTo>
                  <a:pt x="9" y="0"/>
                  <a:pt x="9" y="0"/>
                  <a:pt x="9" y="0"/>
                </a:cubicBezTo>
                <a:cubicBezTo>
                  <a:pt x="0" y="8"/>
                  <a:pt x="0" y="8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5"/>
                  <a:pt x="5" y="3"/>
                  <a:pt x="8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5BBB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6" name="Freeform 784">
            <a:extLst>
              <a:ext uri="{FF2B5EF4-FFF2-40B4-BE49-F238E27FC236}">
                <a16:creationId xmlns:a16="http://schemas.microsoft.com/office/drawing/2014/main" id="{6D675374-5D6C-42F9-A182-FE55925B8F9B}"/>
              </a:ext>
            </a:extLst>
          </p:cNvPr>
          <p:cNvSpPr>
            <a:spLocks noChangeAspect="1"/>
          </p:cNvSpPr>
          <p:nvPr/>
        </p:nvSpPr>
        <p:spPr bwMode="auto">
          <a:xfrm>
            <a:off x="10249326" y="3154965"/>
            <a:ext cx="56491" cy="78461"/>
          </a:xfrm>
          <a:custGeom>
            <a:avLst/>
            <a:gdLst>
              <a:gd name="T0" fmla="*/ 16 w 23"/>
              <a:gd name="T1" fmla="*/ 0 h 31"/>
              <a:gd name="T2" fmla="*/ 7 w 23"/>
              <a:gd name="T3" fmla="*/ 0 h 31"/>
              <a:gd name="T4" fmla="*/ 0 w 23"/>
              <a:gd name="T5" fmla="*/ 4 h 31"/>
              <a:gd name="T6" fmla="*/ 1 w 23"/>
              <a:gd name="T7" fmla="*/ 9 h 31"/>
              <a:gd name="T8" fmla="*/ 1 w 23"/>
              <a:gd name="T9" fmla="*/ 23 h 31"/>
              <a:gd name="T10" fmla="*/ 0 w 23"/>
              <a:gd name="T11" fmla="*/ 28 h 31"/>
              <a:gd name="T12" fmla="*/ 7 w 23"/>
              <a:gd name="T13" fmla="*/ 31 h 31"/>
              <a:gd name="T14" fmla="*/ 16 w 23"/>
              <a:gd name="T15" fmla="*/ 31 h 31"/>
              <a:gd name="T16" fmla="*/ 23 w 23"/>
              <a:gd name="T17" fmla="*/ 28 h 31"/>
              <a:gd name="T18" fmla="*/ 23 w 23"/>
              <a:gd name="T19" fmla="*/ 5 h 31"/>
              <a:gd name="T20" fmla="*/ 20 w 23"/>
              <a:gd name="T21" fmla="*/ 7 h 31"/>
              <a:gd name="T22" fmla="*/ 21 w 23"/>
              <a:gd name="T23" fmla="*/ 9 h 31"/>
              <a:gd name="T24" fmla="*/ 21 w 23"/>
              <a:gd name="T25" fmla="*/ 23 h 31"/>
              <a:gd name="T26" fmla="*/ 16 w 23"/>
              <a:gd name="T27" fmla="*/ 28 h 31"/>
              <a:gd name="T28" fmla="*/ 7 w 23"/>
              <a:gd name="T29" fmla="*/ 28 h 31"/>
              <a:gd name="T30" fmla="*/ 2 w 23"/>
              <a:gd name="T31" fmla="*/ 23 h 31"/>
              <a:gd name="T32" fmla="*/ 2 w 23"/>
              <a:gd name="T33" fmla="*/ 9 h 31"/>
              <a:gd name="T34" fmla="*/ 7 w 23"/>
              <a:gd name="T35" fmla="*/ 4 h 31"/>
              <a:gd name="T36" fmla="*/ 16 w 23"/>
              <a:gd name="T37" fmla="*/ 4 h 31"/>
              <a:gd name="T38" fmla="*/ 18 w 23"/>
              <a:gd name="T39" fmla="*/ 4 h 31"/>
              <a:gd name="T40" fmla="*/ 20 w 23"/>
              <a:gd name="T41" fmla="*/ 2 h 31"/>
              <a:gd name="T42" fmla="*/ 16 w 23"/>
              <a:gd name="T4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31">
                <a:moveTo>
                  <a:pt x="16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1" y="2"/>
                  <a:pt x="0" y="4"/>
                </a:cubicBezTo>
                <a:cubicBezTo>
                  <a:pt x="1" y="6"/>
                  <a:pt x="1" y="7"/>
                  <a:pt x="1" y="9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6"/>
                  <a:pt x="0" y="28"/>
                </a:cubicBezTo>
                <a:cubicBezTo>
                  <a:pt x="1" y="30"/>
                  <a:pt x="4" y="31"/>
                  <a:pt x="7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9" y="31"/>
                  <a:pt x="21" y="30"/>
                  <a:pt x="23" y="28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1" y="8"/>
                  <a:pt x="21" y="9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5"/>
                  <a:pt x="18" y="28"/>
                  <a:pt x="1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4" y="28"/>
                  <a:pt x="2" y="25"/>
                  <a:pt x="2" y="23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4" y="4"/>
                  <a:pt x="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8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1"/>
                  <a:pt x="17" y="0"/>
                  <a:pt x="16" y="0"/>
                </a:cubicBezTo>
              </a:path>
            </a:pathLst>
          </a:custGeom>
          <a:solidFill>
            <a:srgbClr val="3AA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7" name="Freeform 785">
            <a:extLst>
              <a:ext uri="{FF2B5EF4-FFF2-40B4-BE49-F238E27FC236}">
                <a16:creationId xmlns:a16="http://schemas.microsoft.com/office/drawing/2014/main" id="{E30A1DA4-8267-4DC4-ACC5-E2952966C20F}"/>
              </a:ext>
            </a:extLst>
          </p:cNvPr>
          <p:cNvSpPr>
            <a:spLocks noChangeAspect="1"/>
          </p:cNvSpPr>
          <p:nvPr/>
        </p:nvSpPr>
        <p:spPr bwMode="auto">
          <a:xfrm>
            <a:off x="10246189" y="3164379"/>
            <a:ext cx="6277" cy="59631"/>
          </a:xfrm>
          <a:custGeom>
            <a:avLst/>
            <a:gdLst>
              <a:gd name="T0" fmla="*/ 2 w 3"/>
              <a:gd name="T1" fmla="*/ 0 h 24"/>
              <a:gd name="T2" fmla="*/ 0 w 3"/>
              <a:gd name="T3" fmla="*/ 5 h 24"/>
              <a:gd name="T4" fmla="*/ 0 w 3"/>
              <a:gd name="T5" fmla="*/ 19 h 24"/>
              <a:gd name="T6" fmla="*/ 2 w 3"/>
              <a:gd name="T7" fmla="*/ 24 h 24"/>
              <a:gd name="T8" fmla="*/ 3 w 3"/>
              <a:gd name="T9" fmla="*/ 19 h 24"/>
              <a:gd name="T10" fmla="*/ 3 w 3"/>
              <a:gd name="T11" fmla="*/ 5 h 24"/>
              <a:gd name="T12" fmla="*/ 2 w 3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4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1"/>
                  <a:pt x="1" y="22"/>
                  <a:pt x="2" y="24"/>
                </a:cubicBezTo>
                <a:cubicBezTo>
                  <a:pt x="3" y="22"/>
                  <a:pt x="3" y="21"/>
                  <a:pt x="3" y="19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3" y="2"/>
                  <a:pt x="2" y="0"/>
                </a:cubicBezTo>
              </a:path>
            </a:pathLst>
          </a:custGeom>
          <a:solidFill>
            <a:srgbClr val="56B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8" name="Freeform 786">
            <a:extLst>
              <a:ext uri="{FF2B5EF4-FFF2-40B4-BE49-F238E27FC236}">
                <a16:creationId xmlns:a16="http://schemas.microsoft.com/office/drawing/2014/main" id="{3A7F10F9-0B05-4747-9E6E-92353E0E6C92}"/>
              </a:ext>
            </a:extLst>
          </p:cNvPr>
          <p:cNvSpPr>
            <a:spLocks noChangeAspect="1"/>
          </p:cNvSpPr>
          <p:nvPr/>
        </p:nvSpPr>
        <p:spPr bwMode="auto">
          <a:xfrm>
            <a:off x="10293264" y="3161242"/>
            <a:ext cx="15693" cy="62768"/>
          </a:xfrm>
          <a:custGeom>
            <a:avLst/>
            <a:gdLst>
              <a:gd name="T0" fmla="*/ 2 w 6"/>
              <a:gd name="T1" fmla="*/ 0 h 26"/>
              <a:gd name="T2" fmla="*/ 0 w 6"/>
              <a:gd name="T3" fmla="*/ 2 h 26"/>
              <a:gd name="T4" fmla="*/ 2 w 6"/>
              <a:gd name="T5" fmla="*/ 5 h 26"/>
              <a:gd name="T6" fmla="*/ 5 w 6"/>
              <a:gd name="T7" fmla="*/ 3 h 26"/>
              <a:gd name="T8" fmla="*/ 5 w 6"/>
              <a:gd name="T9" fmla="*/ 26 h 26"/>
              <a:gd name="T10" fmla="*/ 6 w 6"/>
              <a:gd name="T11" fmla="*/ 21 h 26"/>
              <a:gd name="T12" fmla="*/ 6 w 6"/>
              <a:gd name="T13" fmla="*/ 7 h 26"/>
              <a:gd name="T14" fmla="*/ 2 w 6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6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1" y="3"/>
                  <a:pt x="2" y="4"/>
                  <a:pt x="2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5"/>
                  <a:pt x="6" y="23"/>
                  <a:pt x="6" y="21"/>
                </a:cubicBezTo>
                <a:cubicBezTo>
                  <a:pt x="6" y="7"/>
                  <a:pt x="6" y="7"/>
                  <a:pt x="6" y="7"/>
                </a:cubicBezTo>
                <a:cubicBezTo>
                  <a:pt x="6" y="4"/>
                  <a:pt x="5" y="1"/>
                  <a:pt x="2" y="0"/>
                </a:cubicBezTo>
              </a:path>
            </a:pathLst>
          </a:custGeom>
          <a:solidFill>
            <a:srgbClr val="56B9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9" name="Freeform 787">
            <a:extLst>
              <a:ext uri="{FF2B5EF4-FFF2-40B4-BE49-F238E27FC236}">
                <a16:creationId xmlns:a16="http://schemas.microsoft.com/office/drawing/2014/main" id="{79920F65-3E2A-4256-BDEE-5C62B823AE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0029" y="3154965"/>
            <a:ext cx="59631" cy="78461"/>
          </a:xfrm>
          <a:custGeom>
            <a:avLst/>
            <a:gdLst>
              <a:gd name="T0" fmla="*/ 19 w 24"/>
              <a:gd name="T1" fmla="*/ 4 h 31"/>
              <a:gd name="T2" fmla="*/ 18 w 24"/>
              <a:gd name="T3" fmla="*/ 4 h 31"/>
              <a:gd name="T4" fmla="*/ 22 w 24"/>
              <a:gd name="T5" fmla="*/ 9 h 31"/>
              <a:gd name="T6" fmla="*/ 22 w 24"/>
              <a:gd name="T7" fmla="*/ 23 h 31"/>
              <a:gd name="T8" fmla="*/ 17 w 24"/>
              <a:gd name="T9" fmla="*/ 28 h 31"/>
              <a:gd name="T10" fmla="*/ 9 w 24"/>
              <a:gd name="T11" fmla="*/ 28 h 31"/>
              <a:gd name="T12" fmla="*/ 10 w 24"/>
              <a:gd name="T13" fmla="*/ 28 h 31"/>
              <a:gd name="T14" fmla="*/ 19 w 24"/>
              <a:gd name="T15" fmla="*/ 28 h 31"/>
              <a:gd name="T16" fmla="*/ 24 w 24"/>
              <a:gd name="T17" fmla="*/ 23 h 31"/>
              <a:gd name="T18" fmla="*/ 24 w 24"/>
              <a:gd name="T19" fmla="*/ 9 h 31"/>
              <a:gd name="T20" fmla="*/ 19 w 24"/>
              <a:gd name="T21" fmla="*/ 4 h 31"/>
              <a:gd name="T22" fmla="*/ 17 w 24"/>
              <a:gd name="T23" fmla="*/ 0 h 31"/>
              <a:gd name="T24" fmla="*/ 8 w 24"/>
              <a:gd name="T25" fmla="*/ 0 h 31"/>
              <a:gd name="T26" fmla="*/ 0 w 24"/>
              <a:gd name="T27" fmla="*/ 9 h 31"/>
              <a:gd name="T28" fmla="*/ 0 w 24"/>
              <a:gd name="T29" fmla="*/ 23 h 31"/>
              <a:gd name="T30" fmla="*/ 8 w 24"/>
              <a:gd name="T31" fmla="*/ 31 h 31"/>
              <a:gd name="T32" fmla="*/ 9 w 24"/>
              <a:gd name="T33" fmla="*/ 31 h 31"/>
              <a:gd name="T34" fmla="*/ 2 w 24"/>
              <a:gd name="T35" fmla="*/ 23 h 31"/>
              <a:gd name="T36" fmla="*/ 2 w 24"/>
              <a:gd name="T37" fmla="*/ 9 h 31"/>
              <a:gd name="T38" fmla="*/ 10 w 24"/>
              <a:gd name="T39" fmla="*/ 1 h 31"/>
              <a:gd name="T40" fmla="*/ 19 w 24"/>
              <a:gd name="T41" fmla="*/ 1 h 31"/>
              <a:gd name="T42" fmla="*/ 17 w 24"/>
              <a:gd name="T4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31">
                <a:moveTo>
                  <a:pt x="19" y="4"/>
                </a:moveTo>
                <a:cubicBezTo>
                  <a:pt x="18" y="4"/>
                  <a:pt x="18" y="4"/>
                  <a:pt x="18" y="4"/>
                </a:cubicBezTo>
                <a:cubicBezTo>
                  <a:pt x="20" y="5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2" y="28"/>
                  <a:pt x="24" y="26"/>
                  <a:pt x="24" y="23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6"/>
                  <a:pt x="22" y="4"/>
                  <a:pt x="19" y="4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4" y="31"/>
                  <a:pt x="8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5" y="31"/>
                  <a:pt x="2" y="27"/>
                  <a:pt x="2" y="23"/>
                </a:cubicBezTo>
                <a:cubicBezTo>
                  <a:pt x="2" y="9"/>
                  <a:pt x="2" y="9"/>
                  <a:pt x="2" y="9"/>
                </a:cubicBezTo>
                <a:cubicBezTo>
                  <a:pt x="2" y="4"/>
                  <a:pt x="5" y="1"/>
                  <a:pt x="1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7" y="0"/>
                </a:cubicBezTo>
              </a:path>
            </a:pathLst>
          </a:custGeom>
          <a:solidFill>
            <a:srgbClr val="29A1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0" name="Freeform 788">
            <a:extLst>
              <a:ext uri="{FF2B5EF4-FFF2-40B4-BE49-F238E27FC236}">
                <a16:creationId xmlns:a16="http://schemas.microsoft.com/office/drawing/2014/main" id="{7FF2C71F-5F35-4977-85D6-B9ADDF1016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66306" y="3158102"/>
            <a:ext cx="59631" cy="75322"/>
          </a:xfrm>
          <a:custGeom>
            <a:avLst/>
            <a:gdLst>
              <a:gd name="T0" fmla="*/ 6 w 24"/>
              <a:gd name="T1" fmla="*/ 27 h 30"/>
              <a:gd name="T2" fmla="*/ 1 w 24"/>
              <a:gd name="T3" fmla="*/ 22 h 30"/>
              <a:gd name="T4" fmla="*/ 1 w 24"/>
              <a:gd name="T5" fmla="*/ 8 h 30"/>
              <a:gd name="T6" fmla="*/ 6 w 24"/>
              <a:gd name="T7" fmla="*/ 3 h 30"/>
              <a:gd name="T8" fmla="*/ 15 w 24"/>
              <a:gd name="T9" fmla="*/ 3 h 30"/>
              <a:gd name="T10" fmla="*/ 16 w 24"/>
              <a:gd name="T11" fmla="*/ 3 h 30"/>
              <a:gd name="T12" fmla="*/ 17 w 24"/>
              <a:gd name="T13" fmla="*/ 3 h 30"/>
              <a:gd name="T14" fmla="*/ 22 w 24"/>
              <a:gd name="T15" fmla="*/ 8 h 30"/>
              <a:gd name="T16" fmla="*/ 22 w 24"/>
              <a:gd name="T17" fmla="*/ 22 h 30"/>
              <a:gd name="T18" fmla="*/ 17 w 24"/>
              <a:gd name="T19" fmla="*/ 27 h 30"/>
              <a:gd name="T20" fmla="*/ 8 w 24"/>
              <a:gd name="T21" fmla="*/ 27 h 30"/>
              <a:gd name="T22" fmla="*/ 7 w 24"/>
              <a:gd name="T23" fmla="*/ 27 h 30"/>
              <a:gd name="T24" fmla="*/ 6 w 24"/>
              <a:gd name="T25" fmla="*/ 27 h 30"/>
              <a:gd name="T26" fmla="*/ 17 w 24"/>
              <a:gd name="T27" fmla="*/ 0 h 30"/>
              <a:gd name="T28" fmla="*/ 8 w 24"/>
              <a:gd name="T29" fmla="*/ 0 h 30"/>
              <a:gd name="T30" fmla="*/ 0 w 24"/>
              <a:gd name="T31" fmla="*/ 8 h 30"/>
              <a:gd name="T32" fmla="*/ 0 w 24"/>
              <a:gd name="T33" fmla="*/ 22 h 30"/>
              <a:gd name="T34" fmla="*/ 7 w 24"/>
              <a:gd name="T35" fmla="*/ 30 h 30"/>
              <a:gd name="T36" fmla="*/ 15 w 24"/>
              <a:gd name="T37" fmla="*/ 30 h 30"/>
              <a:gd name="T38" fmla="*/ 24 w 24"/>
              <a:gd name="T39" fmla="*/ 22 h 30"/>
              <a:gd name="T40" fmla="*/ 24 w 24"/>
              <a:gd name="T41" fmla="*/ 8 h 30"/>
              <a:gd name="T42" fmla="*/ 17 w 24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30">
                <a:moveTo>
                  <a:pt x="6" y="27"/>
                </a:moveTo>
                <a:cubicBezTo>
                  <a:pt x="4" y="27"/>
                  <a:pt x="1" y="24"/>
                  <a:pt x="1" y="22"/>
                </a:cubicBezTo>
                <a:cubicBezTo>
                  <a:pt x="1" y="8"/>
                  <a:pt x="1" y="8"/>
                  <a:pt x="1" y="8"/>
                </a:cubicBezTo>
                <a:cubicBezTo>
                  <a:pt x="1" y="5"/>
                  <a:pt x="4" y="3"/>
                  <a:pt x="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2" y="5"/>
                  <a:pt x="22" y="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20" y="27"/>
                  <a:pt x="1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7" y="27"/>
                  <a:pt x="7" y="27"/>
                </a:cubicBezTo>
                <a:cubicBezTo>
                  <a:pt x="6" y="27"/>
                  <a:pt x="6" y="27"/>
                  <a:pt x="6" y="27"/>
                </a:cubicBezTo>
                <a:moveTo>
                  <a:pt x="17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6"/>
                  <a:pt x="3" y="30"/>
                  <a:pt x="7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0" y="30"/>
                  <a:pt x="24" y="26"/>
                  <a:pt x="24" y="2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1" y="0"/>
                  <a:pt x="17" y="0"/>
                </a:cubicBezTo>
              </a:path>
            </a:pathLst>
          </a:custGeom>
          <a:solidFill>
            <a:srgbClr val="6BC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1" name="Freeform 789">
            <a:extLst>
              <a:ext uri="{FF2B5EF4-FFF2-40B4-BE49-F238E27FC236}">
                <a16:creationId xmlns:a16="http://schemas.microsoft.com/office/drawing/2014/main" id="{93315763-6046-4327-9D51-43D86E9F4E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51041" y="3158102"/>
            <a:ext cx="34523" cy="75322"/>
          </a:xfrm>
          <a:custGeom>
            <a:avLst/>
            <a:gdLst>
              <a:gd name="T0" fmla="*/ 9 w 11"/>
              <a:gd name="T1" fmla="*/ 3 h 24"/>
              <a:gd name="T2" fmla="*/ 7 w 11"/>
              <a:gd name="T3" fmla="*/ 5 h 24"/>
              <a:gd name="T4" fmla="*/ 7 w 11"/>
              <a:gd name="T5" fmla="*/ 24 h 24"/>
              <a:gd name="T6" fmla="*/ 9 w 11"/>
              <a:gd name="T7" fmla="*/ 24 h 24"/>
              <a:gd name="T8" fmla="*/ 9 w 11"/>
              <a:gd name="T9" fmla="*/ 3 h 24"/>
              <a:gd name="T10" fmla="*/ 11 w 11"/>
              <a:gd name="T11" fmla="*/ 0 h 24"/>
              <a:gd name="T12" fmla="*/ 7 w 11"/>
              <a:gd name="T13" fmla="*/ 0 h 24"/>
              <a:gd name="T14" fmla="*/ 0 w 11"/>
              <a:gd name="T15" fmla="*/ 6 h 24"/>
              <a:gd name="T16" fmla="*/ 2 w 11"/>
              <a:gd name="T17" fmla="*/ 6 h 24"/>
              <a:gd name="T18" fmla="*/ 8 w 11"/>
              <a:gd name="T19" fmla="*/ 0 h 24"/>
              <a:gd name="T20" fmla="*/ 11 w 11"/>
              <a:gd name="T21" fmla="*/ 0 h 24"/>
              <a:gd name="T22" fmla="*/ 11 w 11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7" y="5"/>
                </a:lnTo>
                <a:lnTo>
                  <a:pt x="7" y="24"/>
                </a:lnTo>
                <a:lnTo>
                  <a:pt x="9" y="24"/>
                </a:lnTo>
                <a:lnTo>
                  <a:pt x="9" y="3"/>
                </a:lnTo>
                <a:close/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2" y="6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259E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Freeform 790">
            <a:extLst>
              <a:ext uri="{FF2B5EF4-FFF2-40B4-BE49-F238E27FC236}">
                <a16:creationId xmlns:a16="http://schemas.microsoft.com/office/drawing/2014/main" id="{AD3D21ED-F213-423E-91BE-C6591D36D8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651041" y="3158102"/>
            <a:ext cx="34523" cy="75322"/>
          </a:xfrm>
          <a:custGeom>
            <a:avLst/>
            <a:gdLst>
              <a:gd name="T0" fmla="*/ 9 w 11"/>
              <a:gd name="T1" fmla="*/ 3 h 24"/>
              <a:gd name="T2" fmla="*/ 7 w 11"/>
              <a:gd name="T3" fmla="*/ 5 h 24"/>
              <a:gd name="T4" fmla="*/ 7 w 11"/>
              <a:gd name="T5" fmla="*/ 24 h 24"/>
              <a:gd name="T6" fmla="*/ 9 w 11"/>
              <a:gd name="T7" fmla="*/ 24 h 24"/>
              <a:gd name="T8" fmla="*/ 9 w 11"/>
              <a:gd name="T9" fmla="*/ 3 h 24"/>
              <a:gd name="T10" fmla="*/ 11 w 11"/>
              <a:gd name="T11" fmla="*/ 0 h 24"/>
              <a:gd name="T12" fmla="*/ 7 w 11"/>
              <a:gd name="T13" fmla="*/ 0 h 24"/>
              <a:gd name="T14" fmla="*/ 0 w 11"/>
              <a:gd name="T15" fmla="*/ 6 h 24"/>
              <a:gd name="T16" fmla="*/ 2 w 11"/>
              <a:gd name="T17" fmla="*/ 6 h 24"/>
              <a:gd name="T18" fmla="*/ 8 w 11"/>
              <a:gd name="T19" fmla="*/ 0 h 24"/>
              <a:gd name="T20" fmla="*/ 11 w 11"/>
              <a:gd name="T21" fmla="*/ 0 h 24"/>
              <a:gd name="T22" fmla="*/ 11 w 11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7" y="5"/>
                </a:lnTo>
                <a:lnTo>
                  <a:pt x="7" y="24"/>
                </a:lnTo>
                <a:lnTo>
                  <a:pt x="9" y="24"/>
                </a:lnTo>
                <a:lnTo>
                  <a:pt x="9" y="3"/>
                </a:lnTo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2" y="6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Freeform 791">
            <a:extLst>
              <a:ext uri="{FF2B5EF4-FFF2-40B4-BE49-F238E27FC236}">
                <a16:creationId xmlns:a16="http://schemas.microsoft.com/office/drawing/2014/main" id="{18CBEBFF-9BF5-4F4F-9566-19A42792639B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1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2 w 9"/>
              <a:gd name="T7" fmla="*/ 6 h 24"/>
              <a:gd name="T8" fmla="*/ 5 w 9"/>
              <a:gd name="T9" fmla="*/ 2 h 24"/>
              <a:gd name="T10" fmla="*/ 5 w 9"/>
              <a:gd name="T11" fmla="*/ 5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2" y="6"/>
                </a:lnTo>
                <a:lnTo>
                  <a:pt x="5" y="2"/>
                </a:lnTo>
                <a:lnTo>
                  <a:pt x="5" y="5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70C4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Freeform 792">
            <a:extLst>
              <a:ext uri="{FF2B5EF4-FFF2-40B4-BE49-F238E27FC236}">
                <a16:creationId xmlns:a16="http://schemas.microsoft.com/office/drawing/2014/main" id="{0B2A5AC9-5102-4A6E-8979-C9107F497FD9}"/>
              </a:ext>
            </a:extLst>
          </p:cNvPr>
          <p:cNvSpPr>
            <a:spLocks noChangeAspect="1"/>
          </p:cNvSpPr>
          <p:nvPr/>
        </p:nvSpPr>
        <p:spPr bwMode="auto">
          <a:xfrm>
            <a:off x="1065731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2 w 9"/>
              <a:gd name="T7" fmla="*/ 6 h 24"/>
              <a:gd name="T8" fmla="*/ 5 w 9"/>
              <a:gd name="T9" fmla="*/ 2 h 24"/>
              <a:gd name="T10" fmla="*/ 5 w 9"/>
              <a:gd name="T11" fmla="*/ 5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2" y="6"/>
                </a:lnTo>
                <a:lnTo>
                  <a:pt x="5" y="2"/>
                </a:lnTo>
                <a:lnTo>
                  <a:pt x="5" y="5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" name="Freeform 793">
            <a:extLst>
              <a:ext uri="{FF2B5EF4-FFF2-40B4-BE49-F238E27FC236}">
                <a16:creationId xmlns:a16="http://schemas.microsoft.com/office/drawing/2014/main" id="{4D9E78A7-E2FB-4CD5-840A-C3098E9EE5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7261" y="3158102"/>
            <a:ext cx="31384" cy="75322"/>
          </a:xfrm>
          <a:custGeom>
            <a:avLst/>
            <a:gdLst>
              <a:gd name="T0" fmla="*/ 8 w 10"/>
              <a:gd name="T1" fmla="*/ 3 h 24"/>
              <a:gd name="T2" fmla="*/ 8 w 10"/>
              <a:gd name="T3" fmla="*/ 3 h 24"/>
              <a:gd name="T4" fmla="*/ 8 w 10"/>
              <a:gd name="T5" fmla="*/ 24 h 24"/>
              <a:gd name="T6" fmla="*/ 8 w 10"/>
              <a:gd name="T7" fmla="*/ 24 h 24"/>
              <a:gd name="T8" fmla="*/ 8 w 10"/>
              <a:gd name="T9" fmla="*/ 3 h 24"/>
              <a:gd name="T10" fmla="*/ 10 w 10"/>
              <a:gd name="T11" fmla="*/ 0 h 24"/>
              <a:gd name="T12" fmla="*/ 6 w 10"/>
              <a:gd name="T13" fmla="*/ 0 h 24"/>
              <a:gd name="T14" fmla="*/ 0 w 10"/>
              <a:gd name="T15" fmla="*/ 6 h 24"/>
              <a:gd name="T16" fmla="*/ 1 w 10"/>
              <a:gd name="T17" fmla="*/ 6 h 24"/>
              <a:gd name="T18" fmla="*/ 7 w 10"/>
              <a:gd name="T19" fmla="*/ 0 h 24"/>
              <a:gd name="T20" fmla="*/ 10 w 10"/>
              <a:gd name="T21" fmla="*/ 0 h 24"/>
              <a:gd name="T22" fmla="*/ 10 w 10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8" y="3"/>
                </a:moveTo>
                <a:lnTo>
                  <a:pt x="8" y="3"/>
                </a:lnTo>
                <a:lnTo>
                  <a:pt x="8" y="24"/>
                </a:lnTo>
                <a:lnTo>
                  <a:pt x="8" y="24"/>
                </a:lnTo>
                <a:lnTo>
                  <a:pt x="8" y="3"/>
                </a:lnTo>
                <a:close/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1" y="6"/>
                </a:lnTo>
                <a:lnTo>
                  <a:pt x="7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2DA3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6" name="Freeform 794">
            <a:extLst>
              <a:ext uri="{FF2B5EF4-FFF2-40B4-BE49-F238E27FC236}">
                <a16:creationId xmlns:a16="http://schemas.microsoft.com/office/drawing/2014/main" id="{DE313BCE-1EC4-4FBD-8A27-5671E32DE1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97261" y="3158102"/>
            <a:ext cx="31384" cy="75322"/>
          </a:xfrm>
          <a:custGeom>
            <a:avLst/>
            <a:gdLst>
              <a:gd name="T0" fmla="*/ 8 w 10"/>
              <a:gd name="T1" fmla="*/ 3 h 24"/>
              <a:gd name="T2" fmla="*/ 8 w 10"/>
              <a:gd name="T3" fmla="*/ 3 h 24"/>
              <a:gd name="T4" fmla="*/ 8 w 10"/>
              <a:gd name="T5" fmla="*/ 24 h 24"/>
              <a:gd name="T6" fmla="*/ 8 w 10"/>
              <a:gd name="T7" fmla="*/ 24 h 24"/>
              <a:gd name="T8" fmla="*/ 8 w 10"/>
              <a:gd name="T9" fmla="*/ 3 h 24"/>
              <a:gd name="T10" fmla="*/ 10 w 10"/>
              <a:gd name="T11" fmla="*/ 0 h 24"/>
              <a:gd name="T12" fmla="*/ 6 w 10"/>
              <a:gd name="T13" fmla="*/ 0 h 24"/>
              <a:gd name="T14" fmla="*/ 0 w 10"/>
              <a:gd name="T15" fmla="*/ 6 h 24"/>
              <a:gd name="T16" fmla="*/ 1 w 10"/>
              <a:gd name="T17" fmla="*/ 6 h 24"/>
              <a:gd name="T18" fmla="*/ 7 w 10"/>
              <a:gd name="T19" fmla="*/ 0 h 24"/>
              <a:gd name="T20" fmla="*/ 10 w 10"/>
              <a:gd name="T21" fmla="*/ 0 h 24"/>
              <a:gd name="T22" fmla="*/ 10 w 10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24">
                <a:moveTo>
                  <a:pt x="8" y="3"/>
                </a:moveTo>
                <a:lnTo>
                  <a:pt x="8" y="3"/>
                </a:lnTo>
                <a:lnTo>
                  <a:pt x="8" y="24"/>
                </a:lnTo>
                <a:lnTo>
                  <a:pt x="8" y="24"/>
                </a:lnTo>
                <a:lnTo>
                  <a:pt x="8" y="3"/>
                </a:lnTo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1" y="6"/>
                </a:lnTo>
                <a:lnTo>
                  <a:pt x="7" y="0"/>
                </a:lnTo>
                <a:lnTo>
                  <a:pt x="10" y="0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7" name="Freeform 795">
            <a:extLst>
              <a:ext uri="{FF2B5EF4-FFF2-40B4-BE49-F238E27FC236}">
                <a16:creationId xmlns:a16="http://schemas.microsoft.com/office/drawing/2014/main" id="{57F5D03C-05B2-419C-9035-2BEBBE0519EF}"/>
              </a:ext>
            </a:extLst>
          </p:cNvPr>
          <p:cNvSpPr>
            <a:spLocks noChangeAspect="1"/>
          </p:cNvSpPr>
          <p:nvPr/>
        </p:nvSpPr>
        <p:spPr bwMode="auto">
          <a:xfrm>
            <a:off x="1050039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3 w 9"/>
              <a:gd name="T7" fmla="*/ 6 h 24"/>
              <a:gd name="T8" fmla="*/ 7 w 9"/>
              <a:gd name="T9" fmla="*/ 2 h 24"/>
              <a:gd name="T10" fmla="*/ 7 w 9"/>
              <a:gd name="T11" fmla="*/ 3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6C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8" name="Freeform 796">
            <a:extLst>
              <a:ext uri="{FF2B5EF4-FFF2-40B4-BE49-F238E27FC236}">
                <a16:creationId xmlns:a16="http://schemas.microsoft.com/office/drawing/2014/main" id="{B3E387B6-ABEF-42D7-9C34-7CD4621771ED}"/>
              </a:ext>
            </a:extLst>
          </p:cNvPr>
          <p:cNvSpPr>
            <a:spLocks noChangeAspect="1"/>
          </p:cNvSpPr>
          <p:nvPr/>
        </p:nvSpPr>
        <p:spPr bwMode="auto">
          <a:xfrm>
            <a:off x="10500398" y="3158102"/>
            <a:ext cx="28247" cy="75322"/>
          </a:xfrm>
          <a:custGeom>
            <a:avLst/>
            <a:gdLst>
              <a:gd name="T0" fmla="*/ 9 w 9"/>
              <a:gd name="T1" fmla="*/ 0 h 24"/>
              <a:gd name="T2" fmla="*/ 6 w 9"/>
              <a:gd name="T3" fmla="*/ 0 h 24"/>
              <a:gd name="T4" fmla="*/ 0 w 9"/>
              <a:gd name="T5" fmla="*/ 6 h 24"/>
              <a:gd name="T6" fmla="*/ 3 w 9"/>
              <a:gd name="T7" fmla="*/ 6 h 24"/>
              <a:gd name="T8" fmla="*/ 7 w 9"/>
              <a:gd name="T9" fmla="*/ 2 h 24"/>
              <a:gd name="T10" fmla="*/ 7 w 9"/>
              <a:gd name="T11" fmla="*/ 3 h 24"/>
              <a:gd name="T12" fmla="*/ 7 w 9"/>
              <a:gd name="T13" fmla="*/ 3 h 24"/>
              <a:gd name="T14" fmla="*/ 7 w 9"/>
              <a:gd name="T15" fmla="*/ 24 h 24"/>
              <a:gd name="T16" fmla="*/ 9 w 9"/>
              <a:gd name="T17" fmla="*/ 24 h 24"/>
              <a:gd name="T18" fmla="*/ 9 w 9"/>
              <a:gd name="T19" fmla="*/ 0 h 24"/>
              <a:gd name="T20" fmla="*/ 9 w 9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4">
                <a:moveTo>
                  <a:pt x="9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3"/>
                </a:lnTo>
                <a:lnTo>
                  <a:pt x="7" y="3"/>
                </a:lnTo>
                <a:lnTo>
                  <a:pt x="7" y="24"/>
                </a:lnTo>
                <a:lnTo>
                  <a:pt x="9" y="24"/>
                </a:lnTo>
                <a:lnTo>
                  <a:pt x="9" y="0"/>
                </a:lnTo>
                <a:lnTo>
                  <a:pt x="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Freeform 797">
            <a:extLst>
              <a:ext uri="{FF2B5EF4-FFF2-40B4-BE49-F238E27FC236}">
                <a16:creationId xmlns:a16="http://schemas.microsoft.com/office/drawing/2014/main" id="{DE740E1F-721C-4AAF-AD5A-EF9B9CD1699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34493" y="3158102"/>
            <a:ext cx="31384" cy="75322"/>
          </a:xfrm>
          <a:custGeom>
            <a:avLst/>
            <a:gdLst>
              <a:gd name="T0" fmla="*/ 13 w 13"/>
              <a:gd name="T1" fmla="*/ 27 h 30"/>
              <a:gd name="T2" fmla="*/ 9 w 13"/>
              <a:gd name="T3" fmla="*/ 30 h 30"/>
              <a:gd name="T4" fmla="*/ 9 w 13"/>
              <a:gd name="T5" fmla="*/ 30 h 30"/>
              <a:gd name="T6" fmla="*/ 13 w 13"/>
              <a:gd name="T7" fmla="*/ 30 h 30"/>
              <a:gd name="T8" fmla="*/ 13 w 13"/>
              <a:gd name="T9" fmla="*/ 27 h 30"/>
              <a:gd name="T10" fmla="*/ 9 w 13"/>
              <a:gd name="T11" fmla="*/ 4 h 30"/>
              <a:gd name="T12" fmla="*/ 9 w 13"/>
              <a:gd name="T13" fmla="*/ 26 h 30"/>
              <a:gd name="T14" fmla="*/ 11 w 13"/>
              <a:gd name="T15" fmla="*/ 22 h 30"/>
              <a:gd name="T16" fmla="*/ 11 w 13"/>
              <a:gd name="T17" fmla="*/ 8 h 30"/>
              <a:gd name="T18" fmla="*/ 9 w 13"/>
              <a:gd name="T19" fmla="*/ 4 h 30"/>
              <a:gd name="T20" fmla="*/ 6 w 13"/>
              <a:gd name="T21" fmla="*/ 3 h 30"/>
              <a:gd name="T22" fmla="*/ 4 w 13"/>
              <a:gd name="T23" fmla="*/ 3 h 30"/>
              <a:gd name="T24" fmla="*/ 0 w 13"/>
              <a:gd name="T25" fmla="*/ 8 h 30"/>
              <a:gd name="T26" fmla="*/ 5 w 13"/>
              <a:gd name="T27" fmla="*/ 8 h 30"/>
              <a:gd name="T28" fmla="*/ 9 w 13"/>
              <a:gd name="T29" fmla="*/ 4 h 30"/>
              <a:gd name="T30" fmla="*/ 6 w 13"/>
              <a:gd name="T31" fmla="*/ 3 h 30"/>
              <a:gd name="T32" fmla="*/ 13 w 13"/>
              <a:gd name="T33" fmla="*/ 0 h 30"/>
              <a:gd name="T34" fmla="*/ 8 w 13"/>
              <a:gd name="T35" fmla="*/ 0 h 30"/>
              <a:gd name="T36" fmla="*/ 8 w 13"/>
              <a:gd name="T37" fmla="*/ 0 h 30"/>
              <a:gd name="T38" fmla="*/ 13 w 13"/>
              <a:gd name="T39" fmla="*/ 3 h 30"/>
              <a:gd name="T40" fmla="*/ 13 w 13"/>
              <a:gd name="T41" fmla="*/ 0 h 30"/>
              <a:gd name="T42" fmla="*/ 13 w 13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30">
                <a:moveTo>
                  <a:pt x="13" y="27"/>
                </a:moveTo>
                <a:cubicBezTo>
                  <a:pt x="12" y="28"/>
                  <a:pt x="11" y="29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7"/>
                  <a:pt x="13" y="27"/>
                  <a:pt x="13" y="27"/>
                </a:cubicBezTo>
                <a:moveTo>
                  <a:pt x="9" y="4"/>
                </a:moveTo>
                <a:cubicBezTo>
                  <a:pt x="9" y="26"/>
                  <a:pt x="9" y="26"/>
                  <a:pt x="9" y="26"/>
                </a:cubicBezTo>
                <a:cubicBezTo>
                  <a:pt x="10" y="25"/>
                  <a:pt x="11" y="23"/>
                  <a:pt x="11" y="22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0" y="5"/>
                  <a:pt x="9" y="4"/>
                </a:cubicBezTo>
                <a:moveTo>
                  <a:pt x="6" y="3"/>
                </a:moveTo>
                <a:cubicBezTo>
                  <a:pt x="4" y="3"/>
                  <a:pt x="4" y="3"/>
                  <a:pt x="4" y="3"/>
                </a:cubicBezTo>
                <a:cubicBezTo>
                  <a:pt x="0" y="8"/>
                  <a:pt x="0" y="8"/>
                  <a:pt x="0" y="8"/>
                </a:cubicBezTo>
                <a:cubicBezTo>
                  <a:pt x="5" y="8"/>
                  <a:pt x="5" y="8"/>
                  <a:pt x="5" y="8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7" y="3"/>
                  <a:pt x="6" y="3"/>
                </a:cubicBezTo>
                <a:moveTo>
                  <a:pt x="13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2" y="1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32A6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0" name="Freeform 798">
            <a:extLst>
              <a:ext uri="{FF2B5EF4-FFF2-40B4-BE49-F238E27FC236}">
                <a16:creationId xmlns:a16="http://schemas.microsoft.com/office/drawing/2014/main" id="{38E4F636-8576-4A0F-9B90-85A5D3A28F81}"/>
              </a:ext>
            </a:extLst>
          </p:cNvPr>
          <p:cNvSpPr>
            <a:spLocks noChangeAspect="1"/>
          </p:cNvSpPr>
          <p:nvPr/>
        </p:nvSpPr>
        <p:spPr bwMode="auto">
          <a:xfrm>
            <a:off x="10443907" y="3158102"/>
            <a:ext cx="21970" cy="75322"/>
          </a:xfrm>
          <a:custGeom>
            <a:avLst/>
            <a:gdLst>
              <a:gd name="T0" fmla="*/ 4 w 9"/>
              <a:gd name="T1" fmla="*/ 0 h 30"/>
              <a:gd name="T2" fmla="*/ 0 w 9"/>
              <a:gd name="T3" fmla="*/ 3 h 30"/>
              <a:gd name="T4" fmla="*/ 2 w 9"/>
              <a:gd name="T5" fmla="*/ 3 h 30"/>
              <a:gd name="T6" fmla="*/ 5 w 9"/>
              <a:gd name="T7" fmla="*/ 4 h 30"/>
              <a:gd name="T8" fmla="*/ 5 w 9"/>
              <a:gd name="T9" fmla="*/ 3 h 30"/>
              <a:gd name="T10" fmla="*/ 5 w 9"/>
              <a:gd name="T11" fmla="*/ 4 h 30"/>
              <a:gd name="T12" fmla="*/ 7 w 9"/>
              <a:gd name="T13" fmla="*/ 8 h 30"/>
              <a:gd name="T14" fmla="*/ 7 w 9"/>
              <a:gd name="T15" fmla="*/ 22 h 30"/>
              <a:gd name="T16" fmla="*/ 5 w 9"/>
              <a:gd name="T17" fmla="*/ 26 h 30"/>
              <a:gd name="T18" fmla="*/ 5 w 9"/>
              <a:gd name="T19" fmla="*/ 30 h 30"/>
              <a:gd name="T20" fmla="*/ 9 w 9"/>
              <a:gd name="T21" fmla="*/ 27 h 30"/>
              <a:gd name="T22" fmla="*/ 9 w 9"/>
              <a:gd name="T23" fmla="*/ 3 h 30"/>
              <a:gd name="T24" fmla="*/ 4 w 9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30">
                <a:moveTo>
                  <a:pt x="4" y="0"/>
                </a:move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5"/>
                  <a:pt x="7" y="7"/>
                  <a:pt x="7" y="8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6" y="25"/>
                  <a:pt x="5" y="26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29"/>
                  <a:pt x="8" y="28"/>
                  <a:pt x="9" y="27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6" y="0"/>
                  <a:pt x="4" y="0"/>
                </a:cubicBezTo>
              </a:path>
            </a:pathLst>
          </a:custGeom>
          <a:solidFill>
            <a:srgbClr val="60BD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1" name="Freeform 799">
            <a:extLst>
              <a:ext uri="{FF2B5EF4-FFF2-40B4-BE49-F238E27FC236}">
                <a16:creationId xmlns:a16="http://schemas.microsoft.com/office/drawing/2014/main" id="{D127761A-7D0D-4B2A-9908-C7CB9E64E8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3421" y="3158102"/>
            <a:ext cx="31384" cy="65907"/>
          </a:xfrm>
          <a:custGeom>
            <a:avLst/>
            <a:gdLst>
              <a:gd name="T0" fmla="*/ 3 w 13"/>
              <a:gd name="T1" fmla="*/ 5 h 27"/>
              <a:gd name="T2" fmla="*/ 0 w 13"/>
              <a:gd name="T3" fmla="*/ 8 h 27"/>
              <a:gd name="T4" fmla="*/ 2 w 13"/>
              <a:gd name="T5" fmla="*/ 8 h 27"/>
              <a:gd name="T6" fmla="*/ 2 w 13"/>
              <a:gd name="T7" fmla="*/ 8 h 27"/>
              <a:gd name="T8" fmla="*/ 3 w 13"/>
              <a:gd name="T9" fmla="*/ 5 h 27"/>
              <a:gd name="T10" fmla="*/ 13 w 13"/>
              <a:gd name="T11" fmla="*/ 3 h 27"/>
              <a:gd name="T12" fmla="*/ 11 w 13"/>
              <a:gd name="T13" fmla="*/ 3 h 27"/>
              <a:gd name="T14" fmla="*/ 6 w 13"/>
              <a:gd name="T15" fmla="*/ 7 h 27"/>
              <a:gd name="T16" fmla="*/ 9 w 13"/>
              <a:gd name="T17" fmla="*/ 3 h 27"/>
              <a:gd name="T18" fmla="*/ 9 w 13"/>
              <a:gd name="T19" fmla="*/ 26 h 27"/>
              <a:gd name="T20" fmla="*/ 11 w 13"/>
              <a:gd name="T21" fmla="*/ 27 h 27"/>
              <a:gd name="T22" fmla="*/ 13 w 13"/>
              <a:gd name="T23" fmla="*/ 27 h 27"/>
              <a:gd name="T24" fmla="*/ 13 w 13"/>
              <a:gd name="T25" fmla="*/ 3 h 27"/>
              <a:gd name="T26" fmla="*/ 13 w 13"/>
              <a:gd name="T27" fmla="*/ 0 h 27"/>
              <a:gd name="T28" fmla="*/ 8 w 13"/>
              <a:gd name="T29" fmla="*/ 0 h 27"/>
              <a:gd name="T30" fmla="*/ 8 w 13"/>
              <a:gd name="T31" fmla="*/ 0 h 27"/>
              <a:gd name="T32" fmla="*/ 11 w 13"/>
              <a:gd name="T33" fmla="*/ 0 h 27"/>
              <a:gd name="T34" fmla="*/ 13 w 13"/>
              <a:gd name="T35" fmla="*/ 0 h 27"/>
              <a:gd name="T36" fmla="*/ 13 w 13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27">
                <a:moveTo>
                  <a:pt x="3" y="5"/>
                </a:move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3" y="6"/>
                  <a:pt x="3" y="5"/>
                </a:cubicBezTo>
                <a:moveTo>
                  <a:pt x="13" y="3"/>
                </a:moveTo>
                <a:cubicBezTo>
                  <a:pt x="11" y="3"/>
                  <a:pt x="11" y="3"/>
                  <a:pt x="11" y="3"/>
                </a:cubicBezTo>
                <a:cubicBezTo>
                  <a:pt x="9" y="3"/>
                  <a:pt x="7" y="5"/>
                  <a:pt x="6" y="7"/>
                </a:cubicBezTo>
                <a:cubicBezTo>
                  <a:pt x="9" y="3"/>
                  <a:pt x="9" y="3"/>
                  <a:pt x="9" y="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0" y="27"/>
                  <a:pt x="1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3"/>
                  <a:pt x="13" y="3"/>
                  <a:pt x="13" y="3"/>
                </a:cubicBezTo>
                <a:moveTo>
                  <a:pt x="13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3EA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2" name="Freeform 800">
            <a:extLst>
              <a:ext uri="{FF2B5EF4-FFF2-40B4-BE49-F238E27FC236}">
                <a16:creationId xmlns:a16="http://schemas.microsoft.com/office/drawing/2014/main" id="{5BFCAA6A-D8EF-4BD9-8321-9601033093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89697" y="3158102"/>
            <a:ext cx="25107" cy="75322"/>
          </a:xfrm>
          <a:custGeom>
            <a:avLst/>
            <a:gdLst>
              <a:gd name="T0" fmla="*/ 7 w 11"/>
              <a:gd name="T1" fmla="*/ 26 h 30"/>
              <a:gd name="T2" fmla="*/ 7 w 11"/>
              <a:gd name="T3" fmla="*/ 30 h 30"/>
              <a:gd name="T4" fmla="*/ 11 w 11"/>
              <a:gd name="T5" fmla="*/ 30 h 30"/>
              <a:gd name="T6" fmla="*/ 11 w 11"/>
              <a:gd name="T7" fmla="*/ 27 h 30"/>
              <a:gd name="T8" fmla="*/ 9 w 11"/>
              <a:gd name="T9" fmla="*/ 27 h 30"/>
              <a:gd name="T10" fmla="*/ 7 w 11"/>
              <a:gd name="T11" fmla="*/ 26 h 30"/>
              <a:gd name="T12" fmla="*/ 11 w 11"/>
              <a:gd name="T13" fmla="*/ 0 h 30"/>
              <a:gd name="T14" fmla="*/ 9 w 11"/>
              <a:gd name="T15" fmla="*/ 0 h 30"/>
              <a:gd name="T16" fmla="*/ 6 w 11"/>
              <a:gd name="T17" fmla="*/ 0 h 30"/>
              <a:gd name="T18" fmla="*/ 1 w 11"/>
              <a:gd name="T19" fmla="*/ 5 h 30"/>
              <a:gd name="T20" fmla="*/ 0 w 11"/>
              <a:gd name="T21" fmla="*/ 8 h 30"/>
              <a:gd name="T22" fmla="*/ 0 w 11"/>
              <a:gd name="T23" fmla="*/ 8 h 30"/>
              <a:gd name="T24" fmla="*/ 3 w 11"/>
              <a:gd name="T25" fmla="*/ 8 h 30"/>
              <a:gd name="T26" fmla="*/ 4 w 11"/>
              <a:gd name="T27" fmla="*/ 7 h 30"/>
              <a:gd name="T28" fmla="*/ 9 w 11"/>
              <a:gd name="T29" fmla="*/ 3 h 30"/>
              <a:gd name="T30" fmla="*/ 11 w 11"/>
              <a:gd name="T31" fmla="*/ 3 h 30"/>
              <a:gd name="T32" fmla="*/ 11 w 11"/>
              <a:gd name="T33" fmla="*/ 0 h 30"/>
              <a:gd name="T34" fmla="*/ 11 w 11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30">
                <a:moveTo>
                  <a:pt x="7" y="26"/>
                </a:moveTo>
                <a:cubicBezTo>
                  <a:pt x="7" y="30"/>
                  <a:pt x="7" y="30"/>
                  <a:pt x="7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7" y="26"/>
                </a:cubicBezTo>
                <a:moveTo>
                  <a:pt x="11" y="0"/>
                </a:moveTo>
                <a:cubicBezTo>
                  <a:pt x="9" y="0"/>
                  <a:pt x="9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5"/>
                  <a:pt x="7" y="3"/>
                  <a:pt x="9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51B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3" name="Freeform 801">
            <a:extLst>
              <a:ext uri="{FF2B5EF4-FFF2-40B4-BE49-F238E27FC236}">
                <a16:creationId xmlns:a16="http://schemas.microsoft.com/office/drawing/2014/main" id="{A99B5363-E3CB-402A-AFD0-3D1E25EA9FD0}"/>
              </a:ext>
            </a:extLst>
          </p:cNvPr>
          <p:cNvSpPr>
            <a:spLocks noChangeAspect="1"/>
          </p:cNvSpPr>
          <p:nvPr/>
        </p:nvSpPr>
        <p:spPr bwMode="auto">
          <a:xfrm>
            <a:off x="10026500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2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4" name="Freeform 802">
            <a:extLst>
              <a:ext uri="{FF2B5EF4-FFF2-40B4-BE49-F238E27FC236}">
                <a16:creationId xmlns:a16="http://schemas.microsoft.com/office/drawing/2014/main" id="{4567E77A-9F38-41E5-9A36-9DC8BF442FD8}"/>
              </a:ext>
            </a:extLst>
          </p:cNvPr>
          <p:cNvSpPr>
            <a:spLocks noChangeAspect="1"/>
          </p:cNvSpPr>
          <p:nvPr/>
        </p:nvSpPr>
        <p:spPr bwMode="auto">
          <a:xfrm>
            <a:off x="977542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5" name="Freeform 803">
            <a:extLst>
              <a:ext uri="{FF2B5EF4-FFF2-40B4-BE49-F238E27FC236}">
                <a16:creationId xmlns:a16="http://schemas.microsoft.com/office/drawing/2014/main" id="{458C9D11-6CB8-4892-8C9B-79CFA476AF10}"/>
              </a:ext>
            </a:extLst>
          </p:cNvPr>
          <p:cNvSpPr>
            <a:spLocks noChangeAspect="1"/>
          </p:cNvSpPr>
          <p:nvPr/>
        </p:nvSpPr>
        <p:spPr bwMode="auto">
          <a:xfrm>
            <a:off x="962478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6" name="Freeform 804">
            <a:extLst>
              <a:ext uri="{FF2B5EF4-FFF2-40B4-BE49-F238E27FC236}">
                <a16:creationId xmlns:a16="http://schemas.microsoft.com/office/drawing/2014/main" id="{D70924BB-0F49-4171-9A1E-9E2936CCEBD7}"/>
              </a:ext>
            </a:extLst>
          </p:cNvPr>
          <p:cNvSpPr>
            <a:spLocks noChangeAspect="1"/>
          </p:cNvSpPr>
          <p:nvPr/>
        </p:nvSpPr>
        <p:spPr bwMode="auto">
          <a:xfrm>
            <a:off x="9558878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5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5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7" name="Freeform 805">
            <a:extLst>
              <a:ext uri="{FF2B5EF4-FFF2-40B4-BE49-F238E27FC236}">
                <a16:creationId xmlns:a16="http://schemas.microsoft.com/office/drawing/2014/main" id="{93FCC1E0-FB38-4BFA-AAE1-E68C54321CB8}"/>
              </a:ext>
            </a:extLst>
          </p:cNvPr>
          <p:cNvSpPr>
            <a:spLocks noChangeAspect="1"/>
          </p:cNvSpPr>
          <p:nvPr/>
        </p:nvSpPr>
        <p:spPr bwMode="auto">
          <a:xfrm>
            <a:off x="931094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8" name="Freeform 806">
            <a:extLst>
              <a:ext uri="{FF2B5EF4-FFF2-40B4-BE49-F238E27FC236}">
                <a16:creationId xmlns:a16="http://schemas.microsoft.com/office/drawing/2014/main" id="{DA75C280-B258-41DD-86AF-5B8C86A9CBC6}"/>
              </a:ext>
            </a:extLst>
          </p:cNvPr>
          <p:cNvSpPr>
            <a:spLocks noChangeAspect="1"/>
          </p:cNvSpPr>
          <p:nvPr/>
        </p:nvSpPr>
        <p:spPr bwMode="auto">
          <a:xfrm>
            <a:off x="9150885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8 w 11"/>
              <a:gd name="T9" fmla="*/ 2 h 24"/>
              <a:gd name="T10" fmla="*/ 8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9" name="Freeform 807">
            <a:extLst>
              <a:ext uri="{FF2B5EF4-FFF2-40B4-BE49-F238E27FC236}">
                <a16:creationId xmlns:a16="http://schemas.microsoft.com/office/drawing/2014/main" id="{CC96C6AE-3A08-4157-836D-032380AB1C8F}"/>
              </a:ext>
            </a:extLst>
          </p:cNvPr>
          <p:cNvSpPr>
            <a:spLocks noChangeAspect="1"/>
          </p:cNvSpPr>
          <p:nvPr/>
        </p:nvSpPr>
        <p:spPr bwMode="auto">
          <a:xfrm>
            <a:off x="8997105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4 w 10"/>
              <a:gd name="T7" fmla="*/ 6 h 24"/>
              <a:gd name="T8" fmla="*/ 8 w 10"/>
              <a:gd name="T9" fmla="*/ 2 h 24"/>
              <a:gd name="T10" fmla="*/ 8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4" y="6"/>
                </a:lnTo>
                <a:lnTo>
                  <a:pt x="8" y="2"/>
                </a:lnTo>
                <a:lnTo>
                  <a:pt x="8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0" name="Freeform 808">
            <a:extLst>
              <a:ext uri="{FF2B5EF4-FFF2-40B4-BE49-F238E27FC236}">
                <a16:creationId xmlns:a16="http://schemas.microsoft.com/office/drawing/2014/main" id="{FFF3D1F1-EA90-4A80-B195-941B718030C5}"/>
              </a:ext>
            </a:extLst>
          </p:cNvPr>
          <p:cNvSpPr>
            <a:spLocks noChangeAspect="1"/>
          </p:cNvSpPr>
          <p:nvPr/>
        </p:nvSpPr>
        <p:spPr bwMode="auto">
          <a:xfrm>
            <a:off x="8937474" y="3158102"/>
            <a:ext cx="31384" cy="75322"/>
          </a:xfrm>
          <a:custGeom>
            <a:avLst/>
            <a:gdLst>
              <a:gd name="T0" fmla="*/ 10 w 10"/>
              <a:gd name="T1" fmla="*/ 0 h 24"/>
              <a:gd name="T2" fmla="*/ 6 w 10"/>
              <a:gd name="T3" fmla="*/ 0 h 24"/>
              <a:gd name="T4" fmla="*/ 0 w 10"/>
              <a:gd name="T5" fmla="*/ 6 h 24"/>
              <a:gd name="T6" fmla="*/ 3 w 10"/>
              <a:gd name="T7" fmla="*/ 6 h 24"/>
              <a:gd name="T8" fmla="*/ 7 w 10"/>
              <a:gd name="T9" fmla="*/ 2 h 24"/>
              <a:gd name="T10" fmla="*/ 7 w 10"/>
              <a:gd name="T11" fmla="*/ 24 h 24"/>
              <a:gd name="T12" fmla="*/ 10 w 10"/>
              <a:gd name="T13" fmla="*/ 24 h 24"/>
              <a:gd name="T14" fmla="*/ 10 w 10"/>
              <a:gd name="T15" fmla="*/ 0 h 24"/>
              <a:gd name="T16" fmla="*/ 10 w 1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24">
                <a:moveTo>
                  <a:pt x="10" y="0"/>
                </a:moveTo>
                <a:lnTo>
                  <a:pt x="6" y="0"/>
                </a:lnTo>
                <a:lnTo>
                  <a:pt x="0" y="6"/>
                </a:lnTo>
                <a:lnTo>
                  <a:pt x="3" y="6"/>
                </a:lnTo>
                <a:lnTo>
                  <a:pt x="7" y="2"/>
                </a:lnTo>
                <a:lnTo>
                  <a:pt x="7" y="24"/>
                </a:lnTo>
                <a:lnTo>
                  <a:pt x="10" y="24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1" name="Freeform 810">
            <a:extLst>
              <a:ext uri="{FF2B5EF4-FFF2-40B4-BE49-F238E27FC236}">
                <a16:creationId xmlns:a16="http://schemas.microsoft.com/office/drawing/2014/main" id="{B83F73D9-A461-4988-BC84-5DA43789A9EE}"/>
              </a:ext>
            </a:extLst>
          </p:cNvPr>
          <p:cNvSpPr>
            <a:spLocks noChangeAspect="1"/>
          </p:cNvSpPr>
          <p:nvPr/>
        </p:nvSpPr>
        <p:spPr bwMode="auto">
          <a:xfrm>
            <a:off x="8683264" y="3158102"/>
            <a:ext cx="34523" cy="75322"/>
          </a:xfrm>
          <a:custGeom>
            <a:avLst/>
            <a:gdLst>
              <a:gd name="T0" fmla="*/ 11 w 11"/>
              <a:gd name="T1" fmla="*/ 0 h 24"/>
              <a:gd name="T2" fmla="*/ 7 w 11"/>
              <a:gd name="T3" fmla="*/ 0 h 24"/>
              <a:gd name="T4" fmla="*/ 0 w 11"/>
              <a:gd name="T5" fmla="*/ 6 h 24"/>
              <a:gd name="T6" fmla="*/ 4 w 11"/>
              <a:gd name="T7" fmla="*/ 6 h 24"/>
              <a:gd name="T8" fmla="*/ 7 w 11"/>
              <a:gd name="T9" fmla="*/ 2 h 24"/>
              <a:gd name="T10" fmla="*/ 7 w 11"/>
              <a:gd name="T11" fmla="*/ 24 h 24"/>
              <a:gd name="T12" fmla="*/ 11 w 11"/>
              <a:gd name="T13" fmla="*/ 24 h 24"/>
              <a:gd name="T14" fmla="*/ 11 w 11"/>
              <a:gd name="T15" fmla="*/ 0 h 24"/>
              <a:gd name="T16" fmla="*/ 11 w 11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11" y="0"/>
                </a:moveTo>
                <a:lnTo>
                  <a:pt x="7" y="0"/>
                </a:lnTo>
                <a:lnTo>
                  <a:pt x="0" y="6"/>
                </a:lnTo>
                <a:lnTo>
                  <a:pt x="4" y="6"/>
                </a:lnTo>
                <a:lnTo>
                  <a:pt x="7" y="2"/>
                </a:lnTo>
                <a:lnTo>
                  <a:pt x="7" y="24"/>
                </a:lnTo>
                <a:lnTo>
                  <a:pt x="11" y="24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2" name="Freeform 811">
            <a:extLst>
              <a:ext uri="{FF2B5EF4-FFF2-40B4-BE49-F238E27FC236}">
                <a16:creationId xmlns:a16="http://schemas.microsoft.com/office/drawing/2014/main" id="{B800EC2E-F3F0-4F18-8FBE-A6259E47158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6" y="3154963"/>
            <a:ext cx="56491" cy="75322"/>
          </a:xfrm>
          <a:custGeom>
            <a:avLst/>
            <a:gdLst>
              <a:gd name="T0" fmla="*/ 20 w 23"/>
              <a:gd name="T1" fmla="*/ 5 h 30"/>
              <a:gd name="T2" fmla="*/ 22 w 23"/>
              <a:gd name="T3" fmla="*/ 9 h 30"/>
              <a:gd name="T4" fmla="*/ 22 w 23"/>
              <a:gd name="T5" fmla="*/ 23 h 30"/>
              <a:gd name="T6" fmla="*/ 18 w 23"/>
              <a:gd name="T7" fmla="*/ 28 h 30"/>
              <a:gd name="T8" fmla="*/ 9 w 23"/>
              <a:gd name="T9" fmla="*/ 28 h 30"/>
              <a:gd name="T10" fmla="*/ 6 w 23"/>
              <a:gd name="T11" fmla="*/ 27 h 30"/>
              <a:gd name="T12" fmla="*/ 9 w 23"/>
              <a:gd name="T13" fmla="*/ 28 h 30"/>
              <a:gd name="T14" fmla="*/ 18 w 23"/>
              <a:gd name="T15" fmla="*/ 28 h 30"/>
              <a:gd name="T16" fmla="*/ 23 w 23"/>
              <a:gd name="T17" fmla="*/ 23 h 30"/>
              <a:gd name="T18" fmla="*/ 23 w 23"/>
              <a:gd name="T19" fmla="*/ 9 h 30"/>
              <a:gd name="T20" fmla="*/ 20 w 23"/>
              <a:gd name="T21" fmla="*/ 5 h 30"/>
              <a:gd name="T22" fmla="*/ 18 w 23"/>
              <a:gd name="T23" fmla="*/ 0 h 30"/>
              <a:gd name="T24" fmla="*/ 9 w 23"/>
              <a:gd name="T25" fmla="*/ 0 h 30"/>
              <a:gd name="T26" fmla="*/ 0 w 23"/>
              <a:gd name="T27" fmla="*/ 9 h 30"/>
              <a:gd name="T28" fmla="*/ 0 w 23"/>
              <a:gd name="T29" fmla="*/ 23 h 30"/>
              <a:gd name="T30" fmla="*/ 4 w 23"/>
              <a:gd name="T31" fmla="*/ 30 h 30"/>
              <a:gd name="T32" fmla="*/ 0 w 23"/>
              <a:gd name="T33" fmla="*/ 23 h 30"/>
              <a:gd name="T34" fmla="*/ 0 w 23"/>
              <a:gd name="T35" fmla="*/ 9 h 30"/>
              <a:gd name="T36" fmla="*/ 9 w 23"/>
              <a:gd name="T37" fmla="*/ 1 h 30"/>
              <a:gd name="T38" fmla="*/ 18 w 23"/>
              <a:gd name="T39" fmla="*/ 1 h 30"/>
              <a:gd name="T40" fmla="*/ 22 w 23"/>
              <a:gd name="T41" fmla="*/ 2 h 30"/>
              <a:gd name="T42" fmla="*/ 18 w 23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30">
                <a:moveTo>
                  <a:pt x="20" y="5"/>
                </a:moveTo>
                <a:cubicBezTo>
                  <a:pt x="22" y="6"/>
                  <a:pt x="22" y="7"/>
                  <a:pt x="22" y="9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5"/>
                  <a:pt x="20" y="28"/>
                  <a:pt x="1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8"/>
                  <a:pt x="7" y="27"/>
                  <a:pt x="6" y="27"/>
                </a:cubicBezTo>
                <a:cubicBezTo>
                  <a:pt x="7" y="27"/>
                  <a:pt x="8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3" y="26"/>
                  <a:pt x="23" y="23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7"/>
                  <a:pt x="22" y="6"/>
                  <a:pt x="20" y="5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6"/>
                  <a:pt x="2" y="28"/>
                  <a:pt x="4" y="30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1"/>
                  <a:pt x="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21" y="1"/>
                  <a:pt x="22" y="2"/>
                </a:cubicBezTo>
                <a:cubicBezTo>
                  <a:pt x="21" y="1"/>
                  <a:pt x="19" y="0"/>
                  <a:pt x="18" y="0"/>
                </a:cubicBezTo>
              </a:path>
            </a:pathLst>
          </a:custGeom>
          <a:solidFill>
            <a:srgbClr val="42B0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3" name="Freeform 812">
            <a:extLst>
              <a:ext uri="{FF2B5EF4-FFF2-40B4-BE49-F238E27FC236}">
                <a16:creationId xmlns:a16="http://schemas.microsoft.com/office/drawing/2014/main" id="{739DB11B-0950-4FC3-A18F-72FF64782B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2406" y="3158102"/>
            <a:ext cx="62768" cy="75322"/>
          </a:xfrm>
          <a:custGeom>
            <a:avLst/>
            <a:gdLst>
              <a:gd name="T0" fmla="*/ 6 w 26"/>
              <a:gd name="T1" fmla="*/ 26 h 30"/>
              <a:gd name="T2" fmla="*/ 4 w 26"/>
              <a:gd name="T3" fmla="*/ 22 h 30"/>
              <a:gd name="T4" fmla="*/ 4 w 26"/>
              <a:gd name="T5" fmla="*/ 8 h 30"/>
              <a:gd name="T6" fmla="*/ 9 w 26"/>
              <a:gd name="T7" fmla="*/ 3 h 30"/>
              <a:gd name="T8" fmla="*/ 18 w 26"/>
              <a:gd name="T9" fmla="*/ 3 h 30"/>
              <a:gd name="T10" fmla="*/ 20 w 26"/>
              <a:gd name="T11" fmla="*/ 4 h 30"/>
              <a:gd name="T12" fmla="*/ 23 w 26"/>
              <a:gd name="T13" fmla="*/ 8 h 30"/>
              <a:gd name="T14" fmla="*/ 23 w 26"/>
              <a:gd name="T15" fmla="*/ 22 h 30"/>
              <a:gd name="T16" fmla="*/ 18 w 26"/>
              <a:gd name="T17" fmla="*/ 27 h 30"/>
              <a:gd name="T18" fmla="*/ 9 w 26"/>
              <a:gd name="T19" fmla="*/ 27 h 30"/>
              <a:gd name="T20" fmla="*/ 6 w 26"/>
              <a:gd name="T21" fmla="*/ 26 h 30"/>
              <a:gd name="T22" fmla="*/ 18 w 26"/>
              <a:gd name="T23" fmla="*/ 0 h 30"/>
              <a:gd name="T24" fmla="*/ 9 w 26"/>
              <a:gd name="T25" fmla="*/ 0 h 30"/>
              <a:gd name="T26" fmla="*/ 0 w 26"/>
              <a:gd name="T27" fmla="*/ 8 h 30"/>
              <a:gd name="T28" fmla="*/ 0 w 26"/>
              <a:gd name="T29" fmla="*/ 22 h 30"/>
              <a:gd name="T30" fmla="*/ 4 w 26"/>
              <a:gd name="T31" fmla="*/ 29 h 30"/>
              <a:gd name="T32" fmla="*/ 9 w 26"/>
              <a:gd name="T33" fmla="*/ 30 h 30"/>
              <a:gd name="T34" fmla="*/ 18 w 26"/>
              <a:gd name="T35" fmla="*/ 30 h 30"/>
              <a:gd name="T36" fmla="*/ 26 w 26"/>
              <a:gd name="T37" fmla="*/ 22 h 30"/>
              <a:gd name="T38" fmla="*/ 26 w 26"/>
              <a:gd name="T39" fmla="*/ 8 h 30"/>
              <a:gd name="T40" fmla="*/ 22 w 26"/>
              <a:gd name="T41" fmla="*/ 1 h 30"/>
              <a:gd name="T42" fmla="*/ 18 w 26"/>
              <a:gd name="T4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0">
                <a:moveTo>
                  <a:pt x="6" y="26"/>
                </a:moveTo>
                <a:cubicBezTo>
                  <a:pt x="5" y="25"/>
                  <a:pt x="4" y="23"/>
                  <a:pt x="4" y="22"/>
                </a:cubicBezTo>
                <a:cubicBezTo>
                  <a:pt x="4" y="8"/>
                  <a:pt x="4" y="8"/>
                  <a:pt x="4" y="8"/>
                </a:cubicBezTo>
                <a:cubicBezTo>
                  <a:pt x="4" y="5"/>
                  <a:pt x="6" y="3"/>
                  <a:pt x="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20" y="3"/>
                  <a:pt x="20" y="4"/>
                </a:cubicBezTo>
                <a:cubicBezTo>
                  <a:pt x="22" y="5"/>
                  <a:pt x="23" y="6"/>
                  <a:pt x="23" y="8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5"/>
                  <a:pt x="20" y="27"/>
                  <a:pt x="1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7" y="26"/>
                  <a:pt x="6" y="26"/>
                </a:cubicBezTo>
                <a:moveTo>
                  <a:pt x="1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5"/>
                  <a:pt x="2" y="27"/>
                  <a:pt x="4" y="29"/>
                </a:cubicBezTo>
                <a:cubicBezTo>
                  <a:pt x="5" y="30"/>
                  <a:pt x="7" y="30"/>
                  <a:pt x="9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2" y="30"/>
                  <a:pt x="26" y="26"/>
                  <a:pt x="26" y="22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5"/>
                  <a:pt x="25" y="2"/>
                  <a:pt x="22" y="1"/>
                </a:cubicBezTo>
                <a:cubicBezTo>
                  <a:pt x="21" y="0"/>
                  <a:pt x="19" y="0"/>
                  <a:pt x="18" y="0"/>
                </a:cubicBezTo>
              </a:path>
            </a:pathLst>
          </a:custGeom>
          <a:solidFill>
            <a:srgbClr val="4BB5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4" name="Freeform 813">
            <a:extLst>
              <a:ext uri="{FF2B5EF4-FFF2-40B4-BE49-F238E27FC236}">
                <a16:creationId xmlns:a16="http://schemas.microsoft.com/office/drawing/2014/main" id="{3477DA4C-B032-4B44-BA6C-EFB5C25CB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935486" y="3154963"/>
            <a:ext cx="62768" cy="78461"/>
          </a:xfrm>
          <a:custGeom>
            <a:avLst/>
            <a:gdLst>
              <a:gd name="T0" fmla="*/ 18 w 26"/>
              <a:gd name="T1" fmla="*/ 31 h 31"/>
              <a:gd name="T2" fmla="*/ 9 w 26"/>
              <a:gd name="T3" fmla="*/ 31 h 31"/>
              <a:gd name="T4" fmla="*/ 0 w 26"/>
              <a:gd name="T5" fmla="*/ 23 h 31"/>
              <a:gd name="T6" fmla="*/ 0 w 26"/>
              <a:gd name="T7" fmla="*/ 9 h 31"/>
              <a:gd name="T8" fmla="*/ 9 w 26"/>
              <a:gd name="T9" fmla="*/ 0 h 31"/>
              <a:gd name="T10" fmla="*/ 18 w 26"/>
              <a:gd name="T11" fmla="*/ 0 h 31"/>
              <a:gd name="T12" fmla="*/ 26 w 26"/>
              <a:gd name="T13" fmla="*/ 9 h 31"/>
              <a:gd name="T14" fmla="*/ 26 w 26"/>
              <a:gd name="T15" fmla="*/ 23 h 31"/>
              <a:gd name="T16" fmla="*/ 18 w 26"/>
              <a:gd name="T17" fmla="*/ 31 h 31"/>
              <a:gd name="T18" fmla="*/ 9 w 26"/>
              <a:gd name="T19" fmla="*/ 4 h 31"/>
              <a:gd name="T20" fmla="*/ 4 w 26"/>
              <a:gd name="T21" fmla="*/ 9 h 31"/>
              <a:gd name="T22" fmla="*/ 4 w 26"/>
              <a:gd name="T23" fmla="*/ 23 h 31"/>
              <a:gd name="T24" fmla="*/ 9 w 26"/>
              <a:gd name="T25" fmla="*/ 28 h 31"/>
              <a:gd name="T26" fmla="*/ 18 w 26"/>
              <a:gd name="T27" fmla="*/ 28 h 31"/>
              <a:gd name="T28" fmla="*/ 22 w 26"/>
              <a:gd name="T29" fmla="*/ 23 h 31"/>
              <a:gd name="T30" fmla="*/ 22 w 26"/>
              <a:gd name="T31" fmla="*/ 9 h 31"/>
              <a:gd name="T32" fmla="*/ 18 w 26"/>
              <a:gd name="T33" fmla="*/ 4 h 31"/>
              <a:gd name="T34" fmla="*/ 9 w 26"/>
              <a:gd name="T35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" h="31">
                <a:moveTo>
                  <a:pt x="18" y="31"/>
                </a:move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0" y="27"/>
                  <a:pt x="0" y="23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6" y="4"/>
                  <a:pt x="26" y="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7"/>
                  <a:pt x="22" y="31"/>
                  <a:pt x="18" y="31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6" y="28"/>
                  <a:pt x="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2" y="25"/>
                  <a:pt x="22" y="23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6"/>
                  <a:pt x="20" y="4"/>
                  <a:pt x="18" y="4"/>
                </a:cubicBezTo>
                <a:lnTo>
                  <a:pt x="9" y="4"/>
                </a:lnTo>
                <a:close/>
              </a:path>
            </a:pathLst>
          </a:custGeom>
          <a:solidFill>
            <a:srgbClr val="46B3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" name="Freeform 843">
            <a:extLst>
              <a:ext uri="{FF2B5EF4-FFF2-40B4-BE49-F238E27FC236}">
                <a16:creationId xmlns:a16="http://schemas.microsoft.com/office/drawing/2014/main" id="{C76C92BA-240C-46B8-A682-769137B72E13}"/>
              </a:ext>
            </a:extLst>
          </p:cNvPr>
          <p:cNvSpPr>
            <a:spLocks noChangeAspect="1"/>
          </p:cNvSpPr>
          <p:nvPr/>
        </p:nvSpPr>
        <p:spPr bwMode="auto">
          <a:xfrm>
            <a:off x="11423088" y="241744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6" name="Freeform 844">
            <a:extLst>
              <a:ext uri="{FF2B5EF4-FFF2-40B4-BE49-F238E27FC236}">
                <a16:creationId xmlns:a16="http://schemas.microsoft.com/office/drawing/2014/main" id="{540745BA-A4C4-45FD-AFAF-4379E9C2A41B}"/>
              </a:ext>
            </a:extLst>
          </p:cNvPr>
          <p:cNvSpPr>
            <a:spLocks noChangeAspect="1"/>
          </p:cNvSpPr>
          <p:nvPr/>
        </p:nvSpPr>
        <p:spPr bwMode="auto">
          <a:xfrm>
            <a:off x="11332076" y="2417440"/>
            <a:ext cx="69045" cy="134952"/>
          </a:xfrm>
          <a:custGeom>
            <a:avLst/>
            <a:gdLst>
              <a:gd name="T0" fmla="*/ 22 w 22"/>
              <a:gd name="T1" fmla="*/ 43 h 43"/>
              <a:gd name="T2" fmla="*/ 0 w 22"/>
              <a:gd name="T3" fmla="*/ 22 h 43"/>
              <a:gd name="T4" fmla="*/ 22 w 22"/>
              <a:gd name="T5" fmla="*/ 0 h 43"/>
              <a:gd name="T6" fmla="*/ 22 w 22"/>
              <a:gd name="T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43">
                <a:moveTo>
                  <a:pt x="22" y="43"/>
                </a:moveTo>
                <a:lnTo>
                  <a:pt x="0" y="22"/>
                </a:lnTo>
                <a:lnTo>
                  <a:pt x="22" y="0"/>
                </a:lnTo>
                <a:lnTo>
                  <a:pt x="22" y="43"/>
                </a:lnTo>
                <a:close/>
              </a:path>
            </a:pathLst>
          </a:custGeom>
          <a:solidFill>
            <a:srgbClr val="C3E6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3" name="Group 842">
            <a:extLst>
              <a:ext uri="{FF2B5EF4-FFF2-40B4-BE49-F238E27FC236}">
                <a16:creationId xmlns:a16="http://schemas.microsoft.com/office/drawing/2014/main" id="{9CB64FF6-35AC-4D16-A213-E6DE3420B2BC}"/>
              </a:ext>
            </a:extLst>
          </p:cNvPr>
          <p:cNvGrpSpPr/>
          <p:nvPr/>
        </p:nvGrpSpPr>
        <p:grpSpPr>
          <a:xfrm>
            <a:off x="460174" y="1239455"/>
            <a:ext cx="2901809" cy="1552571"/>
            <a:chOff x="4825572" y="1903543"/>
            <a:chExt cx="2901809" cy="1552571"/>
          </a:xfrm>
        </p:grpSpPr>
        <p:sp>
          <p:nvSpPr>
            <p:cNvPr id="844" name="Rectangle: Rounded Corners 843">
              <a:extLst>
                <a:ext uri="{FF2B5EF4-FFF2-40B4-BE49-F238E27FC236}">
                  <a16:creationId xmlns:a16="http://schemas.microsoft.com/office/drawing/2014/main" id="{8A9D1E1A-4043-4833-A192-8A95007CC2AD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45" name="Straight Connector 844">
              <a:extLst>
                <a:ext uri="{FF2B5EF4-FFF2-40B4-BE49-F238E27FC236}">
                  <a16:creationId xmlns:a16="http://schemas.microsoft.com/office/drawing/2014/main" id="{72497386-2BCF-4B5F-B8AF-7E07C69704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53305" y="1281594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6" name="Rectangle 845">
              <a:extLst>
                <a:ext uri="{FF2B5EF4-FFF2-40B4-BE49-F238E27FC236}">
                  <a16:creationId xmlns:a16="http://schemas.microsoft.com/office/drawing/2014/main" id="{BBEFB145-C519-4302-8FA7-7939AB2B2D72}"/>
                </a:ext>
              </a:extLst>
            </p:cNvPr>
            <p:cNvSpPr/>
            <p:nvPr/>
          </p:nvSpPr>
          <p:spPr>
            <a:xfrm>
              <a:off x="4968235" y="2515009"/>
              <a:ext cx="26000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ВМС система сборки товара</a:t>
              </a:r>
              <a:endPara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7AA23229-EA40-4D02-859D-DB8B71603765}"/>
                </a:ext>
              </a:extLst>
            </p:cNvPr>
            <p:cNvSpPr/>
            <p:nvPr/>
          </p:nvSpPr>
          <p:spPr>
            <a:xfrm>
              <a:off x="4987623" y="2045387"/>
              <a:ext cx="25829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GDP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СЕРТИФИКАТ</a:t>
              </a:r>
              <a:endPara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988B2C96-3F5A-4380-8FF7-E62396EF6598}"/>
              </a:ext>
            </a:extLst>
          </p:cNvPr>
          <p:cNvGrpSpPr/>
          <p:nvPr/>
        </p:nvGrpSpPr>
        <p:grpSpPr>
          <a:xfrm>
            <a:off x="412921" y="4863824"/>
            <a:ext cx="2901809" cy="1552571"/>
            <a:chOff x="4825572" y="1903543"/>
            <a:chExt cx="2901809" cy="1552571"/>
          </a:xfrm>
        </p:grpSpPr>
        <p:sp>
          <p:nvSpPr>
            <p:cNvPr id="854" name="Rectangle: Rounded Corners 853">
              <a:extLst>
                <a:ext uri="{FF2B5EF4-FFF2-40B4-BE49-F238E27FC236}">
                  <a16:creationId xmlns:a16="http://schemas.microsoft.com/office/drawing/2014/main" id="{CE90AA82-22D8-4009-BE32-563579F37864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55" name="Straight Connector 854">
              <a:extLst>
                <a:ext uri="{FF2B5EF4-FFF2-40B4-BE49-F238E27FC236}">
                  <a16:creationId xmlns:a16="http://schemas.microsoft.com/office/drawing/2014/main" id="{9876FD2A-2F76-4FC9-8C75-010FE3E6A8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53305" y="1389171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4818F41E-1049-42D6-854A-90F0837F6BE1}"/>
                </a:ext>
              </a:extLst>
            </p:cNvPr>
            <p:cNvSpPr/>
            <p:nvPr/>
          </p:nvSpPr>
          <p:spPr>
            <a:xfrm>
              <a:off x="4885130" y="1979868"/>
              <a:ext cx="260237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solidFill>
                  <a:schemeClr val="bg1"/>
                </a:solidFill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pic>
        <p:nvPicPr>
          <p:cNvPr id="858" name="Рисунок 8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0" y="29114"/>
            <a:ext cx="4031620" cy="779932"/>
          </a:xfrm>
          <a:prstGeom prst="rect">
            <a:avLst/>
          </a:prstGeom>
          <a:gradFill>
            <a:gsLst>
              <a:gs pos="19000">
                <a:srgbClr val="49AFC4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640" y="4612130"/>
            <a:ext cx="2086742" cy="2218659"/>
          </a:xfrm>
          <a:prstGeom prst="rect">
            <a:avLst/>
          </a:prstGeom>
        </p:spPr>
      </p:pic>
      <p:pic>
        <p:nvPicPr>
          <p:cNvPr id="811" name="Рисунок 8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43" y="1955203"/>
            <a:ext cx="3469280" cy="462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2" name="Рисунок 8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27076" r="3895" b="21642"/>
          <a:stretch/>
        </p:blipFill>
        <p:spPr>
          <a:xfrm>
            <a:off x="190748" y="3085918"/>
            <a:ext cx="3332983" cy="147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1" name="Rectangle 846">
            <a:extLst>
              <a:ext uri="{FF2B5EF4-FFF2-40B4-BE49-F238E27FC236}">
                <a16:creationId xmlns:a16="http://schemas.microsoft.com/office/drawing/2014/main" id="{7AA23229-EA40-4D02-859D-DB8B71603765}"/>
              </a:ext>
            </a:extLst>
          </p:cNvPr>
          <p:cNvSpPr/>
          <p:nvPr/>
        </p:nvSpPr>
        <p:spPr>
          <a:xfrm>
            <a:off x="639644" y="4886937"/>
            <a:ext cx="264978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Складские помещения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3000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кв.м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.</a:t>
            </a:r>
            <a:endParaRPr lang="en-IN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832" name="Rectangle 845">
            <a:extLst>
              <a:ext uri="{FF2B5EF4-FFF2-40B4-BE49-F238E27FC236}">
                <a16:creationId xmlns:a16="http://schemas.microsoft.com/office/drawing/2014/main" id="{BBEFB145-C519-4302-8FA7-7939AB2B2D72}"/>
              </a:ext>
            </a:extLst>
          </p:cNvPr>
          <p:cNvSpPr/>
          <p:nvPr/>
        </p:nvSpPr>
        <p:spPr>
          <a:xfrm>
            <a:off x="511484" y="5585795"/>
            <a:ext cx="2600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Более 40 сотрудников склада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pic>
        <p:nvPicPr>
          <p:cNvPr id="810" name="Рисунок 80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2331" r="9090" b="8032"/>
          <a:stretch/>
        </p:blipFill>
        <p:spPr>
          <a:xfrm>
            <a:off x="7158000" y="1259332"/>
            <a:ext cx="4898381" cy="328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2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1B91A9"/>
            </a:gs>
            <a:gs pos="100000">
              <a:srgbClr val="92CAD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F76B6B7-A7C3-405A-B302-D166EF69DFAB}"/>
              </a:ext>
            </a:extLst>
          </p:cNvPr>
          <p:cNvGrpSpPr>
            <a:grpSpLocks noChangeAspect="1"/>
          </p:cNvGrpSpPr>
          <p:nvPr/>
        </p:nvGrpSpPr>
        <p:grpSpPr>
          <a:xfrm>
            <a:off x="6871609" y="2652900"/>
            <a:ext cx="683611" cy="681608"/>
            <a:chOff x="7725908" y="1842168"/>
            <a:chExt cx="602889" cy="601122"/>
          </a:xfrm>
        </p:grpSpPr>
        <p:sp>
          <p:nvSpPr>
            <p:cNvPr id="89" name="Oval 62">
              <a:extLst>
                <a:ext uri="{FF2B5EF4-FFF2-40B4-BE49-F238E27FC236}">
                  <a16:creationId xmlns:a16="http://schemas.microsoft.com/office/drawing/2014/main" id="{BD2B565A-83CF-4793-9B4C-EDAD6A7CA5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25908" y="1842168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8" name="Freeform 135">
              <a:extLst>
                <a:ext uri="{FF2B5EF4-FFF2-40B4-BE49-F238E27FC236}">
                  <a16:creationId xmlns:a16="http://schemas.microsoft.com/office/drawing/2014/main" id="{E0215501-8BDB-4A34-9984-A10BC5597C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2931" y="2004210"/>
              <a:ext cx="208842" cy="277038"/>
            </a:xfrm>
            <a:custGeom>
              <a:avLst/>
              <a:gdLst>
                <a:gd name="T0" fmla="*/ 0 w 1271"/>
                <a:gd name="T1" fmla="*/ 1236 h 1690"/>
                <a:gd name="T2" fmla="*/ 341 w 1271"/>
                <a:gd name="T3" fmla="*/ 1002 h 1690"/>
                <a:gd name="T4" fmla="*/ 554 w 1271"/>
                <a:gd name="T5" fmla="*/ 1142 h 1690"/>
                <a:gd name="T6" fmla="*/ 762 w 1271"/>
                <a:gd name="T7" fmla="*/ 1116 h 1690"/>
                <a:gd name="T8" fmla="*/ 484 w 1271"/>
                <a:gd name="T9" fmla="*/ 984 h 1690"/>
                <a:gd name="T10" fmla="*/ 176 w 1271"/>
                <a:gd name="T11" fmla="*/ 538 h 1690"/>
                <a:gd name="T12" fmla="*/ 588 w 1271"/>
                <a:gd name="T13" fmla="*/ 142 h 1690"/>
                <a:gd name="T14" fmla="*/ 588 w 1271"/>
                <a:gd name="T15" fmla="*/ 0 h 1690"/>
                <a:gd name="T16" fmla="*/ 800 w 1271"/>
                <a:gd name="T17" fmla="*/ 0 h 1690"/>
                <a:gd name="T18" fmla="*/ 800 w 1271"/>
                <a:gd name="T19" fmla="*/ 138 h 1690"/>
                <a:gd name="T20" fmla="*/ 1271 w 1271"/>
                <a:gd name="T21" fmla="*/ 354 h 1690"/>
                <a:gd name="T22" fmla="*/ 996 w 1271"/>
                <a:gd name="T23" fmla="*/ 616 h 1690"/>
                <a:gd name="T24" fmla="*/ 782 w 1271"/>
                <a:gd name="T25" fmla="*/ 518 h 1690"/>
                <a:gd name="T26" fmla="*/ 640 w 1271"/>
                <a:gd name="T27" fmla="*/ 568 h 1690"/>
                <a:gd name="T28" fmla="*/ 742 w 1271"/>
                <a:gd name="T29" fmla="*/ 634 h 1690"/>
                <a:gd name="T30" fmla="*/ 1122 w 1271"/>
                <a:gd name="T31" fmla="*/ 809 h 1690"/>
                <a:gd name="T32" fmla="*/ 1246 w 1271"/>
                <a:gd name="T33" fmla="*/ 1141 h 1690"/>
                <a:gd name="T34" fmla="*/ 792 w 1271"/>
                <a:gd name="T35" fmla="*/ 1546 h 1690"/>
                <a:gd name="T36" fmla="*/ 792 w 1271"/>
                <a:gd name="T37" fmla="*/ 1690 h 1690"/>
                <a:gd name="T38" fmla="*/ 582 w 1271"/>
                <a:gd name="T39" fmla="*/ 1690 h 1690"/>
                <a:gd name="T40" fmla="*/ 582 w 1271"/>
                <a:gd name="T41" fmla="*/ 1546 h 1690"/>
                <a:gd name="T42" fmla="*/ 0 w 1271"/>
                <a:gd name="T43" fmla="*/ 1236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1" h="1690">
                  <a:moveTo>
                    <a:pt x="0" y="1236"/>
                  </a:moveTo>
                  <a:cubicBezTo>
                    <a:pt x="73" y="1180"/>
                    <a:pt x="341" y="1002"/>
                    <a:pt x="341" y="1002"/>
                  </a:cubicBezTo>
                  <a:cubicBezTo>
                    <a:pt x="341" y="1002"/>
                    <a:pt x="450" y="1110"/>
                    <a:pt x="554" y="1142"/>
                  </a:cubicBezTo>
                  <a:cubicBezTo>
                    <a:pt x="657" y="1173"/>
                    <a:pt x="760" y="1163"/>
                    <a:pt x="762" y="1116"/>
                  </a:cubicBezTo>
                  <a:cubicBezTo>
                    <a:pt x="764" y="1079"/>
                    <a:pt x="676" y="1048"/>
                    <a:pt x="484" y="984"/>
                  </a:cubicBezTo>
                  <a:cubicBezTo>
                    <a:pt x="292" y="920"/>
                    <a:pt x="152" y="804"/>
                    <a:pt x="176" y="538"/>
                  </a:cubicBezTo>
                  <a:cubicBezTo>
                    <a:pt x="200" y="279"/>
                    <a:pt x="419" y="175"/>
                    <a:pt x="588" y="142"/>
                  </a:cubicBezTo>
                  <a:cubicBezTo>
                    <a:pt x="588" y="95"/>
                    <a:pt x="588" y="0"/>
                    <a:pt x="588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800" y="0"/>
                    <a:pt x="800" y="100"/>
                    <a:pt x="800" y="138"/>
                  </a:cubicBezTo>
                  <a:cubicBezTo>
                    <a:pt x="908" y="149"/>
                    <a:pt x="1083" y="161"/>
                    <a:pt x="1271" y="354"/>
                  </a:cubicBezTo>
                  <a:cubicBezTo>
                    <a:pt x="1200" y="425"/>
                    <a:pt x="996" y="616"/>
                    <a:pt x="996" y="616"/>
                  </a:cubicBezTo>
                  <a:cubicBezTo>
                    <a:pt x="996" y="616"/>
                    <a:pt x="882" y="526"/>
                    <a:pt x="782" y="518"/>
                  </a:cubicBezTo>
                  <a:cubicBezTo>
                    <a:pt x="682" y="510"/>
                    <a:pt x="640" y="548"/>
                    <a:pt x="640" y="568"/>
                  </a:cubicBezTo>
                  <a:cubicBezTo>
                    <a:pt x="640" y="588"/>
                    <a:pt x="660" y="608"/>
                    <a:pt x="742" y="634"/>
                  </a:cubicBezTo>
                  <a:cubicBezTo>
                    <a:pt x="824" y="660"/>
                    <a:pt x="1030" y="719"/>
                    <a:pt x="1122" y="809"/>
                  </a:cubicBezTo>
                  <a:cubicBezTo>
                    <a:pt x="1214" y="899"/>
                    <a:pt x="1252" y="983"/>
                    <a:pt x="1246" y="1141"/>
                  </a:cubicBezTo>
                  <a:cubicBezTo>
                    <a:pt x="1236" y="1378"/>
                    <a:pt x="957" y="1537"/>
                    <a:pt x="792" y="1546"/>
                  </a:cubicBezTo>
                  <a:cubicBezTo>
                    <a:pt x="792" y="1593"/>
                    <a:pt x="792" y="1690"/>
                    <a:pt x="792" y="1690"/>
                  </a:cubicBezTo>
                  <a:cubicBezTo>
                    <a:pt x="582" y="1690"/>
                    <a:pt x="582" y="1690"/>
                    <a:pt x="582" y="1690"/>
                  </a:cubicBezTo>
                  <a:cubicBezTo>
                    <a:pt x="582" y="1690"/>
                    <a:pt x="584" y="1604"/>
                    <a:pt x="582" y="1546"/>
                  </a:cubicBezTo>
                  <a:cubicBezTo>
                    <a:pt x="338" y="1542"/>
                    <a:pt x="99" y="1407"/>
                    <a:pt x="0" y="1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41D415-A09B-42C3-BA6A-EE2AA6F87D5B}"/>
              </a:ext>
            </a:extLst>
          </p:cNvPr>
          <p:cNvGrpSpPr/>
          <p:nvPr/>
        </p:nvGrpSpPr>
        <p:grpSpPr>
          <a:xfrm>
            <a:off x="6849779" y="3681508"/>
            <a:ext cx="683611" cy="681608"/>
            <a:chOff x="9803064" y="1842168"/>
            <a:chExt cx="602889" cy="601122"/>
          </a:xfrm>
        </p:grpSpPr>
        <p:sp>
          <p:nvSpPr>
            <p:cNvPr id="96" name="Oval 62">
              <a:extLst>
                <a:ext uri="{FF2B5EF4-FFF2-40B4-BE49-F238E27FC236}">
                  <a16:creationId xmlns:a16="http://schemas.microsoft.com/office/drawing/2014/main" id="{B86E79A2-12BA-4485-88A7-1CC4DCA885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03064" y="1842168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DF85894-8311-428D-BE1B-1B288B31A4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84257" y="2023259"/>
              <a:ext cx="240502" cy="238941"/>
              <a:chOff x="7254875" y="1392238"/>
              <a:chExt cx="488950" cy="485775"/>
            </a:xfrm>
          </p:grpSpPr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476B8FE6-8A4B-4BDC-BD6A-12ABDAC1B3C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254875" y="1392238"/>
                <a:ext cx="488950" cy="485775"/>
              </a:xfrm>
              <a:custGeom>
                <a:avLst/>
                <a:gdLst>
                  <a:gd name="T0" fmla="*/ 244 w 489"/>
                  <a:gd name="T1" fmla="*/ 488 h 488"/>
                  <a:gd name="T2" fmla="*/ 0 w 489"/>
                  <a:gd name="T3" fmla="*/ 244 h 488"/>
                  <a:gd name="T4" fmla="*/ 244 w 489"/>
                  <a:gd name="T5" fmla="*/ 0 h 488"/>
                  <a:gd name="T6" fmla="*/ 489 w 489"/>
                  <a:gd name="T7" fmla="*/ 244 h 488"/>
                  <a:gd name="T8" fmla="*/ 244 w 489"/>
                  <a:gd name="T9" fmla="*/ 488 h 488"/>
                  <a:gd name="T10" fmla="*/ 244 w 489"/>
                  <a:gd name="T11" fmla="*/ 48 h 488"/>
                  <a:gd name="T12" fmla="*/ 48 w 489"/>
                  <a:gd name="T13" fmla="*/ 244 h 488"/>
                  <a:gd name="T14" fmla="*/ 244 w 489"/>
                  <a:gd name="T15" fmla="*/ 440 h 488"/>
                  <a:gd name="T16" fmla="*/ 440 w 489"/>
                  <a:gd name="T17" fmla="*/ 244 h 488"/>
                  <a:gd name="T18" fmla="*/ 244 w 489"/>
                  <a:gd name="T19" fmla="*/ 4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9" h="488">
                    <a:moveTo>
                      <a:pt x="244" y="488"/>
                    </a:moveTo>
                    <a:cubicBezTo>
                      <a:pt x="110" y="488"/>
                      <a:pt x="0" y="379"/>
                      <a:pt x="0" y="244"/>
                    </a:cubicBezTo>
                    <a:cubicBezTo>
                      <a:pt x="0" y="109"/>
                      <a:pt x="110" y="0"/>
                      <a:pt x="244" y="0"/>
                    </a:cubicBezTo>
                    <a:cubicBezTo>
                      <a:pt x="379" y="0"/>
                      <a:pt x="489" y="109"/>
                      <a:pt x="489" y="244"/>
                    </a:cubicBezTo>
                    <a:cubicBezTo>
                      <a:pt x="489" y="379"/>
                      <a:pt x="379" y="488"/>
                      <a:pt x="244" y="488"/>
                    </a:cubicBezTo>
                    <a:close/>
                    <a:moveTo>
                      <a:pt x="244" y="48"/>
                    </a:moveTo>
                    <a:cubicBezTo>
                      <a:pt x="136" y="48"/>
                      <a:pt x="48" y="136"/>
                      <a:pt x="48" y="244"/>
                    </a:cubicBezTo>
                    <a:cubicBezTo>
                      <a:pt x="48" y="352"/>
                      <a:pt x="136" y="440"/>
                      <a:pt x="244" y="440"/>
                    </a:cubicBezTo>
                    <a:cubicBezTo>
                      <a:pt x="352" y="440"/>
                      <a:pt x="440" y="352"/>
                      <a:pt x="440" y="244"/>
                    </a:cubicBezTo>
                    <a:cubicBezTo>
                      <a:pt x="440" y="136"/>
                      <a:pt x="352" y="48"/>
                      <a:pt x="244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C9D0011E-E8D4-4EF7-B317-C45F7E6855F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408863" y="1492251"/>
                <a:ext cx="184150" cy="287338"/>
              </a:xfrm>
              <a:custGeom>
                <a:avLst/>
                <a:gdLst>
                  <a:gd name="T0" fmla="*/ 185 w 185"/>
                  <a:gd name="T1" fmla="*/ 2 h 289"/>
                  <a:gd name="T2" fmla="*/ 183 w 185"/>
                  <a:gd name="T3" fmla="*/ 0 h 289"/>
                  <a:gd name="T4" fmla="*/ 85 w 185"/>
                  <a:gd name="T5" fmla="*/ 106 h 289"/>
                  <a:gd name="T6" fmla="*/ 60 w 185"/>
                  <a:gd name="T7" fmla="*/ 123 h 289"/>
                  <a:gd name="T8" fmla="*/ 55 w 185"/>
                  <a:gd name="T9" fmla="*/ 151 h 289"/>
                  <a:gd name="T10" fmla="*/ 0 w 185"/>
                  <a:gd name="T11" fmla="*/ 287 h 289"/>
                  <a:gd name="T12" fmla="*/ 2 w 185"/>
                  <a:gd name="T13" fmla="*/ 289 h 289"/>
                  <a:gd name="T14" fmla="*/ 101 w 185"/>
                  <a:gd name="T15" fmla="*/ 182 h 289"/>
                  <a:gd name="T16" fmla="*/ 126 w 185"/>
                  <a:gd name="T17" fmla="*/ 165 h 289"/>
                  <a:gd name="T18" fmla="*/ 131 w 185"/>
                  <a:gd name="T19" fmla="*/ 135 h 289"/>
                  <a:gd name="T20" fmla="*/ 185 w 185"/>
                  <a:gd name="T21" fmla="*/ 2 h 289"/>
                  <a:gd name="T22" fmla="*/ 109 w 185"/>
                  <a:gd name="T23" fmla="*/ 155 h 289"/>
                  <a:gd name="T24" fmla="*/ 80 w 185"/>
                  <a:gd name="T25" fmla="*/ 161 h 289"/>
                  <a:gd name="T26" fmla="*/ 73 w 185"/>
                  <a:gd name="T27" fmla="*/ 132 h 289"/>
                  <a:gd name="T28" fmla="*/ 102 w 185"/>
                  <a:gd name="T29" fmla="*/ 126 h 289"/>
                  <a:gd name="T30" fmla="*/ 109 w 185"/>
                  <a:gd name="T31" fmla="*/ 15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5" h="289">
                    <a:moveTo>
                      <a:pt x="185" y="2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75" y="108"/>
                      <a:pt x="66" y="114"/>
                      <a:pt x="60" y="123"/>
                    </a:cubicBezTo>
                    <a:cubicBezTo>
                      <a:pt x="55" y="132"/>
                      <a:pt x="53" y="142"/>
                      <a:pt x="55" y="15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101" y="182"/>
                      <a:pt x="101" y="182"/>
                      <a:pt x="101" y="182"/>
                    </a:cubicBezTo>
                    <a:cubicBezTo>
                      <a:pt x="111" y="180"/>
                      <a:pt x="120" y="174"/>
                      <a:pt x="126" y="165"/>
                    </a:cubicBezTo>
                    <a:cubicBezTo>
                      <a:pt x="132" y="156"/>
                      <a:pt x="134" y="145"/>
                      <a:pt x="131" y="135"/>
                    </a:cubicBezTo>
                    <a:lnTo>
                      <a:pt x="185" y="2"/>
                    </a:lnTo>
                    <a:close/>
                    <a:moveTo>
                      <a:pt x="109" y="155"/>
                    </a:moveTo>
                    <a:cubicBezTo>
                      <a:pt x="102" y="164"/>
                      <a:pt x="89" y="167"/>
                      <a:pt x="80" y="161"/>
                    </a:cubicBezTo>
                    <a:cubicBezTo>
                      <a:pt x="70" y="155"/>
                      <a:pt x="67" y="142"/>
                      <a:pt x="73" y="132"/>
                    </a:cubicBezTo>
                    <a:cubicBezTo>
                      <a:pt x="80" y="122"/>
                      <a:pt x="92" y="119"/>
                      <a:pt x="102" y="126"/>
                    </a:cubicBezTo>
                    <a:cubicBezTo>
                      <a:pt x="112" y="132"/>
                      <a:pt x="115" y="145"/>
                      <a:pt x="109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F33AE0-EFDA-4B23-B048-6643920F2318}"/>
              </a:ext>
            </a:extLst>
          </p:cNvPr>
          <p:cNvGrpSpPr>
            <a:grpSpLocks noChangeAspect="1"/>
          </p:cNvGrpSpPr>
          <p:nvPr/>
        </p:nvGrpSpPr>
        <p:grpSpPr>
          <a:xfrm>
            <a:off x="-682660" y="113710"/>
            <a:ext cx="7543732" cy="6630579"/>
            <a:chOff x="2622621" y="-112001"/>
            <a:chExt cx="7543732" cy="6630579"/>
          </a:xfrm>
        </p:grpSpPr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F2590F02-A8AA-4903-B1C5-068A05E3BD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2621" y="6209374"/>
              <a:ext cx="4355874" cy="290272"/>
            </a:xfrm>
            <a:custGeom>
              <a:avLst/>
              <a:gdLst>
                <a:gd name="T0" fmla="*/ 1810 w 2416"/>
                <a:gd name="T1" fmla="*/ 0 h 161"/>
                <a:gd name="T2" fmla="*/ 1873 w 2416"/>
                <a:gd name="T3" fmla="*/ 27 h 161"/>
                <a:gd name="T4" fmla="*/ 0 w 2416"/>
                <a:gd name="T5" fmla="*/ 27 h 161"/>
                <a:gd name="T6" fmla="*/ 0 w 2416"/>
                <a:gd name="T7" fmla="*/ 139 h 161"/>
                <a:gd name="T8" fmla="*/ 2114 w 2416"/>
                <a:gd name="T9" fmla="*/ 141 h 161"/>
                <a:gd name="T10" fmla="*/ 2162 w 2416"/>
                <a:gd name="T11" fmla="*/ 161 h 161"/>
                <a:gd name="T12" fmla="*/ 2416 w 2416"/>
                <a:gd name="T13" fmla="*/ 62 h 161"/>
                <a:gd name="T14" fmla="*/ 1810 w 2416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6" h="161">
                  <a:moveTo>
                    <a:pt x="1810" y="0"/>
                  </a:moveTo>
                  <a:lnTo>
                    <a:pt x="1873" y="27"/>
                  </a:lnTo>
                  <a:lnTo>
                    <a:pt x="0" y="27"/>
                  </a:lnTo>
                  <a:lnTo>
                    <a:pt x="0" y="139"/>
                  </a:lnTo>
                  <a:lnTo>
                    <a:pt x="2114" y="141"/>
                  </a:lnTo>
                  <a:lnTo>
                    <a:pt x="2162" y="161"/>
                  </a:lnTo>
                  <a:lnTo>
                    <a:pt x="2416" y="62"/>
                  </a:lnTo>
                  <a:lnTo>
                    <a:pt x="1810" y="0"/>
                  </a:lnTo>
                  <a:close/>
                </a:path>
              </a:pathLst>
            </a:custGeom>
            <a:gradFill>
              <a:gsLst>
                <a:gs pos="100000">
                  <a:srgbClr val="ABDBE3"/>
                </a:gs>
                <a:gs pos="16000">
                  <a:srgbClr val="92CAD2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3D47BB-B13F-40F7-9EC2-D6CA1CDDD7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25236" y="-112001"/>
              <a:ext cx="3241117" cy="1372029"/>
              <a:chOff x="9199432" y="222057"/>
              <a:chExt cx="2853843" cy="1208088"/>
            </a:xfrm>
          </p:grpSpPr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D732B48A-BA48-4B32-AE39-A1DC20FF6B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99432" y="222057"/>
                <a:ext cx="2813050" cy="1208088"/>
              </a:xfrm>
              <a:custGeom>
                <a:avLst/>
                <a:gdLst>
                  <a:gd name="T0" fmla="*/ 67 w 1307"/>
                  <a:gd name="T1" fmla="*/ 563 h 563"/>
                  <a:gd name="T2" fmla="*/ 1289 w 1307"/>
                  <a:gd name="T3" fmla="*/ 480 h 563"/>
                  <a:gd name="T4" fmla="*/ 1298 w 1307"/>
                  <a:gd name="T5" fmla="*/ 460 h 563"/>
                  <a:gd name="T6" fmla="*/ 0 w 1307"/>
                  <a:gd name="T7" fmla="*/ 422 h 563"/>
                  <a:gd name="T8" fmla="*/ 67 w 1307"/>
                  <a:gd name="T9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7" h="563">
                    <a:moveTo>
                      <a:pt x="67" y="563"/>
                    </a:moveTo>
                    <a:cubicBezTo>
                      <a:pt x="282" y="322"/>
                      <a:pt x="806" y="119"/>
                      <a:pt x="1289" y="480"/>
                    </a:cubicBezTo>
                    <a:cubicBezTo>
                      <a:pt x="1295" y="485"/>
                      <a:pt x="1307" y="470"/>
                      <a:pt x="1298" y="460"/>
                    </a:cubicBezTo>
                    <a:cubicBezTo>
                      <a:pt x="852" y="0"/>
                      <a:pt x="297" y="225"/>
                      <a:pt x="0" y="422"/>
                    </a:cubicBezTo>
                    <a:cubicBezTo>
                      <a:pt x="23" y="474"/>
                      <a:pt x="42" y="508"/>
                      <a:pt x="67" y="5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1B91A9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B183E6BE-B3C4-4523-A6AF-C2FDB87702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81825" y="1122169"/>
                <a:ext cx="171450" cy="163513"/>
              </a:xfrm>
              <a:custGeom>
                <a:avLst/>
                <a:gdLst>
                  <a:gd name="T0" fmla="*/ 0 w 108"/>
                  <a:gd name="T1" fmla="*/ 88 h 103"/>
                  <a:gd name="T2" fmla="*/ 108 w 108"/>
                  <a:gd name="T3" fmla="*/ 103 h 103"/>
                  <a:gd name="T4" fmla="*/ 79 w 108"/>
                  <a:gd name="T5" fmla="*/ 0 h 103"/>
                  <a:gd name="T6" fmla="*/ 0 w 108"/>
                  <a:gd name="T7" fmla="*/ 8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03">
                    <a:moveTo>
                      <a:pt x="0" y="88"/>
                    </a:moveTo>
                    <a:lnTo>
                      <a:pt x="108" y="103"/>
                    </a:lnTo>
                    <a:lnTo>
                      <a:pt x="79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B6F9757-2064-4D90-911B-A5D0FAB5FC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07520" y="1349584"/>
              <a:ext cx="2821382" cy="5168994"/>
              <a:chOff x="7593817" y="1560670"/>
              <a:chExt cx="2484261" cy="4551363"/>
            </a:xfrm>
          </p:grpSpPr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6638664E-98BB-4817-B78D-F825554706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3817" y="5771512"/>
                <a:ext cx="1651000" cy="45719"/>
              </a:xfrm>
              <a:prstGeom prst="rect">
                <a:avLst/>
              </a:prstGeom>
              <a:gradFill>
                <a:gsLst>
                  <a:gs pos="100000">
                    <a:srgbClr val="1B91A9"/>
                  </a:gs>
                  <a:gs pos="1400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5BB0C614-DB61-464E-83CC-F45D0ED36C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82743" y="5899306"/>
                <a:ext cx="1706563" cy="42863"/>
              </a:xfrm>
              <a:prstGeom prst="rect">
                <a:avLst/>
              </a:prstGeom>
              <a:gradFill>
                <a:gsLst>
                  <a:gs pos="87000">
                    <a:srgbClr val="1B91A9"/>
                  </a:gs>
                  <a:gs pos="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6C069014-958B-4CB3-A2AD-E754ACA93E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92430" y="2132170"/>
                <a:ext cx="52211" cy="3689350"/>
              </a:xfrm>
              <a:custGeom>
                <a:avLst/>
                <a:gdLst>
                  <a:gd name="T0" fmla="*/ 25 w 25"/>
                  <a:gd name="T1" fmla="*/ 1709 h 1719"/>
                  <a:gd name="T2" fmla="*/ 0 w 25"/>
                  <a:gd name="T3" fmla="*/ 1709 h 1719"/>
                  <a:gd name="T4" fmla="*/ 0 w 25"/>
                  <a:gd name="T5" fmla="*/ 9 h 1719"/>
                  <a:gd name="T6" fmla="*/ 25 w 25"/>
                  <a:gd name="T7" fmla="*/ 9 h 1719"/>
                  <a:gd name="T8" fmla="*/ 25 w 25"/>
                  <a:gd name="T9" fmla="*/ 1709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19">
                    <a:moveTo>
                      <a:pt x="25" y="1709"/>
                    </a:moveTo>
                    <a:cubicBezTo>
                      <a:pt x="25" y="1719"/>
                      <a:pt x="0" y="1718"/>
                      <a:pt x="0" y="1709"/>
                    </a:cubicBezTo>
                    <a:cubicBezTo>
                      <a:pt x="0" y="1701"/>
                      <a:pt x="0" y="16"/>
                      <a:pt x="0" y="9"/>
                    </a:cubicBezTo>
                    <a:cubicBezTo>
                      <a:pt x="0" y="0"/>
                      <a:pt x="25" y="2"/>
                      <a:pt x="25" y="9"/>
                    </a:cubicBezTo>
                    <a:cubicBezTo>
                      <a:pt x="25" y="15"/>
                      <a:pt x="25" y="1699"/>
                      <a:pt x="25" y="1709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5D6027F4-D7DF-461A-9132-932DCA6786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55753" y="1657508"/>
                <a:ext cx="762000" cy="617538"/>
              </a:xfrm>
              <a:custGeom>
                <a:avLst/>
                <a:gdLst>
                  <a:gd name="T0" fmla="*/ 0 w 480"/>
                  <a:gd name="T1" fmla="*/ 311 h 389"/>
                  <a:gd name="T2" fmla="*/ 480 w 480"/>
                  <a:gd name="T3" fmla="*/ 0 h 389"/>
                  <a:gd name="T4" fmla="*/ 480 w 480"/>
                  <a:gd name="T5" fmla="*/ 254 h 389"/>
                  <a:gd name="T6" fmla="*/ 0 w 480"/>
                  <a:gd name="T7" fmla="*/ 389 h 389"/>
                  <a:gd name="T8" fmla="*/ 0 w 480"/>
                  <a:gd name="T9" fmla="*/ 311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389">
                    <a:moveTo>
                      <a:pt x="0" y="311"/>
                    </a:moveTo>
                    <a:lnTo>
                      <a:pt x="480" y="0"/>
                    </a:lnTo>
                    <a:lnTo>
                      <a:pt x="480" y="254"/>
                    </a:lnTo>
                    <a:lnTo>
                      <a:pt x="0" y="389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9" name="Rectangle 24">
                <a:extLst>
                  <a:ext uri="{FF2B5EF4-FFF2-40B4-BE49-F238E27FC236}">
                    <a16:creationId xmlns:a16="http://schemas.microsoft.com/office/drawing/2014/main" id="{9734EC44-FC13-47CF-85BD-75AA7D9E73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364371" y="6060436"/>
                <a:ext cx="1706563" cy="42863"/>
              </a:xfrm>
              <a:prstGeom prst="rect">
                <a:avLst/>
              </a:prstGeom>
              <a:gradFill>
                <a:gsLst>
                  <a:gs pos="77000">
                    <a:srgbClr val="1B91A9"/>
                  </a:gs>
                  <a:gs pos="0">
                    <a:srgbClr val="92CAD2">
                      <a:alpha val="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id="{36C12608-3900-4125-A3AC-A44D7D8EC3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98703" y="1560670"/>
                <a:ext cx="79375" cy="4551363"/>
              </a:xfrm>
              <a:custGeom>
                <a:avLst/>
                <a:gdLst>
                  <a:gd name="T0" fmla="*/ 37 w 37"/>
                  <a:gd name="T1" fmla="*/ 2107 h 2120"/>
                  <a:gd name="T2" fmla="*/ 0 w 37"/>
                  <a:gd name="T3" fmla="*/ 2107 h 2120"/>
                  <a:gd name="T4" fmla="*/ 0 w 37"/>
                  <a:gd name="T5" fmla="*/ 12 h 2120"/>
                  <a:gd name="T6" fmla="*/ 37 w 37"/>
                  <a:gd name="T7" fmla="*/ 12 h 2120"/>
                  <a:gd name="T8" fmla="*/ 37 w 37"/>
                  <a:gd name="T9" fmla="*/ 2107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20">
                    <a:moveTo>
                      <a:pt x="37" y="2107"/>
                    </a:moveTo>
                    <a:cubicBezTo>
                      <a:pt x="37" y="2120"/>
                      <a:pt x="0" y="2119"/>
                      <a:pt x="0" y="2107"/>
                    </a:cubicBezTo>
                    <a:cubicBezTo>
                      <a:pt x="0" y="2094"/>
                      <a:pt x="0" y="19"/>
                      <a:pt x="0" y="12"/>
                    </a:cubicBezTo>
                    <a:cubicBezTo>
                      <a:pt x="3" y="1"/>
                      <a:pt x="33" y="0"/>
                      <a:pt x="37" y="12"/>
                    </a:cubicBezTo>
                    <a:cubicBezTo>
                      <a:pt x="37" y="23"/>
                      <a:pt x="37" y="2093"/>
                      <a:pt x="37" y="2107"/>
                    </a:cubicBezTo>
                    <a:close/>
                  </a:path>
                </a:pathLst>
              </a:custGeom>
              <a:solidFill>
                <a:srgbClr val="9ED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BAD508-B29A-440B-BB97-C800559743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68284" y="762729"/>
              <a:ext cx="2692672" cy="5538594"/>
              <a:chOff x="3415507" y="1160463"/>
              <a:chExt cx="2370931" cy="4876800"/>
            </a:xfrm>
          </p:grpSpPr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E6B96125-71AF-481F-9E2A-874AF2045E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5507" y="1962151"/>
                <a:ext cx="1163638" cy="1211263"/>
              </a:xfrm>
              <a:custGeom>
                <a:avLst/>
                <a:gdLst>
                  <a:gd name="T0" fmla="*/ 336 w 541"/>
                  <a:gd name="T1" fmla="*/ 563 h 564"/>
                  <a:gd name="T2" fmla="*/ 173 w 541"/>
                  <a:gd name="T3" fmla="*/ 525 h 564"/>
                  <a:gd name="T4" fmla="*/ 82 w 541"/>
                  <a:gd name="T5" fmla="*/ 455 h 564"/>
                  <a:gd name="T6" fmla="*/ 1 w 541"/>
                  <a:gd name="T7" fmla="*/ 291 h 564"/>
                  <a:gd name="T8" fmla="*/ 0 w 541"/>
                  <a:gd name="T9" fmla="*/ 286 h 564"/>
                  <a:gd name="T10" fmla="*/ 2 w 541"/>
                  <a:gd name="T11" fmla="*/ 282 h 564"/>
                  <a:gd name="T12" fmla="*/ 218 w 541"/>
                  <a:gd name="T13" fmla="*/ 6 h 564"/>
                  <a:gd name="T14" fmla="*/ 227 w 541"/>
                  <a:gd name="T15" fmla="*/ 0 h 564"/>
                  <a:gd name="T16" fmla="*/ 234 w 541"/>
                  <a:gd name="T17" fmla="*/ 7 h 564"/>
                  <a:gd name="T18" fmla="*/ 288 w 541"/>
                  <a:gd name="T19" fmla="*/ 60 h 564"/>
                  <a:gd name="T20" fmla="*/ 340 w 541"/>
                  <a:gd name="T21" fmla="*/ 112 h 564"/>
                  <a:gd name="T22" fmla="*/ 367 w 541"/>
                  <a:gd name="T23" fmla="*/ 139 h 564"/>
                  <a:gd name="T24" fmla="*/ 436 w 541"/>
                  <a:gd name="T25" fmla="*/ 214 h 564"/>
                  <a:gd name="T26" fmla="*/ 467 w 541"/>
                  <a:gd name="T27" fmla="*/ 242 h 564"/>
                  <a:gd name="T28" fmla="*/ 523 w 541"/>
                  <a:gd name="T29" fmla="*/ 347 h 564"/>
                  <a:gd name="T30" fmla="*/ 522 w 541"/>
                  <a:gd name="T31" fmla="*/ 348 h 564"/>
                  <a:gd name="T32" fmla="*/ 496 w 541"/>
                  <a:gd name="T33" fmla="*/ 379 h 564"/>
                  <a:gd name="T34" fmla="*/ 345 w 541"/>
                  <a:gd name="T35" fmla="*/ 559 h 564"/>
                  <a:gd name="T36" fmla="*/ 342 w 541"/>
                  <a:gd name="T37" fmla="*/ 564 h 564"/>
                  <a:gd name="T38" fmla="*/ 336 w 541"/>
                  <a:gd name="T39" fmla="*/ 563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1" h="564">
                    <a:moveTo>
                      <a:pt x="336" y="563"/>
                    </a:moveTo>
                    <a:cubicBezTo>
                      <a:pt x="280" y="560"/>
                      <a:pt x="228" y="555"/>
                      <a:pt x="173" y="525"/>
                    </a:cubicBezTo>
                    <a:cubicBezTo>
                      <a:pt x="139" y="506"/>
                      <a:pt x="105" y="475"/>
                      <a:pt x="82" y="455"/>
                    </a:cubicBezTo>
                    <a:cubicBezTo>
                      <a:pt x="41" y="418"/>
                      <a:pt x="23" y="371"/>
                      <a:pt x="1" y="291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71" y="164"/>
                      <a:pt x="152" y="61"/>
                      <a:pt x="218" y="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34" y="7"/>
                      <a:pt x="234" y="7"/>
                      <a:pt x="234" y="7"/>
                    </a:cubicBezTo>
                    <a:cubicBezTo>
                      <a:pt x="252" y="26"/>
                      <a:pt x="270" y="44"/>
                      <a:pt x="288" y="60"/>
                    </a:cubicBezTo>
                    <a:cubicBezTo>
                      <a:pt x="305" y="77"/>
                      <a:pt x="323" y="93"/>
                      <a:pt x="340" y="112"/>
                    </a:cubicBezTo>
                    <a:cubicBezTo>
                      <a:pt x="348" y="120"/>
                      <a:pt x="357" y="129"/>
                      <a:pt x="367" y="139"/>
                    </a:cubicBezTo>
                    <a:cubicBezTo>
                      <a:pt x="390" y="164"/>
                      <a:pt x="417" y="192"/>
                      <a:pt x="436" y="214"/>
                    </a:cubicBezTo>
                    <a:cubicBezTo>
                      <a:pt x="444" y="223"/>
                      <a:pt x="455" y="232"/>
                      <a:pt x="467" y="242"/>
                    </a:cubicBezTo>
                    <a:cubicBezTo>
                      <a:pt x="500" y="269"/>
                      <a:pt x="541" y="303"/>
                      <a:pt x="523" y="347"/>
                    </a:cubicBezTo>
                    <a:cubicBezTo>
                      <a:pt x="522" y="348"/>
                      <a:pt x="522" y="348"/>
                      <a:pt x="522" y="348"/>
                    </a:cubicBezTo>
                    <a:cubicBezTo>
                      <a:pt x="496" y="379"/>
                      <a:pt x="496" y="379"/>
                      <a:pt x="496" y="379"/>
                    </a:cubicBezTo>
                    <a:cubicBezTo>
                      <a:pt x="449" y="435"/>
                      <a:pt x="400" y="494"/>
                      <a:pt x="345" y="559"/>
                    </a:cubicBezTo>
                    <a:cubicBezTo>
                      <a:pt x="342" y="564"/>
                      <a:pt x="342" y="564"/>
                      <a:pt x="342" y="564"/>
                    </a:cubicBezTo>
                    <a:lnTo>
                      <a:pt x="336" y="563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1B91A9">
                      <a:alpha val="0"/>
                    </a:srgbClr>
                  </a:gs>
                  <a:gs pos="20000">
                    <a:srgbClr val="92CAD2">
                      <a:alpha val="5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7BB4234-A8EB-4FAF-AD1B-75F6F77EFDA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21113" y="1243013"/>
                <a:ext cx="1965325" cy="1909763"/>
                <a:chOff x="3821113" y="1243013"/>
                <a:chExt cx="1965325" cy="1909763"/>
              </a:xfrm>
            </p:grpSpPr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id="{F8B2853A-9778-402C-A8C9-35A2480AEA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29150" y="1768476"/>
                  <a:ext cx="61913" cy="139700"/>
                </a:xfrm>
                <a:custGeom>
                  <a:avLst/>
                  <a:gdLst>
                    <a:gd name="T0" fmla="*/ 29 w 29"/>
                    <a:gd name="T1" fmla="*/ 47 h 65"/>
                    <a:gd name="T2" fmla="*/ 11 w 29"/>
                    <a:gd name="T3" fmla="*/ 65 h 65"/>
                    <a:gd name="T4" fmla="*/ 1 w 29"/>
                    <a:gd name="T5" fmla="*/ 53 h 65"/>
                    <a:gd name="T6" fmla="*/ 6 w 29"/>
                    <a:gd name="T7" fmla="*/ 42 h 65"/>
                    <a:gd name="T8" fmla="*/ 0 w 29"/>
                    <a:gd name="T9" fmla="*/ 6 h 65"/>
                    <a:gd name="T10" fmla="*/ 21 w 29"/>
                    <a:gd name="T11" fmla="*/ 32 h 65"/>
                    <a:gd name="T12" fmla="*/ 29 w 29"/>
                    <a:gd name="T13" fmla="*/ 4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65">
                      <a:moveTo>
                        <a:pt x="29" y="47"/>
                      </a:moveTo>
                      <a:cubicBezTo>
                        <a:pt x="26" y="50"/>
                        <a:pt x="11" y="65"/>
                        <a:pt x="11" y="65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7" y="45"/>
                        <a:pt x="6" y="42"/>
                      </a:cubicBezTo>
                      <a:cubicBezTo>
                        <a:pt x="4" y="34"/>
                        <a:pt x="10" y="23"/>
                        <a:pt x="0" y="6"/>
                      </a:cubicBezTo>
                      <a:cubicBezTo>
                        <a:pt x="8" y="0"/>
                        <a:pt x="17" y="22"/>
                        <a:pt x="21" y="32"/>
                      </a:cubicBezTo>
                      <a:cubicBezTo>
                        <a:pt x="21" y="32"/>
                        <a:pt x="27" y="44"/>
                        <a:pt x="29" y="47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id="{D62E5137-FFB4-4DA9-901F-CFD887C36F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14913" y="1836738"/>
                  <a:ext cx="652463" cy="395288"/>
                </a:xfrm>
                <a:custGeom>
                  <a:avLst/>
                  <a:gdLst>
                    <a:gd name="T0" fmla="*/ 303 w 303"/>
                    <a:gd name="T1" fmla="*/ 22 h 184"/>
                    <a:gd name="T2" fmla="*/ 98 w 303"/>
                    <a:gd name="T3" fmla="*/ 183 h 184"/>
                    <a:gd name="T4" fmla="*/ 0 w 303"/>
                    <a:gd name="T5" fmla="*/ 146 h 184"/>
                    <a:gd name="T6" fmla="*/ 294 w 303"/>
                    <a:gd name="T7" fmla="*/ 0 h 184"/>
                    <a:gd name="T8" fmla="*/ 303 w 303"/>
                    <a:gd name="T9" fmla="*/ 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3" h="184">
                      <a:moveTo>
                        <a:pt x="303" y="22"/>
                      </a:moveTo>
                      <a:cubicBezTo>
                        <a:pt x="185" y="101"/>
                        <a:pt x="122" y="182"/>
                        <a:pt x="98" y="183"/>
                      </a:cubicBezTo>
                      <a:cubicBezTo>
                        <a:pt x="73" y="184"/>
                        <a:pt x="0" y="146"/>
                        <a:pt x="0" y="146"/>
                      </a:cubicBezTo>
                      <a:cubicBezTo>
                        <a:pt x="294" y="0"/>
                        <a:pt x="294" y="0"/>
                        <a:pt x="294" y="0"/>
                      </a:cubicBezTo>
                      <a:cubicBezTo>
                        <a:pt x="294" y="0"/>
                        <a:pt x="300" y="12"/>
                        <a:pt x="303" y="22"/>
                      </a:cubicBezTo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id="{92F3B94E-44C1-4292-B72C-95722D1B6A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10013" y="2049463"/>
                  <a:ext cx="185738" cy="138113"/>
                </a:xfrm>
                <a:custGeom>
                  <a:avLst/>
                  <a:gdLst>
                    <a:gd name="T0" fmla="*/ 8 w 86"/>
                    <a:gd name="T1" fmla="*/ 57 h 64"/>
                    <a:gd name="T2" fmla="*/ 0 w 86"/>
                    <a:gd name="T3" fmla="*/ 39 h 64"/>
                    <a:gd name="T4" fmla="*/ 3 w 86"/>
                    <a:gd name="T5" fmla="*/ 6 h 64"/>
                    <a:gd name="T6" fmla="*/ 35 w 86"/>
                    <a:gd name="T7" fmla="*/ 20 h 64"/>
                    <a:gd name="T8" fmla="*/ 63 w 86"/>
                    <a:gd name="T9" fmla="*/ 20 h 64"/>
                    <a:gd name="T10" fmla="*/ 86 w 86"/>
                    <a:gd name="T11" fmla="*/ 0 h 64"/>
                    <a:gd name="T12" fmla="*/ 64 w 86"/>
                    <a:gd name="T13" fmla="*/ 55 h 64"/>
                    <a:gd name="T14" fmla="*/ 8 w 86"/>
                    <a:gd name="T15" fmla="*/ 5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64">
                      <a:moveTo>
                        <a:pt x="8" y="57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4" y="13"/>
                        <a:pt x="35" y="20"/>
                      </a:cubicBezTo>
                      <a:cubicBezTo>
                        <a:pt x="45" y="27"/>
                        <a:pt x="59" y="24"/>
                        <a:pt x="63" y="20"/>
                      </a:cubicBezTo>
                      <a:cubicBezTo>
                        <a:pt x="72" y="13"/>
                        <a:pt x="86" y="0"/>
                        <a:pt x="86" y="0"/>
                      </a:cubicBezTo>
                      <a:cubicBezTo>
                        <a:pt x="86" y="0"/>
                        <a:pt x="62" y="46"/>
                        <a:pt x="64" y="55"/>
                      </a:cubicBezTo>
                      <a:cubicBezTo>
                        <a:pt x="62" y="64"/>
                        <a:pt x="8" y="57"/>
                        <a:pt x="8" y="57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id="{66C1DB02-EB44-47A4-97B0-5D7EC0974D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59213" y="1939926"/>
                  <a:ext cx="239713" cy="177800"/>
                </a:xfrm>
                <a:custGeom>
                  <a:avLst/>
                  <a:gdLst>
                    <a:gd name="T0" fmla="*/ 109 w 112"/>
                    <a:gd name="T1" fmla="*/ 52 h 83"/>
                    <a:gd name="T2" fmla="*/ 85 w 112"/>
                    <a:gd name="T3" fmla="*/ 75 h 83"/>
                    <a:gd name="T4" fmla="*/ 65 w 112"/>
                    <a:gd name="T5" fmla="*/ 75 h 83"/>
                    <a:gd name="T6" fmla="*/ 45 w 112"/>
                    <a:gd name="T7" fmla="*/ 66 h 83"/>
                    <a:gd name="T8" fmla="*/ 34 w 112"/>
                    <a:gd name="T9" fmla="*/ 67 h 83"/>
                    <a:gd name="T10" fmla="*/ 28 w 112"/>
                    <a:gd name="T11" fmla="*/ 53 h 83"/>
                    <a:gd name="T12" fmla="*/ 0 w 112"/>
                    <a:gd name="T13" fmla="*/ 23 h 83"/>
                    <a:gd name="T14" fmla="*/ 10 w 112"/>
                    <a:gd name="T15" fmla="*/ 6 h 83"/>
                    <a:gd name="T16" fmla="*/ 29 w 112"/>
                    <a:gd name="T17" fmla="*/ 0 h 83"/>
                    <a:gd name="T18" fmla="*/ 85 w 112"/>
                    <a:gd name="T19" fmla="*/ 12 h 83"/>
                    <a:gd name="T20" fmla="*/ 85 w 112"/>
                    <a:gd name="T21" fmla="*/ 16 h 83"/>
                    <a:gd name="T22" fmla="*/ 80 w 112"/>
                    <a:gd name="T23" fmla="*/ 23 h 83"/>
                    <a:gd name="T24" fmla="*/ 110 w 112"/>
                    <a:gd name="T25" fmla="*/ 45 h 83"/>
                    <a:gd name="T26" fmla="*/ 109 w 112"/>
                    <a:gd name="T27" fmla="*/ 52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2" h="83">
                      <a:moveTo>
                        <a:pt x="109" y="52"/>
                      </a:moveTo>
                      <a:cubicBezTo>
                        <a:pt x="102" y="59"/>
                        <a:pt x="92" y="69"/>
                        <a:pt x="85" y="75"/>
                      </a:cubicBezTo>
                      <a:cubicBezTo>
                        <a:pt x="75" y="83"/>
                        <a:pt x="65" y="75"/>
                        <a:pt x="65" y="75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6"/>
                        <a:pt x="39" y="67"/>
                        <a:pt x="34" y="67"/>
                      </a:cubicBezTo>
                      <a:cubicBezTo>
                        <a:pt x="31" y="66"/>
                        <a:pt x="24" y="63"/>
                        <a:pt x="28" y="53"/>
                      </a:cubicBezTo>
                      <a:cubicBezTo>
                        <a:pt x="34" y="39"/>
                        <a:pt x="0" y="23"/>
                        <a:pt x="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85" y="12"/>
                        <a:pt x="87" y="14"/>
                        <a:pt x="85" y="16"/>
                      </a:cubicBezTo>
                      <a:cubicBezTo>
                        <a:pt x="82" y="19"/>
                        <a:pt x="80" y="23"/>
                        <a:pt x="80" y="23"/>
                      </a:cubicBezTo>
                      <a:cubicBezTo>
                        <a:pt x="80" y="23"/>
                        <a:pt x="109" y="44"/>
                        <a:pt x="110" y="45"/>
                      </a:cubicBezTo>
                      <a:cubicBezTo>
                        <a:pt x="111" y="46"/>
                        <a:pt x="112" y="49"/>
                        <a:pt x="109" y="52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id="{07518E2F-53E4-4296-849F-6BE9F3D7BF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63988" y="1962151"/>
                  <a:ext cx="22225" cy="36513"/>
                </a:xfrm>
                <a:custGeom>
                  <a:avLst/>
                  <a:gdLst>
                    <a:gd name="T0" fmla="*/ 8 w 10"/>
                    <a:gd name="T1" fmla="*/ 4 h 17"/>
                    <a:gd name="T2" fmla="*/ 8 w 10"/>
                    <a:gd name="T3" fmla="*/ 8 h 17"/>
                    <a:gd name="T4" fmla="*/ 0 w 10"/>
                    <a:gd name="T5" fmla="*/ 15 h 17"/>
                    <a:gd name="T6" fmla="*/ 4 w 10"/>
                    <a:gd name="T7" fmla="*/ 2 h 17"/>
                    <a:gd name="T8" fmla="*/ 8 w 10"/>
                    <a:gd name="T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8" y="4"/>
                      </a:moveTo>
                      <a:cubicBezTo>
                        <a:pt x="10" y="6"/>
                        <a:pt x="10" y="6"/>
                        <a:pt x="8" y="8"/>
                      </a:cubicBezTo>
                      <a:cubicBezTo>
                        <a:pt x="6" y="10"/>
                        <a:pt x="1" y="17"/>
                        <a:pt x="0" y="15"/>
                      </a:cubicBezTo>
                      <a:cubicBezTo>
                        <a:pt x="0" y="14"/>
                        <a:pt x="2" y="10"/>
                        <a:pt x="4" y="2"/>
                      </a:cubicBezTo>
                      <a:cubicBezTo>
                        <a:pt x="5" y="0"/>
                        <a:pt x="6" y="2"/>
                        <a:pt x="8" y="4"/>
                      </a:cubicBezTo>
                      <a:close/>
                    </a:path>
                  </a:pathLst>
                </a:custGeom>
                <a:solidFill>
                  <a:srgbClr val="2B2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id="{71FD1221-3762-436D-9E6B-3701DBF97C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21113" y="1908176"/>
                  <a:ext cx="160338" cy="227013"/>
                </a:xfrm>
                <a:custGeom>
                  <a:avLst/>
                  <a:gdLst>
                    <a:gd name="T0" fmla="*/ 0 w 74"/>
                    <a:gd name="T1" fmla="*/ 69 h 106"/>
                    <a:gd name="T2" fmla="*/ 40 w 74"/>
                    <a:gd name="T3" fmla="*/ 5 h 106"/>
                    <a:gd name="T4" fmla="*/ 46 w 74"/>
                    <a:gd name="T5" fmla="*/ 15 h 106"/>
                    <a:gd name="T6" fmla="*/ 34 w 74"/>
                    <a:gd name="T7" fmla="*/ 40 h 106"/>
                    <a:gd name="T8" fmla="*/ 66 w 74"/>
                    <a:gd name="T9" fmla="*/ 66 h 106"/>
                    <a:gd name="T10" fmla="*/ 44 w 74"/>
                    <a:gd name="T11" fmla="*/ 72 h 106"/>
                    <a:gd name="T12" fmla="*/ 41 w 74"/>
                    <a:gd name="T13" fmla="*/ 106 h 106"/>
                    <a:gd name="T14" fmla="*/ 0 w 74"/>
                    <a:gd name="T15" fmla="*/ 69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106">
                      <a:moveTo>
                        <a:pt x="0" y="69"/>
                      </a:moveTo>
                      <a:cubicBezTo>
                        <a:pt x="14" y="15"/>
                        <a:pt x="27" y="0"/>
                        <a:pt x="40" y="5"/>
                      </a:cubicBezTo>
                      <a:cubicBezTo>
                        <a:pt x="42" y="6"/>
                        <a:pt x="46" y="10"/>
                        <a:pt x="46" y="15"/>
                      </a:cubicBezTo>
                      <a:cubicBezTo>
                        <a:pt x="34" y="25"/>
                        <a:pt x="23" y="36"/>
                        <a:pt x="34" y="40"/>
                      </a:cubicBezTo>
                      <a:cubicBezTo>
                        <a:pt x="37" y="42"/>
                        <a:pt x="74" y="56"/>
                        <a:pt x="66" y="66"/>
                      </a:cubicBezTo>
                      <a:cubicBezTo>
                        <a:pt x="60" y="65"/>
                        <a:pt x="47" y="62"/>
                        <a:pt x="44" y="72"/>
                      </a:cubicBezTo>
                      <a:cubicBezTo>
                        <a:pt x="42" y="78"/>
                        <a:pt x="55" y="83"/>
                        <a:pt x="41" y="106"/>
                      </a:cubicBezTo>
                      <a:cubicBezTo>
                        <a:pt x="25" y="92"/>
                        <a:pt x="3" y="77"/>
                        <a:pt x="0" y="6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BF1F3BCA-1C4A-419D-9243-AC0B5DC797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27563" y="2157413"/>
                  <a:ext cx="382588" cy="396875"/>
                </a:xfrm>
                <a:custGeom>
                  <a:avLst/>
                  <a:gdLst>
                    <a:gd name="T0" fmla="*/ 0 w 241"/>
                    <a:gd name="T1" fmla="*/ 207 h 250"/>
                    <a:gd name="T2" fmla="*/ 241 w 241"/>
                    <a:gd name="T3" fmla="*/ 0 h 250"/>
                    <a:gd name="T4" fmla="*/ 63 w 241"/>
                    <a:gd name="T5" fmla="*/ 250 h 250"/>
                    <a:gd name="T6" fmla="*/ 0 w 241"/>
                    <a:gd name="T7" fmla="*/ 207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" h="25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id="{43D091FA-89EF-41B5-B8ED-DD3420BF7F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27563" y="2157413"/>
                  <a:ext cx="382588" cy="396875"/>
                </a:xfrm>
                <a:custGeom>
                  <a:avLst/>
                  <a:gdLst>
                    <a:gd name="T0" fmla="*/ 0 w 241"/>
                    <a:gd name="T1" fmla="*/ 207 h 250"/>
                    <a:gd name="T2" fmla="*/ 241 w 241"/>
                    <a:gd name="T3" fmla="*/ 0 h 250"/>
                    <a:gd name="T4" fmla="*/ 63 w 241"/>
                    <a:gd name="T5" fmla="*/ 250 h 250"/>
                    <a:gd name="T6" fmla="*/ 0 w 241"/>
                    <a:gd name="T7" fmla="*/ 207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" h="250">
                      <a:moveTo>
                        <a:pt x="0" y="207"/>
                      </a:moveTo>
                      <a:lnTo>
                        <a:pt x="241" y="0"/>
                      </a:lnTo>
                      <a:lnTo>
                        <a:pt x="63" y="250"/>
                      </a:lnTo>
                      <a:lnTo>
                        <a:pt x="0" y="20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id="{55110009-1325-49BE-A257-8D233D7237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00663" y="2159001"/>
                  <a:ext cx="25400" cy="23813"/>
                </a:xfrm>
                <a:custGeom>
                  <a:avLst/>
                  <a:gdLst>
                    <a:gd name="T0" fmla="*/ 11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1 h 11"/>
                    <a:gd name="T8" fmla="*/ 11 w 1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cubicBezTo>
                        <a:pt x="7" y="4"/>
                        <a:pt x="3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3A7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id="{835389BD-D832-4F10-ADA2-53733BB839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59375" y="2084388"/>
                  <a:ext cx="165100" cy="98425"/>
                </a:xfrm>
                <a:custGeom>
                  <a:avLst/>
                  <a:gdLst>
                    <a:gd name="T0" fmla="*/ 10 w 77"/>
                    <a:gd name="T1" fmla="*/ 0 h 46"/>
                    <a:gd name="T2" fmla="*/ 2 w 77"/>
                    <a:gd name="T3" fmla="*/ 12 h 46"/>
                    <a:gd name="T4" fmla="*/ 66 w 77"/>
                    <a:gd name="T5" fmla="*/ 46 h 46"/>
                    <a:gd name="T6" fmla="*/ 77 w 77"/>
                    <a:gd name="T7" fmla="*/ 35 h 46"/>
                    <a:gd name="T8" fmla="*/ 16 w 77"/>
                    <a:gd name="T9" fmla="*/ 1 h 46"/>
                    <a:gd name="T10" fmla="*/ 10 w 77"/>
                    <a:gd name="T1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46">
                      <a:moveTo>
                        <a:pt x="10" y="0"/>
                      </a:moveTo>
                      <a:cubicBezTo>
                        <a:pt x="0" y="0"/>
                        <a:pt x="2" y="12"/>
                        <a:pt x="2" y="12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9" y="43"/>
                        <a:pt x="73" y="39"/>
                        <a:pt x="77" y="35"/>
                      </a:cubicBezTo>
                      <a:cubicBezTo>
                        <a:pt x="77" y="35"/>
                        <a:pt x="37" y="7"/>
                        <a:pt x="16" y="1"/>
                      </a:cubicBezTo>
                      <a:cubicBezTo>
                        <a:pt x="14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354E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id="{B1B61932-035F-4135-8482-C91A404B55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49713" y="2568576"/>
                  <a:ext cx="571500" cy="411163"/>
                </a:xfrm>
                <a:custGeom>
                  <a:avLst/>
                  <a:gdLst>
                    <a:gd name="T0" fmla="*/ 65 w 265"/>
                    <a:gd name="T1" fmla="*/ 0 h 191"/>
                    <a:gd name="T2" fmla="*/ 61 w 265"/>
                    <a:gd name="T3" fmla="*/ 81 h 191"/>
                    <a:gd name="T4" fmla="*/ 0 w 265"/>
                    <a:gd name="T5" fmla="*/ 191 h 191"/>
                    <a:gd name="T6" fmla="*/ 92 w 265"/>
                    <a:gd name="T7" fmla="*/ 128 h 191"/>
                    <a:gd name="T8" fmla="*/ 265 w 265"/>
                    <a:gd name="T9" fmla="*/ 90 h 191"/>
                    <a:gd name="T10" fmla="*/ 65 w 265"/>
                    <a:gd name="T11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5" h="191">
                      <a:moveTo>
                        <a:pt x="65" y="0"/>
                      </a:moveTo>
                      <a:cubicBezTo>
                        <a:pt x="65" y="0"/>
                        <a:pt x="69" y="51"/>
                        <a:pt x="61" y="81"/>
                      </a:cubicBezTo>
                      <a:cubicBezTo>
                        <a:pt x="50" y="120"/>
                        <a:pt x="0" y="191"/>
                        <a:pt x="0" y="191"/>
                      </a:cubicBezTo>
                      <a:cubicBezTo>
                        <a:pt x="0" y="191"/>
                        <a:pt x="43" y="148"/>
                        <a:pt x="92" y="128"/>
                      </a:cubicBezTo>
                      <a:cubicBezTo>
                        <a:pt x="165" y="99"/>
                        <a:pt x="265" y="90"/>
                        <a:pt x="265" y="90"/>
                      </a:cubicBez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id="{E5878084-CDBB-4D71-82DB-3F377B5926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6775" y="2525713"/>
                  <a:ext cx="33338" cy="33338"/>
                </a:xfrm>
                <a:custGeom>
                  <a:avLst/>
                  <a:gdLst>
                    <a:gd name="T0" fmla="*/ 4 w 16"/>
                    <a:gd name="T1" fmla="*/ 0 h 15"/>
                    <a:gd name="T2" fmla="*/ 0 w 16"/>
                    <a:gd name="T3" fmla="*/ 5 h 15"/>
                    <a:gd name="T4" fmla="*/ 11 w 16"/>
                    <a:gd name="T5" fmla="*/ 15 h 15"/>
                    <a:gd name="T6" fmla="*/ 16 w 16"/>
                    <a:gd name="T7" fmla="*/ 8 h 15"/>
                    <a:gd name="T8" fmla="*/ 4 w 16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5">
                      <a:moveTo>
                        <a:pt x="4" y="0"/>
                      </a:moveTo>
                      <a:cubicBezTo>
                        <a:pt x="1" y="3"/>
                        <a:pt x="0" y="5"/>
                        <a:pt x="0" y="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3" y="12"/>
                        <a:pt x="16" y="8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3C6A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id="{02F31ACE-37EC-49C3-8FA4-8634EB0FF8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84713" y="2220913"/>
                  <a:ext cx="277813" cy="322263"/>
                </a:xfrm>
                <a:custGeom>
                  <a:avLst/>
                  <a:gdLst>
                    <a:gd name="T0" fmla="*/ 123 w 129"/>
                    <a:gd name="T1" fmla="*/ 0 h 150"/>
                    <a:gd name="T2" fmla="*/ 117 w 129"/>
                    <a:gd name="T3" fmla="*/ 5 h 150"/>
                    <a:gd name="T4" fmla="*/ 0 w 129"/>
                    <a:gd name="T5" fmla="*/ 142 h 150"/>
                    <a:gd name="T6" fmla="*/ 12 w 129"/>
                    <a:gd name="T7" fmla="*/ 150 h 150"/>
                    <a:gd name="T8" fmla="*/ 123 w 129"/>
                    <a:gd name="T9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50">
                      <a:moveTo>
                        <a:pt x="123" y="0"/>
                      </a:moveTo>
                      <a:cubicBezTo>
                        <a:pt x="123" y="0"/>
                        <a:pt x="121" y="2"/>
                        <a:pt x="117" y="5"/>
                      </a:cubicBezTo>
                      <a:cubicBezTo>
                        <a:pt x="82" y="40"/>
                        <a:pt x="17" y="120"/>
                        <a:pt x="0" y="142"/>
                      </a:cubicBezTo>
                      <a:cubicBezTo>
                        <a:pt x="12" y="150"/>
                        <a:pt x="12" y="150"/>
                        <a:pt x="12" y="150"/>
                      </a:cubicBezTo>
                      <a:cubicBezTo>
                        <a:pt x="35" y="121"/>
                        <a:pt x="129" y="0"/>
                        <a:pt x="123" y="0"/>
                      </a:cubicBezTo>
                    </a:path>
                  </a:pathLst>
                </a:custGeom>
                <a:solidFill>
                  <a:srgbClr val="3A5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id="{2C8BA9C8-A341-422D-8239-94D18CE7A5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65588" y="1865313"/>
                  <a:ext cx="604838" cy="495300"/>
                </a:xfrm>
                <a:custGeom>
                  <a:avLst/>
                  <a:gdLst>
                    <a:gd name="T0" fmla="*/ 0 w 281"/>
                    <a:gd name="T1" fmla="*/ 167 h 231"/>
                    <a:gd name="T2" fmla="*/ 163 w 281"/>
                    <a:gd name="T3" fmla="*/ 97 h 231"/>
                    <a:gd name="T4" fmla="*/ 264 w 281"/>
                    <a:gd name="T5" fmla="*/ 0 h 231"/>
                    <a:gd name="T6" fmla="*/ 281 w 281"/>
                    <a:gd name="T7" fmla="*/ 14 h 231"/>
                    <a:gd name="T8" fmla="*/ 201 w 281"/>
                    <a:gd name="T9" fmla="*/ 118 h 231"/>
                    <a:gd name="T10" fmla="*/ 163 w 281"/>
                    <a:gd name="T11" fmla="*/ 149 h 231"/>
                    <a:gd name="T12" fmla="*/ 33 w 281"/>
                    <a:gd name="T13" fmla="*/ 231 h 231"/>
                    <a:gd name="T14" fmla="*/ 0 w 281"/>
                    <a:gd name="T15" fmla="*/ 167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" h="231">
                      <a:moveTo>
                        <a:pt x="0" y="167"/>
                      </a:moveTo>
                      <a:cubicBezTo>
                        <a:pt x="163" y="97"/>
                        <a:pt x="163" y="97"/>
                        <a:pt x="163" y="97"/>
                      </a:cubicBezTo>
                      <a:cubicBezTo>
                        <a:pt x="264" y="0"/>
                        <a:pt x="264" y="0"/>
                        <a:pt x="264" y="0"/>
                      </a:cubicBezTo>
                      <a:cubicBezTo>
                        <a:pt x="281" y="14"/>
                        <a:pt x="281" y="14"/>
                        <a:pt x="281" y="14"/>
                      </a:cubicBezTo>
                      <a:cubicBezTo>
                        <a:pt x="281" y="14"/>
                        <a:pt x="208" y="109"/>
                        <a:pt x="201" y="118"/>
                      </a:cubicBezTo>
                      <a:cubicBezTo>
                        <a:pt x="193" y="127"/>
                        <a:pt x="180" y="139"/>
                        <a:pt x="163" y="149"/>
                      </a:cubicBezTo>
                      <a:cubicBezTo>
                        <a:pt x="146" y="160"/>
                        <a:pt x="33" y="231"/>
                        <a:pt x="33" y="231"/>
                      </a:cubicBez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id="{A987CF40-8AE5-4D07-B967-5A8196BD40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921125" y="2079626"/>
                  <a:ext cx="798513" cy="711200"/>
                </a:xfrm>
                <a:custGeom>
                  <a:avLst/>
                  <a:gdLst>
                    <a:gd name="T0" fmla="*/ 280 w 371"/>
                    <a:gd name="T1" fmla="*/ 331 h 331"/>
                    <a:gd name="T2" fmla="*/ 63 w 371"/>
                    <a:gd name="T3" fmla="*/ 209 h 331"/>
                    <a:gd name="T4" fmla="*/ 0 w 371"/>
                    <a:gd name="T5" fmla="*/ 39 h 331"/>
                    <a:gd name="T6" fmla="*/ 199 w 371"/>
                    <a:gd name="T7" fmla="*/ 72 h 331"/>
                    <a:gd name="T8" fmla="*/ 371 w 371"/>
                    <a:gd name="T9" fmla="*/ 215 h 331"/>
                    <a:gd name="T10" fmla="*/ 280 w 371"/>
                    <a:gd name="T11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1" h="331">
                      <a:moveTo>
                        <a:pt x="280" y="331"/>
                      </a:moveTo>
                      <a:cubicBezTo>
                        <a:pt x="280" y="331"/>
                        <a:pt x="122" y="271"/>
                        <a:pt x="63" y="209"/>
                      </a:cubicBezTo>
                      <a:cubicBezTo>
                        <a:pt x="30" y="124"/>
                        <a:pt x="0" y="39"/>
                        <a:pt x="0" y="39"/>
                      </a:cubicBezTo>
                      <a:cubicBezTo>
                        <a:pt x="0" y="39"/>
                        <a:pt x="133" y="0"/>
                        <a:pt x="199" y="72"/>
                      </a:cubicBezTo>
                      <a:cubicBezTo>
                        <a:pt x="278" y="157"/>
                        <a:pt x="371" y="215"/>
                        <a:pt x="371" y="215"/>
                      </a:cubicBezTo>
                      <a:lnTo>
                        <a:pt x="28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id="{B037E6AD-2E00-4F79-9736-AB8BF54E7B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65613" y="2270126"/>
                  <a:ext cx="168275" cy="450850"/>
                </a:xfrm>
                <a:custGeom>
                  <a:avLst/>
                  <a:gdLst>
                    <a:gd name="T0" fmla="*/ 0 w 78"/>
                    <a:gd name="T1" fmla="*/ 0 h 210"/>
                    <a:gd name="T2" fmla="*/ 17 w 78"/>
                    <a:gd name="T3" fmla="*/ 172 h 210"/>
                    <a:gd name="T4" fmla="*/ 36 w 78"/>
                    <a:gd name="T5" fmla="*/ 190 h 210"/>
                    <a:gd name="T6" fmla="*/ 51 w 78"/>
                    <a:gd name="T7" fmla="*/ 210 h 210"/>
                    <a:gd name="T8" fmla="*/ 75 w 78"/>
                    <a:gd name="T9" fmla="*/ 172 h 210"/>
                    <a:gd name="T10" fmla="*/ 74 w 78"/>
                    <a:gd name="T11" fmla="*/ 144 h 210"/>
                    <a:gd name="T12" fmla="*/ 0 w 78"/>
                    <a:gd name="T13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210">
                      <a:moveTo>
                        <a:pt x="0" y="0"/>
                      </a:moveTo>
                      <a:cubicBezTo>
                        <a:pt x="39" y="62"/>
                        <a:pt x="17" y="172"/>
                        <a:pt x="17" y="172"/>
                      </a:cubicBezTo>
                      <a:cubicBezTo>
                        <a:pt x="17" y="172"/>
                        <a:pt x="29" y="182"/>
                        <a:pt x="36" y="190"/>
                      </a:cubicBezTo>
                      <a:cubicBezTo>
                        <a:pt x="45" y="200"/>
                        <a:pt x="51" y="210"/>
                        <a:pt x="51" y="210"/>
                      </a:cubicBezTo>
                      <a:cubicBezTo>
                        <a:pt x="51" y="210"/>
                        <a:pt x="71" y="186"/>
                        <a:pt x="75" y="172"/>
                      </a:cubicBezTo>
                      <a:cubicBezTo>
                        <a:pt x="78" y="161"/>
                        <a:pt x="74" y="144"/>
                        <a:pt x="74" y="144"/>
                      </a:cubicBezTo>
                      <a:cubicBezTo>
                        <a:pt x="74" y="144"/>
                        <a:pt x="56" y="36"/>
                        <a:pt x="0" y="0"/>
                      </a:cubicBez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id="{65249121-966D-4C2F-9C59-C0A5F8658E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57688" y="2320926"/>
                  <a:ext cx="352425" cy="276225"/>
                </a:xfrm>
                <a:custGeom>
                  <a:avLst/>
                  <a:gdLst>
                    <a:gd name="T0" fmla="*/ 143 w 164"/>
                    <a:gd name="T1" fmla="*/ 129 h 129"/>
                    <a:gd name="T2" fmla="*/ 74 w 164"/>
                    <a:gd name="T3" fmla="*/ 59 h 129"/>
                    <a:gd name="T4" fmla="*/ 0 w 164"/>
                    <a:gd name="T5" fmla="*/ 0 h 129"/>
                    <a:gd name="T6" fmla="*/ 74 w 164"/>
                    <a:gd name="T7" fmla="*/ 53 h 129"/>
                    <a:gd name="T8" fmla="*/ 164 w 164"/>
                    <a:gd name="T9" fmla="*/ 129 h 129"/>
                    <a:gd name="T10" fmla="*/ 143 w 164"/>
                    <a:gd name="T11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4" h="129">
                      <a:moveTo>
                        <a:pt x="143" y="129"/>
                      </a:moveTo>
                      <a:cubicBezTo>
                        <a:pt x="143" y="129"/>
                        <a:pt x="122" y="71"/>
                        <a:pt x="74" y="59"/>
                      </a:cubicBezTo>
                      <a:cubicBezTo>
                        <a:pt x="23" y="47"/>
                        <a:pt x="0" y="0"/>
                        <a:pt x="0" y="0"/>
                      </a:cubicBezTo>
                      <a:cubicBezTo>
                        <a:pt x="0" y="0"/>
                        <a:pt x="23" y="28"/>
                        <a:pt x="74" y="53"/>
                      </a:cubicBezTo>
                      <a:cubicBezTo>
                        <a:pt x="125" y="77"/>
                        <a:pt x="164" y="129"/>
                        <a:pt x="164" y="129"/>
                      </a:cubicBezTo>
                      <a:lnTo>
                        <a:pt x="143" y="129"/>
                      </a:ln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id="{812240EF-2E49-4AB8-8E1F-38FCEA3A34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02100" y="2141538"/>
                  <a:ext cx="363538" cy="620713"/>
                </a:xfrm>
                <a:custGeom>
                  <a:avLst/>
                  <a:gdLst>
                    <a:gd name="T0" fmla="*/ 0 w 169"/>
                    <a:gd name="T1" fmla="*/ 4 h 289"/>
                    <a:gd name="T2" fmla="*/ 17 w 169"/>
                    <a:gd name="T3" fmla="*/ 1 h 289"/>
                    <a:gd name="T4" fmla="*/ 20 w 169"/>
                    <a:gd name="T5" fmla="*/ 9 h 289"/>
                    <a:gd name="T6" fmla="*/ 99 w 169"/>
                    <a:gd name="T7" fmla="*/ 55 h 289"/>
                    <a:gd name="T8" fmla="*/ 169 w 169"/>
                    <a:gd name="T9" fmla="*/ 258 h 289"/>
                    <a:gd name="T10" fmla="*/ 141 w 169"/>
                    <a:gd name="T11" fmla="*/ 289 h 289"/>
                    <a:gd name="T12" fmla="*/ 113 w 169"/>
                    <a:gd name="T13" fmla="*/ 257 h 289"/>
                    <a:gd name="T14" fmla="*/ 87 w 169"/>
                    <a:gd name="T15" fmla="*/ 79 h 289"/>
                    <a:gd name="T16" fmla="*/ 16 w 169"/>
                    <a:gd name="T17" fmla="*/ 22 h 289"/>
                    <a:gd name="T18" fmla="*/ 7 w 169"/>
                    <a:gd name="T19" fmla="*/ 23 h 289"/>
                    <a:gd name="T20" fmla="*/ 0 w 169"/>
                    <a:gd name="T21" fmla="*/ 4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289">
                      <a:moveTo>
                        <a:pt x="0" y="4"/>
                      </a:moveTo>
                      <a:cubicBezTo>
                        <a:pt x="0" y="4"/>
                        <a:pt x="11" y="0"/>
                        <a:pt x="17" y="1"/>
                      </a:cubicBezTo>
                      <a:cubicBezTo>
                        <a:pt x="19" y="4"/>
                        <a:pt x="20" y="9"/>
                        <a:pt x="20" y="9"/>
                      </a:cubicBezTo>
                      <a:cubicBezTo>
                        <a:pt x="20" y="9"/>
                        <a:pt x="54" y="15"/>
                        <a:pt x="99" y="55"/>
                      </a:cubicBezTo>
                      <a:cubicBezTo>
                        <a:pt x="164" y="113"/>
                        <a:pt x="169" y="258"/>
                        <a:pt x="169" y="258"/>
                      </a:cubicBezTo>
                      <a:cubicBezTo>
                        <a:pt x="141" y="289"/>
                        <a:pt x="141" y="289"/>
                        <a:pt x="141" y="289"/>
                      </a:cubicBezTo>
                      <a:cubicBezTo>
                        <a:pt x="113" y="257"/>
                        <a:pt x="113" y="257"/>
                        <a:pt x="113" y="257"/>
                      </a:cubicBezTo>
                      <a:cubicBezTo>
                        <a:pt x="113" y="257"/>
                        <a:pt x="132" y="140"/>
                        <a:pt x="87" y="79"/>
                      </a:cubicBezTo>
                      <a:cubicBezTo>
                        <a:pt x="50" y="29"/>
                        <a:pt x="16" y="22"/>
                        <a:pt x="16" y="22"/>
                      </a:cubicBezTo>
                      <a:cubicBezTo>
                        <a:pt x="16" y="22"/>
                        <a:pt x="13" y="21"/>
                        <a:pt x="7" y="23"/>
                      </a:cubicBezTo>
                      <a:cubicBezTo>
                        <a:pt x="5" y="16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id="{D7711588-D2D7-4AC5-861C-6F8F89D0E9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10063" y="1243013"/>
                  <a:ext cx="114300" cy="146050"/>
                </a:xfrm>
                <a:custGeom>
                  <a:avLst/>
                  <a:gdLst>
                    <a:gd name="T0" fmla="*/ 51 w 53"/>
                    <a:gd name="T1" fmla="*/ 19 h 68"/>
                    <a:gd name="T2" fmla="*/ 48 w 53"/>
                    <a:gd name="T3" fmla="*/ 10 h 68"/>
                    <a:gd name="T4" fmla="*/ 44 w 53"/>
                    <a:gd name="T5" fmla="*/ 5 h 68"/>
                    <a:gd name="T6" fmla="*/ 33 w 53"/>
                    <a:gd name="T7" fmla="*/ 3 h 68"/>
                    <a:gd name="T8" fmla="*/ 35 w 53"/>
                    <a:gd name="T9" fmla="*/ 6 h 68"/>
                    <a:gd name="T10" fmla="*/ 20 w 53"/>
                    <a:gd name="T11" fmla="*/ 23 h 68"/>
                    <a:gd name="T12" fmla="*/ 13 w 53"/>
                    <a:gd name="T13" fmla="*/ 24 h 68"/>
                    <a:gd name="T14" fmla="*/ 7 w 53"/>
                    <a:gd name="T15" fmla="*/ 9 h 68"/>
                    <a:gd name="T16" fmla="*/ 0 w 53"/>
                    <a:gd name="T17" fmla="*/ 7 h 68"/>
                    <a:gd name="T18" fmla="*/ 4 w 53"/>
                    <a:gd name="T19" fmla="*/ 24 h 68"/>
                    <a:gd name="T20" fmla="*/ 10 w 53"/>
                    <a:gd name="T21" fmla="*/ 45 h 68"/>
                    <a:gd name="T22" fmla="*/ 9 w 53"/>
                    <a:gd name="T23" fmla="*/ 54 h 68"/>
                    <a:gd name="T24" fmla="*/ 18 w 53"/>
                    <a:gd name="T25" fmla="*/ 68 h 68"/>
                    <a:gd name="T26" fmla="*/ 26 w 53"/>
                    <a:gd name="T27" fmla="*/ 64 h 68"/>
                    <a:gd name="T28" fmla="*/ 31 w 53"/>
                    <a:gd name="T29" fmla="*/ 54 h 68"/>
                    <a:gd name="T30" fmla="*/ 37 w 53"/>
                    <a:gd name="T31" fmla="*/ 45 h 68"/>
                    <a:gd name="T32" fmla="*/ 51 w 53"/>
                    <a:gd name="T33" fmla="*/ 1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68">
                      <a:moveTo>
                        <a:pt x="51" y="19"/>
                      </a:moveTo>
                      <a:cubicBezTo>
                        <a:pt x="48" y="15"/>
                        <a:pt x="50" y="13"/>
                        <a:pt x="48" y="10"/>
                      </a:cubicBezTo>
                      <a:cubicBezTo>
                        <a:pt x="47" y="8"/>
                        <a:pt x="44" y="8"/>
                        <a:pt x="44" y="5"/>
                      </a:cubicBezTo>
                      <a:cubicBezTo>
                        <a:pt x="43" y="0"/>
                        <a:pt x="38" y="0"/>
                        <a:pt x="33" y="3"/>
                      </a:cubicBezTo>
                      <a:cubicBezTo>
                        <a:pt x="34" y="4"/>
                        <a:pt x="34" y="5"/>
                        <a:pt x="35" y="6"/>
                      </a:cubicBezTo>
                      <a:cubicBezTo>
                        <a:pt x="38" y="10"/>
                        <a:pt x="26" y="17"/>
                        <a:pt x="20" y="23"/>
                      </a:cubicBezTo>
                      <a:cubicBezTo>
                        <a:pt x="18" y="25"/>
                        <a:pt x="15" y="27"/>
                        <a:pt x="13" y="24"/>
                      </a:cubicBezTo>
                      <a:cubicBezTo>
                        <a:pt x="11" y="20"/>
                        <a:pt x="10" y="12"/>
                        <a:pt x="7" y="9"/>
                      </a:cubicBezTo>
                      <a:cubicBezTo>
                        <a:pt x="4" y="5"/>
                        <a:pt x="0" y="7"/>
                        <a:pt x="0" y="7"/>
                      </a:cubicBezTo>
                      <a:cubicBezTo>
                        <a:pt x="0" y="7"/>
                        <a:pt x="5" y="15"/>
                        <a:pt x="4" y="24"/>
                      </a:cubicBezTo>
                      <a:cubicBezTo>
                        <a:pt x="3" y="32"/>
                        <a:pt x="9" y="43"/>
                        <a:pt x="10" y="45"/>
                      </a:cubicBezTo>
                      <a:cubicBezTo>
                        <a:pt x="10" y="48"/>
                        <a:pt x="10" y="51"/>
                        <a:pt x="9" y="54"/>
                      </a:cubicBezTo>
                      <a:cubicBezTo>
                        <a:pt x="8" y="57"/>
                        <a:pt x="18" y="68"/>
                        <a:pt x="18" y="6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4"/>
                        <a:pt x="31" y="52"/>
                        <a:pt x="37" y="45"/>
                      </a:cubicBezTo>
                      <a:cubicBezTo>
                        <a:pt x="41" y="39"/>
                        <a:pt x="53" y="22"/>
                        <a:pt x="51" y="19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id="{FEB53944-E90B-4F83-B00B-13915B5E39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03738" y="2055813"/>
                  <a:ext cx="1216025" cy="831850"/>
                </a:xfrm>
                <a:custGeom>
                  <a:avLst/>
                  <a:gdLst>
                    <a:gd name="T0" fmla="*/ 0 w 565"/>
                    <a:gd name="T1" fmla="*/ 339 h 387"/>
                    <a:gd name="T2" fmla="*/ 250 w 565"/>
                    <a:gd name="T3" fmla="*/ 21 h 387"/>
                    <a:gd name="T4" fmla="*/ 324 w 565"/>
                    <a:gd name="T5" fmla="*/ 19 h 387"/>
                    <a:gd name="T6" fmla="*/ 565 w 565"/>
                    <a:gd name="T7" fmla="*/ 179 h 387"/>
                    <a:gd name="T8" fmla="*/ 550 w 565"/>
                    <a:gd name="T9" fmla="*/ 208 h 387"/>
                    <a:gd name="T10" fmla="*/ 295 w 565"/>
                    <a:gd name="T11" fmla="*/ 91 h 387"/>
                    <a:gd name="T12" fmla="*/ 163 w 565"/>
                    <a:gd name="T13" fmla="*/ 318 h 387"/>
                    <a:gd name="T14" fmla="*/ 0 w 565"/>
                    <a:gd name="T15" fmla="*/ 339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5" h="387">
                      <a:moveTo>
                        <a:pt x="0" y="339"/>
                      </a:moveTo>
                      <a:cubicBezTo>
                        <a:pt x="0" y="339"/>
                        <a:pt x="243" y="31"/>
                        <a:pt x="250" y="21"/>
                      </a:cubicBezTo>
                      <a:cubicBezTo>
                        <a:pt x="265" y="0"/>
                        <a:pt x="295" y="0"/>
                        <a:pt x="324" y="19"/>
                      </a:cubicBezTo>
                      <a:cubicBezTo>
                        <a:pt x="353" y="38"/>
                        <a:pt x="565" y="179"/>
                        <a:pt x="565" y="179"/>
                      </a:cubicBezTo>
                      <a:cubicBezTo>
                        <a:pt x="565" y="179"/>
                        <a:pt x="560" y="193"/>
                        <a:pt x="550" y="208"/>
                      </a:cubicBezTo>
                      <a:cubicBezTo>
                        <a:pt x="446" y="152"/>
                        <a:pt x="330" y="133"/>
                        <a:pt x="295" y="91"/>
                      </a:cubicBezTo>
                      <a:cubicBezTo>
                        <a:pt x="293" y="97"/>
                        <a:pt x="249" y="235"/>
                        <a:pt x="163" y="318"/>
                      </a:cubicBezTo>
                      <a:cubicBezTo>
                        <a:pt x="92" y="387"/>
                        <a:pt x="0" y="339"/>
                        <a:pt x="0" y="33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id="{3FB8CCB0-12E4-491D-B029-664E9EAF6C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90963" y="1352551"/>
                  <a:ext cx="490538" cy="1800225"/>
                </a:xfrm>
                <a:custGeom>
                  <a:avLst/>
                  <a:gdLst>
                    <a:gd name="T0" fmla="*/ 203 w 228"/>
                    <a:gd name="T1" fmla="*/ 0 h 839"/>
                    <a:gd name="T2" fmla="*/ 35 w 228"/>
                    <a:gd name="T3" fmla="*/ 396 h 839"/>
                    <a:gd name="T4" fmla="*/ 21 w 228"/>
                    <a:gd name="T5" fmla="*/ 397 h 839"/>
                    <a:gd name="T6" fmla="*/ 20 w 228"/>
                    <a:gd name="T7" fmla="*/ 469 h 839"/>
                    <a:gd name="T8" fmla="*/ 102 w 228"/>
                    <a:gd name="T9" fmla="*/ 594 h 839"/>
                    <a:gd name="T10" fmla="*/ 71 w 228"/>
                    <a:gd name="T11" fmla="*/ 687 h 839"/>
                    <a:gd name="T12" fmla="*/ 8 w 228"/>
                    <a:gd name="T13" fmla="*/ 834 h 839"/>
                    <a:gd name="T14" fmla="*/ 162 w 228"/>
                    <a:gd name="T15" fmla="*/ 461 h 839"/>
                    <a:gd name="T16" fmla="*/ 115 w 228"/>
                    <a:gd name="T17" fmla="*/ 414 h 839"/>
                    <a:gd name="T18" fmla="*/ 228 w 228"/>
                    <a:gd name="T19" fmla="*/ 6 h 839"/>
                    <a:gd name="T20" fmla="*/ 203 w 228"/>
                    <a:gd name="T21" fmla="*/ 0 h 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8" h="839">
                      <a:moveTo>
                        <a:pt x="203" y="0"/>
                      </a:moveTo>
                      <a:cubicBezTo>
                        <a:pt x="203" y="0"/>
                        <a:pt x="148" y="171"/>
                        <a:pt x="35" y="396"/>
                      </a:cubicBezTo>
                      <a:cubicBezTo>
                        <a:pt x="31" y="397"/>
                        <a:pt x="21" y="397"/>
                        <a:pt x="21" y="397"/>
                      </a:cubicBezTo>
                      <a:cubicBezTo>
                        <a:pt x="21" y="397"/>
                        <a:pt x="10" y="421"/>
                        <a:pt x="20" y="469"/>
                      </a:cubicBezTo>
                      <a:cubicBezTo>
                        <a:pt x="36" y="540"/>
                        <a:pt x="102" y="594"/>
                        <a:pt x="102" y="594"/>
                      </a:cubicBezTo>
                      <a:cubicBezTo>
                        <a:pt x="102" y="594"/>
                        <a:pt x="120" y="631"/>
                        <a:pt x="71" y="687"/>
                      </a:cubicBezTo>
                      <a:cubicBezTo>
                        <a:pt x="17" y="749"/>
                        <a:pt x="0" y="839"/>
                        <a:pt x="8" y="834"/>
                      </a:cubicBezTo>
                      <a:cubicBezTo>
                        <a:pt x="136" y="755"/>
                        <a:pt x="216" y="560"/>
                        <a:pt x="162" y="461"/>
                      </a:cubicBezTo>
                      <a:cubicBezTo>
                        <a:pt x="149" y="439"/>
                        <a:pt x="126" y="418"/>
                        <a:pt x="115" y="414"/>
                      </a:cubicBezTo>
                      <a:cubicBezTo>
                        <a:pt x="186" y="192"/>
                        <a:pt x="228" y="6"/>
                        <a:pt x="228" y="6"/>
                      </a:cubicBez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id="{B385847F-53FE-4EE3-8047-0BB980501C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3250" y="2425701"/>
                  <a:ext cx="103188" cy="92075"/>
                </a:xfrm>
                <a:custGeom>
                  <a:avLst/>
                  <a:gdLst>
                    <a:gd name="T0" fmla="*/ 0 w 48"/>
                    <a:gd name="T1" fmla="*/ 33 h 43"/>
                    <a:gd name="T2" fmla="*/ 13 w 48"/>
                    <a:gd name="T3" fmla="*/ 43 h 43"/>
                    <a:gd name="T4" fmla="*/ 23 w 48"/>
                    <a:gd name="T5" fmla="*/ 31 h 43"/>
                    <a:gd name="T6" fmla="*/ 19 w 48"/>
                    <a:gd name="T7" fmla="*/ 27 h 43"/>
                    <a:gd name="T8" fmla="*/ 38 w 48"/>
                    <a:gd name="T9" fmla="*/ 15 h 43"/>
                    <a:gd name="T10" fmla="*/ 48 w 48"/>
                    <a:gd name="T11" fmla="*/ 5 h 43"/>
                    <a:gd name="T12" fmla="*/ 44 w 48"/>
                    <a:gd name="T13" fmla="*/ 2 h 43"/>
                    <a:gd name="T14" fmla="*/ 33 w 48"/>
                    <a:gd name="T15" fmla="*/ 9 h 43"/>
                    <a:gd name="T16" fmla="*/ 19 w 48"/>
                    <a:gd name="T17" fmla="*/ 13 h 43"/>
                    <a:gd name="T18" fmla="*/ 0 w 48"/>
                    <a:gd name="T19" fmla="*/ 3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43">
                      <a:moveTo>
                        <a:pt x="0" y="33"/>
                      </a:move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7" y="0"/>
                        <a:pt x="44" y="2"/>
                      </a:cubicBezTo>
                      <a:cubicBezTo>
                        <a:pt x="43" y="3"/>
                        <a:pt x="33" y="9"/>
                        <a:pt x="33" y="9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1CACE418-09BD-454C-A534-65BAE4EC2D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57850" y="1770063"/>
                  <a:ext cx="58738" cy="119063"/>
                </a:xfrm>
                <a:custGeom>
                  <a:avLst/>
                  <a:gdLst>
                    <a:gd name="T0" fmla="*/ 0 w 27"/>
                    <a:gd name="T1" fmla="*/ 51 h 55"/>
                    <a:gd name="T2" fmla="*/ 16 w 27"/>
                    <a:gd name="T3" fmla="*/ 55 h 55"/>
                    <a:gd name="T4" fmla="*/ 19 w 27"/>
                    <a:gd name="T5" fmla="*/ 39 h 55"/>
                    <a:gd name="T6" fmla="*/ 13 w 27"/>
                    <a:gd name="T7" fmla="*/ 38 h 55"/>
                    <a:gd name="T8" fmla="*/ 24 w 27"/>
                    <a:gd name="T9" fmla="*/ 18 h 55"/>
                    <a:gd name="T10" fmla="*/ 27 w 27"/>
                    <a:gd name="T11" fmla="*/ 3 h 55"/>
                    <a:gd name="T12" fmla="*/ 22 w 27"/>
                    <a:gd name="T13" fmla="*/ 4 h 55"/>
                    <a:gd name="T14" fmla="*/ 16 w 27"/>
                    <a:gd name="T15" fmla="*/ 15 h 55"/>
                    <a:gd name="T16" fmla="*/ 2 w 27"/>
                    <a:gd name="T17" fmla="*/ 27 h 55"/>
                    <a:gd name="T18" fmla="*/ 0 w 27"/>
                    <a:gd name="T19" fmla="*/ 51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55">
                      <a:moveTo>
                        <a:pt x="0" y="51"/>
                      </a:move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3" y="0"/>
                        <a:pt x="22" y="4"/>
                      </a:cubicBezTo>
                      <a:cubicBezTo>
                        <a:pt x="21" y="5"/>
                        <a:pt x="16" y="15"/>
                        <a:pt x="16" y="15"/>
                      </a:cubicBezTo>
                      <a:cubicBezTo>
                        <a:pt x="2" y="27"/>
                        <a:pt x="2" y="27"/>
                        <a:pt x="2" y="27"/>
                      </a:cubicBez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E14A163F-A8FE-4967-8374-53E8F596C8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251713" y="1160463"/>
                <a:ext cx="1455738" cy="4876800"/>
              </a:xfrm>
              <a:custGeom>
                <a:avLst/>
                <a:gdLst>
                  <a:gd name="T0" fmla="*/ 676 w 676"/>
                  <a:gd name="T1" fmla="*/ 2268 h 2272"/>
                  <a:gd name="T2" fmla="*/ 575 w 676"/>
                  <a:gd name="T3" fmla="*/ 1419 h 2272"/>
                  <a:gd name="T4" fmla="*/ 349 w 676"/>
                  <a:gd name="T5" fmla="*/ 624 h 2272"/>
                  <a:gd name="T6" fmla="*/ 23 w 676"/>
                  <a:gd name="T7" fmla="*/ 3 h 2272"/>
                  <a:gd name="T8" fmla="*/ 10 w 676"/>
                  <a:gd name="T9" fmla="*/ 8 h 2272"/>
                  <a:gd name="T10" fmla="*/ 3 w 676"/>
                  <a:gd name="T11" fmla="*/ 20 h 2272"/>
                  <a:gd name="T12" fmla="*/ 325 w 676"/>
                  <a:gd name="T13" fmla="*/ 633 h 2272"/>
                  <a:gd name="T14" fmla="*/ 649 w 676"/>
                  <a:gd name="T15" fmla="*/ 2268 h 2272"/>
                  <a:gd name="T16" fmla="*/ 663 w 676"/>
                  <a:gd name="T17" fmla="*/ 2272 h 2272"/>
                  <a:gd name="T18" fmla="*/ 676 w 676"/>
                  <a:gd name="T19" fmla="*/ 2268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6" h="2272">
                    <a:moveTo>
                      <a:pt x="676" y="2268"/>
                    </a:moveTo>
                    <a:cubicBezTo>
                      <a:pt x="661" y="1972"/>
                      <a:pt x="627" y="1688"/>
                      <a:pt x="575" y="1419"/>
                    </a:cubicBezTo>
                    <a:cubicBezTo>
                      <a:pt x="520" y="1135"/>
                      <a:pt x="444" y="867"/>
                      <a:pt x="349" y="624"/>
                    </a:cubicBezTo>
                    <a:cubicBezTo>
                      <a:pt x="187" y="209"/>
                      <a:pt x="25" y="5"/>
                      <a:pt x="23" y="3"/>
                    </a:cubicBezTo>
                    <a:cubicBezTo>
                      <a:pt x="23" y="3"/>
                      <a:pt x="19" y="0"/>
                      <a:pt x="10" y="8"/>
                    </a:cubicBezTo>
                    <a:cubicBezTo>
                      <a:pt x="0" y="16"/>
                      <a:pt x="3" y="20"/>
                      <a:pt x="3" y="20"/>
                    </a:cubicBezTo>
                    <a:cubicBezTo>
                      <a:pt x="4" y="22"/>
                      <a:pt x="164" y="222"/>
                      <a:pt x="325" y="633"/>
                    </a:cubicBezTo>
                    <a:cubicBezTo>
                      <a:pt x="456" y="972"/>
                      <a:pt x="612" y="1517"/>
                      <a:pt x="649" y="2268"/>
                    </a:cubicBezTo>
                    <a:cubicBezTo>
                      <a:pt x="649" y="2268"/>
                      <a:pt x="651" y="2272"/>
                      <a:pt x="663" y="2272"/>
                    </a:cubicBezTo>
                    <a:cubicBezTo>
                      <a:pt x="674" y="2272"/>
                      <a:pt x="676" y="2268"/>
                      <a:pt x="676" y="2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" name="Freeform 64">
                <a:extLst>
                  <a:ext uri="{FF2B5EF4-FFF2-40B4-BE49-F238E27FC236}">
                    <a16:creationId xmlns:a16="http://schemas.microsoft.com/office/drawing/2014/main" id="{63DDA0BB-4066-4F35-A882-1142C0937B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1538" y="1755776"/>
                <a:ext cx="61913" cy="90488"/>
              </a:xfrm>
              <a:custGeom>
                <a:avLst/>
                <a:gdLst>
                  <a:gd name="T0" fmla="*/ 8 w 29"/>
                  <a:gd name="T1" fmla="*/ 34 h 42"/>
                  <a:gd name="T2" fmla="*/ 13 w 29"/>
                  <a:gd name="T3" fmla="*/ 39 h 42"/>
                  <a:gd name="T4" fmla="*/ 27 w 29"/>
                  <a:gd name="T5" fmla="*/ 27 h 42"/>
                  <a:gd name="T6" fmla="*/ 26 w 29"/>
                  <a:gd name="T7" fmla="*/ 17 h 42"/>
                  <a:gd name="T8" fmla="*/ 22 w 29"/>
                  <a:gd name="T9" fmla="*/ 10 h 42"/>
                  <a:gd name="T10" fmla="*/ 16 w 29"/>
                  <a:gd name="T11" fmla="*/ 5 h 42"/>
                  <a:gd name="T12" fmla="*/ 5 w 29"/>
                  <a:gd name="T13" fmla="*/ 13 h 42"/>
                  <a:gd name="T14" fmla="*/ 4 w 29"/>
                  <a:gd name="T15" fmla="*/ 29 h 42"/>
                  <a:gd name="T16" fmla="*/ 8 w 29"/>
                  <a:gd name="T17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2">
                    <a:moveTo>
                      <a:pt x="8" y="34"/>
                    </a:moveTo>
                    <a:cubicBezTo>
                      <a:pt x="7" y="37"/>
                      <a:pt x="9" y="42"/>
                      <a:pt x="13" y="39"/>
                    </a:cubicBezTo>
                    <a:cubicBezTo>
                      <a:pt x="21" y="33"/>
                      <a:pt x="25" y="31"/>
                      <a:pt x="27" y="27"/>
                    </a:cubicBezTo>
                    <a:cubicBezTo>
                      <a:pt x="28" y="24"/>
                      <a:pt x="29" y="19"/>
                      <a:pt x="26" y="17"/>
                    </a:cubicBezTo>
                    <a:cubicBezTo>
                      <a:pt x="23" y="15"/>
                      <a:pt x="24" y="12"/>
                      <a:pt x="22" y="10"/>
                    </a:cubicBezTo>
                    <a:cubicBezTo>
                      <a:pt x="20" y="8"/>
                      <a:pt x="19" y="8"/>
                      <a:pt x="16" y="5"/>
                    </a:cubicBezTo>
                    <a:cubicBezTo>
                      <a:pt x="11" y="0"/>
                      <a:pt x="8" y="7"/>
                      <a:pt x="5" y="13"/>
                    </a:cubicBezTo>
                    <a:cubicBezTo>
                      <a:pt x="2" y="18"/>
                      <a:pt x="0" y="26"/>
                      <a:pt x="4" y="29"/>
                    </a:cubicBezTo>
                    <a:cubicBezTo>
                      <a:pt x="1" y="35"/>
                      <a:pt x="6" y="37"/>
                      <a:pt x="8" y="34"/>
                    </a:cubicBezTo>
                    <a:close/>
                  </a:path>
                </a:pathLst>
              </a:custGeom>
              <a:gradFill>
                <a:gsLst>
                  <a:gs pos="5000">
                    <a:schemeClr val="accent1">
                      <a:lumMod val="5000"/>
                      <a:lumOff val="95000"/>
                    </a:schemeClr>
                  </a:gs>
                  <a:gs pos="57000">
                    <a:srgbClr val="A2D8E4"/>
                  </a:gs>
                  <a:gs pos="82000">
                    <a:srgbClr val="86C9D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8CDFDD1-0E5B-4EF1-AA0C-BD5E6E76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" y="284817"/>
            <a:ext cx="10515600" cy="4278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развития с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годы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FA1363-7359-4FA6-B2CA-232DE26F1130}"/>
              </a:ext>
            </a:extLst>
          </p:cNvPr>
          <p:cNvGrpSpPr/>
          <p:nvPr/>
        </p:nvGrpSpPr>
        <p:grpSpPr>
          <a:xfrm>
            <a:off x="6849779" y="1624292"/>
            <a:ext cx="683611" cy="681608"/>
            <a:chOff x="5318252" y="1756926"/>
            <a:chExt cx="1106726" cy="1103481"/>
          </a:xfrm>
        </p:grpSpPr>
        <p:sp>
          <p:nvSpPr>
            <p:cNvPr id="73" name="Oval 62">
              <a:extLst>
                <a:ext uri="{FF2B5EF4-FFF2-40B4-BE49-F238E27FC236}">
                  <a16:creationId xmlns:a16="http://schemas.microsoft.com/office/drawing/2014/main" id="{1BDE6B91-7ECB-4AAF-9F51-52D635635F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8252" y="1756926"/>
              <a:ext cx="1106726" cy="1103481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869041B2-75B9-4413-8EF8-1937B494259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41629" y="2140488"/>
              <a:ext cx="659972" cy="336356"/>
            </a:xfrm>
            <a:custGeom>
              <a:avLst/>
              <a:gdLst>
                <a:gd name="T0" fmla="*/ 412 w 412"/>
                <a:gd name="T1" fmla="*/ 76 h 211"/>
                <a:gd name="T2" fmla="*/ 407 w 412"/>
                <a:gd name="T3" fmla="*/ 0 h 211"/>
                <a:gd name="T4" fmla="*/ 330 w 412"/>
                <a:gd name="T5" fmla="*/ 11 h 211"/>
                <a:gd name="T6" fmla="*/ 361 w 412"/>
                <a:gd name="T7" fmla="*/ 36 h 211"/>
                <a:gd name="T8" fmla="*/ 283 w 412"/>
                <a:gd name="T9" fmla="*/ 133 h 211"/>
                <a:gd name="T10" fmla="*/ 276 w 412"/>
                <a:gd name="T11" fmla="*/ 132 h 211"/>
                <a:gd name="T12" fmla="*/ 253 w 412"/>
                <a:gd name="T13" fmla="*/ 136 h 211"/>
                <a:gd name="T14" fmla="*/ 201 w 412"/>
                <a:gd name="T15" fmla="*/ 91 h 211"/>
                <a:gd name="T16" fmla="*/ 203 w 412"/>
                <a:gd name="T17" fmla="*/ 82 h 211"/>
                <a:gd name="T18" fmla="*/ 169 w 412"/>
                <a:gd name="T19" fmla="*/ 39 h 211"/>
                <a:gd name="T20" fmla="*/ 140 w 412"/>
                <a:gd name="T21" fmla="*/ 47 h 211"/>
                <a:gd name="T22" fmla="*/ 125 w 412"/>
                <a:gd name="T23" fmla="*/ 73 h 211"/>
                <a:gd name="T24" fmla="*/ 126 w 412"/>
                <a:gd name="T25" fmla="*/ 87 h 211"/>
                <a:gd name="T26" fmla="*/ 63 w 412"/>
                <a:gd name="T27" fmla="*/ 130 h 211"/>
                <a:gd name="T28" fmla="*/ 46 w 412"/>
                <a:gd name="T29" fmla="*/ 123 h 211"/>
                <a:gd name="T30" fmla="*/ 17 w 412"/>
                <a:gd name="T31" fmla="*/ 132 h 211"/>
                <a:gd name="T32" fmla="*/ 2 w 412"/>
                <a:gd name="T33" fmla="*/ 158 h 211"/>
                <a:gd name="T34" fmla="*/ 33 w 412"/>
                <a:gd name="T35" fmla="*/ 201 h 211"/>
                <a:gd name="T36" fmla="*/ 37 w 412"/>
                <a:gd name="T37" fmla="*/ 202 h 211"/>
                <a:gd name="T38" fmla="*/ 80 w 412"/>
                <a:gd name="T39" fmla="*/ 167 h 211"/>
                <a:gd name="T40" fmla="*/ 79 w 412"/>
                <a:gd name="T41" fmla="*/ 153 h 211"/>
                <a:gd name="T42" fmla="*/ 142 w 412"/>
                <a:gd name="T43" fmla="*/ 111 h 211"/>
                <a:gd name="T44" fmla="*/ 156 w 412"/>
                <a:gd name="T45" fmla="*/ 116 h 211"/>
                <a:gd name="T46" fmla="*/ 160 w 412"/>
                <a:gd name="T47" fmla="*/ 117 h 211"/>
                <a:gd name="T48" fmla="*/ 183 w 412"/>
                <a:gd name="T49" fmla="*/ 113 h 211"/>
                <a:gd name="T50" fmla="*/ 234 w 412"/>
                <a:gd name="T51" fmla="*/ 157 h 211"/>
                <a:gd name="T52" fmla="*/ 232 w 412"/>
                <a:gd name="T53" fmla="*/ 166 h 211"/>
                <a:gd name="T54" fmla="*/ 263 w 412"/>
                <a:gd name="T55" fmla="*/ 209 h 211"/>
                <a:gd name="T56" fmla="*/ 266 w 412"/>
                <a:gd name="T57" fmla="*/ 210 h 211"/>
                <a:gd name="T58" fmla="*/ 295 w 412"/>
                <a:gd name="T59" fmla="*/ 202 h 211"/>
                <a:gd name="T60" fmla="*/ 310 w 412"/>
                <a:gd name="T61" fmla="*/ 175 h 211"/>
                <a:gd name="T62" fmla="*/ 305 w 412"/>
                <a:gd name="T63" fmla="*/ 152 h 211"/>
                <a:gd name="T64" fmla="*/ 383 w 412"/>
                <a:gd name="T65" fmla="*/ 53 h 211"/>
                <a:gd name="T66" fmla="*/ 412 w 412"/>
                <a:gd name="T67" fmla="*/ 76 h 211"/>
                <a:gd name="T68" fmla="*/ 38 w 412"/>
                <a:gd name="T69" fmla="*/ 189 h 211"/>
                <a:gd name="T70" fmla="*/ 14 w 412"/>
                <a:gd name="T71" fmla="*/ 159 h 211"/>
                <a:gd name="T72" fmla="*/ 24 w 412"/>
                <a:gd name="T73" fmla="*/ 141 h 211"/>
                <a:gd name="T74" fmla="*/ 44 w 412"/>
                <a:gd name="T75" fmla="*/ 136 h 211"/>
                <a:gd name="T76" fmla="*/ 47 w 412"/>
                <a:gd name="T77" fmla="*/ 136 h 211"/>
                <a:gd name="T78" fmla="*/ 68 w 412"/>
                <a:gd name="T79" fmla="*/ 166 h 211"/>
                <a:gd name="T80" fmla="*/ 38 w 412"/>
                <a:gd name="T81" fmla="*/ 189 h 211"/>
                <a:gd name="T82" fmla="*/ 161 w 412"/>
                <a:gd name="T83" fmla="*/ 105 h 211"/>
                <a:gd name="T84" fmla="*/ 137 w 412"/>
                <a:gd name="T85" fmla="*/ 75 h 211"/>
                <a:gd name="T86" fmla="*/ 147 w 412"/>
                <a:gd name="T87" fmla="*/ 57 h 211"/>
                <a:gd name="T88" fmla="*/ 167 w 412"/>
                <a:gd name="T89" fmla="*/ 51 h 211"/>
                <a:gd name="T90" fmla="*/ 170 w 412"/>
                <a:gd name="T91" fmla="*/ 52 h 211"/>
                <a:gd name="T92" fmla="*/ 191 w 412"/>
                <a:gd name="T93" fmla="*/ 81 h 211"/>
                <a:gd name="T94" fmla="*/ 161 w 412"/>
                <a:gd name="T95" fmla="*/ 105 h 211"/>
                <a:gd name="T96" fmla="*/ 288 w 412"/>
                <a:gd name="T97" fmla="*/ 192 h 211"/>
                <a:gd name="T98" fmla="*/ 268 w 412"/>
                <a:gd name="T99" fmla="*/ 198 h 211"/>
                <a:gd name="T100" fmla="*/ 244 w 412"/>
                <a:gd name="T101" fmla="*/ 168 h 211"/>
                <a:gd name="T102" fmla="*/ 254 w 412"/>
                <a:gd name="T103" fmla="*/ 150 h 211"/>
                <a:gd name="T104" fmla="*/ 274 w 412"/>
                <a:gd name="T105" fmla="*/ 144 h 211"/>
                <a:gd name="T106" fmla="*/ 277 w 412"/>
                <a:gd name="T107" fmla="*/ 144 h 211"/>
                <a:gd name="T108" fmla="*/ 298 w 412"/>
                <a:gd name="T109" fmla="*/ 174 h 211"/>
                <a:gd name="T110" fmla="*/ 288 w 412"/>
                <a:gd name="T111" fmla="*/ 19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2" h="211">
                  <a:moveTo>
                    <a:pt x="412" y="76"/>
                  </a:moveTo>
                  <a:cubicBezTo>
                    <a:pt x="407" y="0"/>
                    <a:pt x="407" y="0"/>
                    <a:pt x="407" y="0"/>
                  </a:cubicBezTo>
                  <a:cubicBezTo>
                    <a:pt x="330" y="11"/>
                    <a:pt x="330" y="11"/>
                    <a:pt x="330" y="11"/>
                  </a:cubicBezTo>
                  <a:cubicBezTo>
                    <a:pt x="361" y="36"/>
                    <a:pt x="361" y="36"/>
                    <a:pt x="361" y="36"/>
                  </a:cubicBezTo>
                  <a:cubicBezTo>
                    <a:pt x="283" y="133"/>
                    <a:pt x="283" y="133"/>
                    <a:pt x="283" y="133"/>
                  </a:cubicBezTo>
                  <a:cubicBezTo>
                    <a:pt x="281" y="133"/>
                    <a:pt x="278" y="132"/>
                    <a:pt x="276" y="132"/>
                  </a:cubicBezTo>
                  <a:cubicBezTo>
                    <a:pt x="268" y="131"/>
                    <a:pt x="260" y="132"/>
                    <a:pt x="253" y="136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02" y="88"/>
                    <a:pt x="203" y="85"/>
                    <a:pt x="203" y="82"/>
                  </a:cubicBezTo>
                  <a:cubicBezTo>
                    <a:pt x="206" y="61"/>
                    <a:pt x="191" y="41"/>
                    <a:pt x="169" y="39"/>
                  </a:cubicBezTo>
                  <a:cubicBezTo>
                    <a:pt x="158" y="37"/>
                    <a:pt x="148" y="40"/>
                    <a:pt x="140" y="47"/>
                  </a:cubicBezTo>
                  <a:cubicBezTo>
                    <a:pt x="132" y="53"/>
                    <a:pt x="126" y="63"/>
                    <a:pt x="125" y="73"/>
                  </a:cubicBezTo>
                  <a:cubicBezTo>
                    <a:pt x="125" y="78"/>
                    <a:pt x="125" y="83"/>
                    <a:pt x="126" y="87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58" y="127"/>
                    <a:pt x="52" y="124"/>
                    <a:pt x="46" y="123"/>
                  </a:cubicBezTo>
                  <a:cubicBezTo>
                    <a:pt x="35" y="122"/>
                    <a:pt x="25" y="125"/>
                    <a:pt x="17" y="132"/>
                  </a:cubicBezTo>
                  <a:cubicBezTo>
                    <a:pt x="8" y="138"/>
                    <a:pt x="3" y="147"/>
                    <a:pt x="2" y="158"/>
                  </a:cubicBezTo>
                  <a:cubicBezTo>
                    <a:pt x="0" y="178"/>
                    <a:pt x="13" y="197"/>
                    <a:pt x="33" y="201"/>
                  </a:cubicBezTo>
                  <a:cubicBezTo>
                    <a:pt x="34" y="201"/>
                    <a:pt x="35" y="201"/>
                    <a:pt x="37" y="202"/>
                  </a:cubicBezTo>
                  <a:cubicBezTo>
                    <a:pt x="58" y="204"/>
                    <a:pt x="78" y="189"/>
                    <a:pt x="80" y="167"/>
                  </a:cubicBezTo>
                  <a:cubicBezTo>
                    <a:pt x="81" y="162"/>
                    <a:pt x="80" y="158"/>
                    <a:pt x="79" y="153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6" y="113"/>
                    <a:pt x="151" y="115"/>
                    <a:pt x="156" y="116"/>
                  </a:cubicBezTo>
                  <a:cubicBezTo>
                    <a:pt x="157" y="117"/>
                    <a:pt x="158" y="117"/>
                    <a:pt x="160" y="117"/>
                  </a:cubicBezTo>
                  <a:cubicBezTo>
                    <a:pt x="168" y="118"/>
                    <a:pt x="176" y="116"/>
                    <a:pt x="183" y="113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3" y="160"/>
                    <a:pt x="232" y="163"/>
                    <a:pt x="232" y="166"/>
                  </a:cubicBezTo>
                  <a:cubicBezTo>
                    <a:pt x="229" y="186"/>
                    <a:pt x="243" y="205"/>
                    <a:pt x="263" y="209"/>
                  </a:cubicBezTo>
                  <a:cubicBezTo>
                    <a:pt x="264" y="210"/>
                    <a:pt x="265" y="210"/>
                    <a:pt x="266" y="210"/>
                  </a:cubicBezTo>
                  <a:cubicBezTo>
                    <a:pt x="277" y="211"/>
                    <a:pt x="287" y="208"/>
                    <a:pt x="295" y="202"/>
                  </a:cubicBezTo>
                  <a:cubicBezTo>
                    <a:pt x="304" y="195"/>
                    <a:pt x="309" y="186"/>
                    <a:pt x="310" y="175"/>
                  </a:cubicBezTo>
                  <a:cubicBezTo>
                    <a:pt x="311" y="167"/>
                    <a:pt x="309" y="159"/>
                    <a:pt x="305" y="152"/>
                  </a:cubicBezTo>
                  <a:cubicBezTo>
                    <a:pt x="383" y="53"/>
                    <a:pt x="383" y="53"/>
                    <a:pt x="383" y="53"/>
                  </a:cubicBezTo>
                  <a:lnTo>
                    <a:pt x="412" y="76"/>
                  </a:lnTo>
                  <a:close/>
                  <a:moveTo>
                    <a:pt x="38" y="189"/>
                  </a:moveTo>
                  <a:cubicBezTo>
                    <a:pt x="23" y="187"/>
                    <a:pt x="13" y="174"/>
                    <a:pt x="14" y="159"/>
                  </a:cubicBezTo>
                  <a:cubicBezTo>
                    <a:pt x="15" y="152"/>
                    <a:pt x="19" y="146"/>
                    <a:pt x="24" y="141"/>
                  </a:cubicBezTo>
                  <a:cubicBezTo>
                    <a:pt x="30" y="137"/>
                    <a:pt x="37" y="135"/>
                    <a:pt x="44" y="136"/>
                  </a:cubicBezTo>
                  <a:cubicBezTo>
                    <a:pt x="45" y="136"/>
                    <a:pt x="46" y="136"/>
                    <a:pt x="47" y="136"/>
                  </a:cubicBezTo>
                  <a:cubicBezTo>
                    <a:pt x="61" y="139"/>
                    <a:pt x="70" y="152"/>
                    <a:pt x="68" y="166"/>
                  </a:cubicBezTo>
                  <a:cubicBezTo>
                    <a:pt x="66" y="180"/>
                    <a:pt x="53" y="191"/>
                    <a:pt x="38" y="189"/>
                  </a:cubicBezTo>
                  <a:close/>
                  <a:moveTo>
                    <a:pt x="161" y="105"/>
                  </a:moveTo>
                  <a:cubicBezTo>
                    <a:pt x="146" y="103"/>
                    <a:pt x="136" y="89"/>
                    <a:pt x="137" y="75"/>
                  </a:cubicBezTo>
                  <a:cubicBezTo>
                    <a:pt x="138" y="68"/>
                    <a:pt x="142" y="61"/>
                    <a:pt x="147" y="57"/>
                  </a:cubicBezTo>
                  <a:cubicBezTo>
                    <a:pt x="153" y="52"/>
                    <a:pt x="160" y="50"/>
                    <a:pt x="167" y="51"/>
                  </a:cubicBezTo>
                  <a:cubicBezTo>
                    <a:pt x="168" y="51"/>
                    <a:pt x="169" y="51"/>
                    <a:pt x="170" y="52"/>
                  </a:cubicBezTo>
                  <a:cubicBezTo>
                    <a:pt x="184" y="54"/>
                    <a:pt x="193" y="67"/>
                    <a:pt x="191" y="81"/>
                  </a:cubicBezTo>
                  <a:cubicBezTo>
                    <a:pt x="189" y="96"/>
                    <a:pt x="176" y="106"/>
                    <a:pt x="161" y="105"/>
                  </a:cubicBezTo>
                  <a:close/>
                  <a:moveTo>
                    <a:pt x="288" y="192"/>
                  </a:moveTo>
                  <a:cubicBezTo>
                    <a:pt x="282" y="196"/>
                    <a:pt x="275" y="198"/>
                    <a:pt x="268" y="198"/>
                  </a:cubicBezTo>
                  <a:cubicBezTo>
                    <a:pt x="253" y="196"/>
                    <a:pt x="242" y="182"/>
                    <a:pt x="244" y="168"/>
                  </a:cubicBezTo>
                  <a:cubicBezTo>
                    <a:pt x="245" y="160"/>
                    <a:pt x="249" y="154"/>
                    <a:pt x="254" y="150"/>
                  </a:cubicBezTo>
                  <a:cubicBezTo>
                    <a:pt x="260" y="145"/>
                    <a:pt x="267" y="143"/>
                    <a:pt x="274" y="144"/>
                  </a:cubicBezTo>
                  <a:cubicBezTo>
                    <a:pt x="275" y="144"/>
                    <a:pt x="276" y="144"/>
                    <a:pt x="277" y="144"/>
                  </a:cubicBezTo>
                  <a:cubicBezTo>
                    <a:pt x="290" y="147"/>
                    <a:pt x="299" y="160"/>
                    <a:pt x="298" y="174"/>
                  </a:cubicBezTo>
                  <a:cubicBezTo>
                    <a:pt x="297" y="181"/>
                    <a:pt x="293" y="188"/>
                    <a:pt x="288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8BACB0C4-40AF-4CD0-BB55-71409978506D}"/>
              </a:ext>
            </a:extLst>
          </p:cNvPr>
          <p:cNvSpPr/>
          <p:nvPr/>
        </p:nvSpPr>
        <p:spPr>
          <a:xfrm>
            <a:off x="7634279" y="1712711"/>
            <a:ext cx="2231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Увеличение активной клиентской базы</a:t>
            </a:r>
            <a:endParaRPr lang="en-I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7F997B3-6FA3-475F-8378-65AD0C4953DA}"/>
              </a:ext>
            </a:extLst>
          </p:cNvPr>
          <p:cNvSpPr/>
          <p:nvPr/>
        </p:nvSpPr>
        <p:spPr>
          <a:xfrm>
            <a:off x="7642076" y="2618203"/>
            <a:ext cx="2223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Увеличение товарооборота минимум в 2 раза</a:t>
            </a:r>
            <a:endParaRPr lang="en-I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772FDC-116A-43BF-A915-1AFAB25623D0}"/>
              </a:ext>
            </a:extLst>
          </p:cNvPr>
          <p:cNvGrpSpPr/>
          <p:nvPr/>
        </p:nvGrpSpPr>
        <p:grpSpPr>
          <a:xfrm>
            <a:off x="6849777" y="4710116"/>
            <a:ext cx="683611" cy="681608"/>
            <a:chOff x="7763397" y="5377019"/>
            <a:chExt cx="602889" cy="601122"/>
          </a:xfrm>
        </p:grpSpPr>
        <p:sp>
          <p:nvSpPr>
            <p:cNvPr id="110" name="Oval 62">
              <a:extLst>
                <a:ext uri="{FF2B5EF4-FFF2-40B4-BE49-F238E27FC236}">
                  <a16:creationId xmlns:a16="http://schemas.microsoft.com/office/drawing/2014/main" id="{3DF24356-35F9-48C5-B87C-88C6F4E9C0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63397" y="5377019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26" name="Graphic 25" descr="Bullseye">
              <a:extLst>
                <a:ext uri="{FF2B5EF4-FFF2-40B4-BE49-F238E27FC236}">
                  <a16:creationId xmlns:a16="http://schemas.microsoft.com/office/drawing/2014/main" id="{F6DF735E-971F-4BF8-8891-66B2A1F2F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88512" y="5501251"/>
              <a:ext cx="352658" cy="352658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670BE2A-42DA-4284-808E-F43B07D2EFB3}"/>
              </a:ext>
            </a:extLst>
          </p:cNvPr>
          <p:cNvGrpSpPr/>
          <p:nvPr/>
        </p:nvGrpSpPr>
        <p:grpSpPr>
          <a:xfrm>
            <a:off x="6871609" y="5738724"/>
            <a:ext cx="683611" cy="681608"/>
            <a:chOff x="9880499" y="5412531"/>
            <a:chExt cx="602889" cy="601122"/>
          </a:xfrm>
        </p:grpSpPr>
        <p:sp>
          <p:nvSpPr>
            <p:cNvPr id="113" name="Oval 62">
              <a:extLst>
                <a:ext uri="{FF2B5EF4-FFF2-40B4-BE49-F238E27FC236}">
                  <a16:creationId xmlns:a16="http://schemas.microsoft.com/office/drawing/2014/main" id="{0A3E7296-1CCD-4B6F-AC4F-F0FB8B9D03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80499" y="5412531"/>
              <a:ext cx="602889" cy="601122"/>
            </a:xfrm>
            <a:prstGeom prst="ellipse">
              <a:avLst/>
            </a:prstGeom>
            <a:solidFill>
              <a:srgbClr val="002B6A"/>
            </a:solidFill>
            <a:ln w="34925">
              <a:solidFill>
                <a:srgbClr val="DEEBF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32" name="Graphic 31" descr="Pie chart">
              <a:extLst>
                <a:ext uri="{FF2B5EF4-FFF2-40B4-BE49-F238E27FC236}">
                  <a16:creationId xmlns:a16="http://schemas.microsoft.com/office/drawing/2014/main" id="{E1D84DEA-F8DC-46AE-B5B7-2C07CA48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21013" y="5552162"/>
              <a:ext cx="321861" cy="321861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9D7061A-736A-4EBC-911E-E4F5A762C7B1}"/>
              </a:ext>
            </a:extLst>
          </p:cNvPr>
          <p:cNvSpPr/>
          <p:nvPr/>
        </p:nvSpPr>
        <p:spPr>
          <a:xfrm>
            <a:off x="7642076" y="3685061"/>
            <a:ext cx="2223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Открытие более 50 аптек по всему Узбекистану</a:t>
            </a:r>
            <a:endParaRPr lang="en-I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48AE89-046F-4855-B65D-8C0469994CA4}"/>
              </a:ext>
            </a:extLst>
          </p:cNvPr>
          <p:cNvSpPr/>
          <p:nvPr/>
        </p:nvSpPr>
        <p:spPr>
          <a:xfrm>
            <a:off x="7642076" y="4698129"/>
            <a:ext cx="222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rPr>
              <a:t>Открытие своего представительства</a:t>
            </a:r>
            <a:endParaRPr lang="en-I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FBC5B5-5A43-442A-80BD-2092A47B624B}"/>
              </a:ext>
            </a:extLst>
          </p:cNvPr>
          <p:cNvSpPr/>
          <p:nvPr/>
        </p:nvSpPr>
        <p:spPr>
          <a:xfrm>
            <a:off x="7642076" y="5670859"/>
            <a:ext cx="2362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доли среди распределительных компаний</a:t>
            </a:r>
            <a:endParaRPr lang="en-I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gnika Negative" panose="02010003020600000004" pitchFamily="2" charset="0"/>
              <a:ea typeface="Roboto" pitchFamily="2" charset="0"/>
              <a:cs typeface="Microsoft New Tai Lue" panose="020B0502040204020203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0" y="-30600"/>
            <a:ext cx="4031620" cy="811402"/>
          </a:xfrm>
          <a:prstGeom prst="rect">
            <a:avLst/>
          </a:prstGeom>
          <a:gradFill>
            <a:gsLst>
              <a:gs pos="19000">
                <a:srgbClr val="49AFC4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810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71C1D1"/>
            </a:gs>
            <a:gs pos="100000">
              <a:srgbClr val="92CAD2">
                <a:alpha val="84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0F9F1D22-6A75-4F14-BFB6-D374D5948E9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516926"/>
            <a:ext cx="3968885" cy="5341073"/>
            <a:chOff x="7644610" y="1084004"/>
            <a:chExt cx="4290585" cy="577399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7E75E5-8D68-441D-B483-B38DB9BA31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1057" y="1084004"/>
              <a:ext cx="3894138" cy="2427288"/>
              <a:chOff x="4075113" y="1084263"/>
              <a:chExt cx="3894138" cy="2427288"/>
            </a:xfrm>
          </p:grpSpPr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id="{DF4AF657-D495-457A-AC17-618C7BF20E22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195888" y="1312863"/>
                <a:ext cx="2222500" cy="2184400"/>
              </a:xfrm>
              <a:custGeom>
                <a:avLst/>
                <a:gdLst>
                  <a:gd name="T0" fmla="*/ 644 w 1033"/>
                  <a:gd name="T1" fmla="*/ 1017 h 1017"/>
                  <a:gd name="T2" fmla="*/ 352 w 1033"/>
                  <a:gd name="T3" fmla="*/ 1007 h 1017"/>
                  <a:gd name="T4" fmla="*/ 693 w 1033"/>
                  <a:gd name="T5" fmla="*/ 1002 h 1017"/>
                  <a:gd name="T6" fmla="*/ 304 w 1033"/>
                  <a:gd name="T7" fmla="*/ 988 h 1017"/>
                  <a:gd name="T8" fmla="*/ 741 w 1033"/>
                  <a:gd name="T9" fmla="*/ 982 h 1017"/>
                  <a:gd name="T10" fmla="*/ 259 w 1033"/>
                  <a:gd name="T11" fmla="*/ 965 h 1017"/>
                  <a:gd name="T12" fmla="*/ 786 w 1033"/>
                  <a:gd name="T13" fmla="*/ 958 h 1017"/>
                  <a:gd name="T14" fmla="*/ 215 w 1033"/>
                  <a:gd name="T15" fmla="*/ 937 h 1017"/>
                  <a:gd name="T16" fmla="*/ 828 w 1033"/>
                  <a:gd name="T17" fmla="*/ 928 h 1017"/>
                  <a:gd name="T18" fmla="*/ 175 w 1033"/>
                  <a:gd name="T19" fmla="*/ 905 h 1017"/>
                  <a:gd name="T20" fmla="*/ 868 w 1033"/>
                  <a:gd name="T21" fmla="*/ 895 h 1017"/>
                  <a:gd name="T22" fmla="*/ 138 w 1033"/>
                  <a:gd name="T23" fmla="*/ 869 h 1017"/>
                  <a:gd name="T24" fmla="*/ 904 w 1033"/>
                  <a:gd name="T25" fmla="*/ 858 h 1017"/>
                  <a:gd name="T26" fmla="*/ 105 w 1033"/>
                  <a:gd name="T27" fmla="*/ 829 h 1017"/>
                  <a:gd name="T28" fmla="*/ 936 w 1033"/>
                  <a:gd name="T29" fmla="*/ 818 h 1017"/>
                  <a:gd name="T30" fmla="*/ 76 w 1033"/>
                  <a:gd name="T31" fmla="*/ 787 h 1017"/>
                  <a:gd name="T32" fmla="*/ 964 w 1033"/>
                  <a:gd name="T33" fmla="*/ 775 h 1017"/>
                  <a:gd name="T34" fmla="*/ 51 w 1033"/>
                  <a:gd name="T35" fmla="*/ 742 h 1017"/>
                  <a:gd name="T36" fmla="*/ 987 w 1033"/>
                  <a:gd name="T37" fmla="*/ 729 h 1017"/>
                  <a:gd name="T38" fmla="*/ 31 w 1033"/>
                  <a:gd name="T39" fmla="*/ 694 h 1017"/>
                  <a:gd name="T40" fmla="*/ 1006 w 1033"/>
                  <a:gd name="T41" fmla="*/ 681 h 1017"/>
                  <a:gd name="T42" fmla="*/ 16 w 1033"/>
                  <a:gd name="T43" fmla="*/ 645 h 1017"/>
                  <a:gd name="T44" fmla="*/ 1020 w 1033"/>
                  <a:gd name="T45" fmla="*/ 632 h 1017"/>
                  <a:gd name="T46" fmla="*/ 5 w 1033"/>
                  <a:gd name="T47" fmla="*/ 594 h 1017"/>
                  <a:gd name="T48" fmla="*/ 1029 w 1033"/>
                  <a:gd name="T49" fmla="*/ 581 h 1017"/>
                  <a:gd name="T50" fmla="*/ 14 w 1033"/>
                  <a:gd name="T51" fmla="*/ 541 h 1017"/>
                  <a:gd name="T52" fmla="*/ 1019 w 1033"/>
                  <a:gd name="T53" fmla="*/ 517 h 1017"/>
                  <a:gd name="T54" fmla="*/ 14 w 1033"/>
                  <a:gd name="T55" fmla="*/ 492 h 1017"/>
                  <a:gd name="T56" fmla="*/ 1017 w 1033"/>
                  <a:gd name="T57" fmla="*/ 479 h 1017"/>
                  <a:gd name="T58" fmla="*/ 19 w 1033"/>
                  <a:gd name="T59" fmla="*/ 443 h 1017"/>
                  <a:gd name="T60" fmla="*/ 1011 w 1033"/>
                  <a:gd name="T61" fmla="*/ 429 h 1017"/>
                  <a:gd name="T62" fmla="*/ 29 w 1033"/>
                  <a:gd name="T63" fmla="*/ 393 h 1017"/>
                  <a:gd name="T64" fmla="*/ 1000 w 1033"/>
                  <a:gd name="T65" fmla="*/ 381 h 1017"/>
                  <a:gd name="T66" fmla="*/ 44 w 1033"/>
                  <a:gd name="T67" fmla="*/ 346 h 1017"/>
                  <a:gd name="T68" fmla="*/ 984 w 1033"/>
                  <a:gd name="T69" fmla="*/ 333 h 1017"/>
                  <a:gd name="T70" fmla="*/ 63 w 1033"/>
                  <a:gd name="T71" fmla="*/ 300 h 1017"/>
                  <a:gd name="T72" fmla="*/ 964 w 1033"/>
                  <a:gd name="T73" fmla="*/ 287 h 1017"/>
                  <a:gd name="T74" fmla="*/ 87 w 1033"/>
                  <a:gd name="T75" fmla="*/ 256 h 1017"/>
                  <a:gd name="T76" fmla="*/ 938 w 1033"/>
                  <a:gd name="T77" fmla="*/ 244 h 1017"/>
                  <a:gd name="T78" fmla="*/ 115 w 1033"/>
                  <a:gd name="T79" fmla="*/ 214 h 1017"/>
                  <a:gd name="T80" fmla="*/ 909 w 1033"/>
                  <a:gd name="T81" fmla="*/ 203 h 1017"/>
                  <a:gd name="T82" fmla="*/ 147 w 1033"/>
                  <a:gd name="T83" fmla="*/ 176 h 1017"/>
                  <a:gd name="T84" fmla="*/ 876 w 1033"/>
                  <a:gd name="T85" fmla="*/ 166 h 1017"/>
                  <a:gd name="T86" fmla="*/ 183 w 1033"/>
                  <a:gd name="T87" fmla="*/ 141 h 1017"/>
                  <a:gd name="T88" fmla="*/ 839 w 1033"/>
                  <a:gd name="T89" fmla="*/ 132 h 1017"/>
                  <a:gd name="T90" fmla="*/ 222 w 1033"/>
                  <a:gd name="T91" fmla="*/ 109 h 1017"/>
                  <a:gd name="T92" fmla="*/ 799 w 1033"/>
                  <a:gd name="T93" fmla="*/ 101 h 1017"/>
                  <a:gd name="T94" fmla="*/ 264 w 1033"/>
                  <a:gd name="T95" fmla="*/ 82 h 1017"/>
                  <a:gd name="T96" fmla="*/ 757 w 1033"/>
                  <a:gd name="T97" fmla="*/ 75 h 1017"/>
                  <a:gd name="T98" fmla="*/ 308 w 1033"/>
                  <a:gd name="T99" fmla="*/ 59 h 1017"/>
                  <a:gd name="T100" fmla="*/ 712 w 1033"/>
                  <a:gd name="T101" fmla="*/ 53 h 1017"/>
                  <a:gd name="T102" fmla="*/ 355 w 1033"/>
                  <a:gd name="T103" fmla="*/ 40 h 1017"/>
                  <a:gd name="T104" fmla="*/ 665 w 1033"/>
                  <a:gd name="T105" fmla="*/ 36 h 1017"/>
                  <a:gd name="T106" fmla="*/ 403 w 1033"/>
                  <a:gd name="T107" fmla="*/ 27 h 1017"/>
                  <a:gd name="T108" fmla="*/ 616 w 1033"/>
                  <a:gd name="T109" fmla="*/ 24 h 1017"/>
                  <a:gd name="T110" fmla="*/ 452 w 1033"/>
                  <a:gd name="T111" fmla="*/ 18 h 1017"/>
                  <a:gd name="T112" fmla="*/ 567 w 1033"/>
                  <a:gd name="T113" fmla="*/ 16 h 1017"/>
                  <a:gd name="T114" fmla="*/ 502 w 1033"/>
                  <a:gd name="T115" fmla="*/ 14 h 1017"/>
                  <a:gd name="T116" fmla="*/ 502 w 1033"/>
                  <a:gd name="T117" fmla="*/ 14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3" h="1017">
                    <a:moveTo>
                      <a:pt x="644" y="1017"/>
                    </a:moveTo>
                    <a:cubicBezTo>
                      <a:pt x="640" y="1003"/>
                      <a:pt x="640" y="1003"/>
                      <a:pt x="640" y="1003"/>
                    </a:cubicBezTo>
                    <a:cubicBezTo>
                      <a:pt x="645" y="1002"/>
                      <a:pt x="649" y="1001"/>
                      <a:pt x="654" y="1000"/>
                    </a:cubicBezTo>
                    <a:cubicBezTo>
                      <a:pt x="658" y="1014"/>
                      <a:pt x="658" y="1014"/>
                      <a:pt x="658" y="1014"/>
                    </a:cubicBezTo>
                    <a:cubicBezTo>
                      <a:pt x="653" y="1015"/>
                      <a:pt x="649" y="1016"/>
                      <a:pt x="644" y="1017"/>
                    </a:cubicBezTo>
                    <a:close/>
                    <a:moveTo>
                      <a:pt x="352" y="1007"/>
                    </a:moveTo>
                    <a:cubicBezTo>
                      <a:pt x="348" y="1005"/>
                      <a:pt x="343" y="1004"/>
                      <a:pt x="339" y="1002"/>
                    </a:cubicBezTo>
                    <a:cubicBezTo>
                      <a:pt x="344" y="988"/>
                      <a:pt x="344" y="988"/>
                      <a:pt x="344" y="988"/>
                    </a:cubicBezTo>
                    <a:cubicBezTo>
                      <a:pt x="348" y="990"/>
                      <a:pt x="352" y="992"/>
                      <a:pt x="357" y="993"/>
                    </a:cubicBezTo>
                    <a:lnTo>
                      <a:pt x="352" y="1007"/>
                    </a:lnTo>
                    <a:close/>
                    <a:moveTo>
                      <a:pt x="693" y="1002"/>
                    </a:moveTo>
                    <a:cubicBezTo>
                      <a:pt x="688" y="989"/>
                      <a:pt x="688" y="989"/>
                      <a:pt x="688" y="989"/>
                    </a:cubicBezTo>
                    <a:cubicBezTo>
                      <a:pt x="693" y="987"/>
                      <a:pt x="697" y="985"/>
                      <a:pt x="701" y="984"/>
                    </a:cubicBezTo>
                    <a:cubicBezTo>
                      <a:pt x="707" y="997"/>
                      <a:pt x="707" y="997"/>
                      <a:pt x="707" y="997"/>
                    </a:cubicBezTo>
                    <a:cubicBezTo>
                      <a:pt x="702" y="999"/>
                      <a:pt x="698" y="1001"/>
                      <a:pt x="693" y="1002"/>
                    </a:cubicBezTo>
                    <a:close/>
                    <a:moveTo>
                      <a:pt x="304" y="988"/>
                    </a:moveTo>
                    <a:cubicBezTo>
                      <a:pt x="300" y="986"/>
                      <a:pt x="296" y="984"/>
                      <a:pt x="291" y="982"/>
                    </a:cubicBezTo>
                    <a:cubicBezTo>
                      <a:pt x="297" y="969"/>
                      <a:pt x="297" y="969"/>
                      <a:pt x="297" y="969"/>
                    </a:cubicBezTo>
                    <a:cubicBezTo>
                      <a:pt x="302" y="971"/>
                      <a:pt x="306" y="973"/>
                      <a:pt x="310" y="975"/>
                    </a:cubicBezTo>
                    <a:lnTo>
                      <a:pt x="304" y="988"/>
                    </a:lnTo>
                    <a:close/>
                    <a:moveTo>
                      <a:pt x="741" y="982"/>
                    </a:moveTo>
                    <a:cubicBezTo>
                      <a:pt x="734" y="969"/>
                      <a:pt x="734" y="969"/>
                      <a:pt x="734" y="969"/>
                    </a:cubicBezTo>
                    <a:cubicBezTo>
                      <a:pt x="739" y="967"/>
                      <a:pt x="743" y="965"/>
                      <a:pt x="747" y="963"/>
                    </a:cubicBezTo>
                    <a:cubicBezTo>
                      <a:pt x="754" y="976"/>
                      <a:pt x="754" y="976"/>
                      <a:pt x="754" y="976"/>
                    </a:cubicBezTo>
                    <a:cubicBezTo>
                      <a:pt x="749" y="978"/>
                      <a:pt x="745" y="980"/>
                      <a:pt x="741" y="982"/>
                    </a:cubicBezTo>
                    <a:close/>
                    <a:moveTo>
                      <a:pt x="259" y="965"/>
                    </a:moveTo>
                    <a:cubicBezTo>
                      <a:pt x="254" y="962"/>
                      <a:pt x="250" y="960"/>
                      <a:pt x="246" y="957"/>
                    </a:cubicBezTo>
                    <a:cubicBezTo>
                      <a:pt x="254" y="945"/>
                      <a:pt x="254" y="945"/>
                      <a:pt x="254" y="945"/>
                    </a:cubicBezTo>
                    <a:cubicBezTo>
                      <a:pt x="258" y="947"/>
                      <a:pt x="262" y="950"/>
                      <a:pt x="266" y="952"/>
                    </a:cubicBezTo>
                    <a:lnTo>
                      <a:pt x="259" y="965"/>
                    </a:lnTo>
                    <a:close/>
                    <a:moveTo>
                      <a:pt x="786" y="958"/>
                    </a:moveTo>
                    <a:cubicBezTo>
                      <a:pt x="778" y="945"/>
                      <a:pt x="778" y="945"/>
                      <a:pt x="778" y="945"/>
                    </a:cubicBezTo>
                    <a:cubicBezTo>
                      <a:pt x="782" y="943"/>
                      <a:pt x="786" y="940"/>
                      <a:pt x="790" y="938"/>
                    </a:cubicBezTo>
                    <a:cubicBezTo>
                      <a:pt x="798" y="950"/>
                      <a:pt x="798" y="950"/>
                      <a:pt x="798" y="950"/>
                    </a:cubicBezTo>
                    <a:cubicBezTo>
                      <a:pt x="794" y="952"/>
                      <a:pt x="790" y="955"/>
                      <a:pt x="786" y="958"/>
                    </a:cubicBezTo>
                    <a:close/>
                    <a:moveTo>
                      <a:pt x="215" y="937"/>
                    </a:moveTo>
                    <a:cubicBezTo>
                      <a:pt x="211" y="934"/>
                      <a:pt x="207" y="931"/>
                      <a:pt x="204" y="928"/>
                    </a:cubicBezTo>
                    <a:cubicBezTo>
                      <a:pt x="212" y="916"/>
                      <a:pt x="212" y="916"/>
                      <a:pt x="212" y="916"/>
                    </a:cubicBezTo>
                    <a:cubicBezTo>
                      <a:pt x="216" y="919"/>
                      <a:pt x="220" y="922"/>
                      <a:pt x="224" y="925"/>
                    </a:cubicBezTo>
                    <a:lnTo>
                      <a:pt x="215" y="937"/>
                    </a:lnTo>
                    <a:close/>
                    <a:moveTo>
                      <a:pt x="828" y="928"/>
                    </a:moveTo>
                    <a:cubicBezTo>
                      <a:pt x="820" y="917"/>
                      <a:pt x="820" y="917"/>
                      <a:pt x="820" y="917"/>
                    </a:cubicBezTo>
                    <a:cubicBezTo>
                      <a:pt x="823" y="914"/>
                      <a:pt x="827" y="911"/>
                      <a:pt x="831" y="908"/>
                    </a:cubicBezTo>
                    <a:cubicBezTo>
                      <a:pt x="840" y="919"/>
                      <a:pt x="840" y="919"/>
                      <a:pt x="840" y="919"/>
                    </a:cubicBezTo>
                    <a:cubicBezTo>
                      <a:pt x="836" y="922"/>
                      <a:pt x="832" y="925"/>
                      <a:pt x="828" y="928"/>
                    </a:cubicBezTo>
                    <a:close/>
                    <a:moveTo>
                      <a:pt x="175" y="905"/>
                    </a:moveTo>
                    <a:cubicBezTo>
                      <a:pt x="171" y="901"/>
                      <a:pt x="168" y="898"/>
                      <a:pt x="164" y="895"/>
                    </a:cubicBezTo>
                    <a:cubicBezTo>
                      <a:pt x="174" y="884"/>
                      <a:pt x="174" y="884"/>
                      <a:pt x="174" y="884"/>
                    </a:cubicBezTo>
                    <a:cubicBezTo>
                      <a:pt x="177" y="887"/>
                      <a:pt x="181" y="891"/>
                      <a:pt x="185" y="894"/>
                    </a:cubicBezTo>
                    <a:lnTo>
                      <a:pt x="175" y="905"/>
                    </a:lnTo>
                    <a:close/>
                    <a:moveTo>
                      <a:pt x="868" y="895"/>
                    </a:moveTo>
                    <a:cubicBezTo>
                      <a:pt x="858" y="885"/>
                      <a:pt x="858" y="885"/>
                      <a:pt x="858" y="885"/>
                    </a:cubicBezTo>
                    <a:cubicBezTo>
                      <a:pt x="862" y="881"/>
                      <a:pt x="865" y="878"/>
                      <a:pt x="868" y="875"/>
                    </a:cubicBezTo>
                    <a:cubicBezTo>
                      <a:pt x="879" y="885"/>
                      <a:pt x="879" y="885"/>
                      <a:pt x="879" y="885"/>
                    </a:cubicBezTo>
                    <a:cubicBezTo>
                      <a:pt x="875" y="889"/>
                      <a:pt x="871" y="892"/>
                      <a:pt x="868" y="895"/>
                    </a:cubicBezTo>
                    <a:close/>
                    <a:moveTo>
                      <a:pt x="138" y="869"/>
                    </a:moveTo>
                    <a:cubicBezTo>
                      <a:pt x="135" y="865"/>
                      <a:pt x="131" y="862"/>
                      <a:pt x="128" y="858"/>
                    </a:cubicBezTo>
                    <a:cubicBezTo>
                      <a:pt x="139" y="848"/>
                      <a:pt x="139" y="848"/>
                      <a:pt x="139" y="848"/>
                    </a:cubicBezTo>
                    <a:cubicBezTo>
                      <a:pt x="142" y="852"/>
                      <a:pt x="145" y="855"/>
                      <a:pt x="149" y="859"/>
                    </a:cubicBezTo>
                    <a:lnTo>
                      <a:pt x="138" y="869"/>
                    </a:lnTo>
                    <a:close/>
                    <a:moveTo>
                      <a:pt x="904" y="858"/>
                    </a:moveTo>
                    <a:cubicBezTo>
                      <a:pt x="893" y="849"/>
                      <a:pt x="893" y="849"/>
                      <a:pt x="893" y="849"/>
                    </a:cubicBezTo>
                    <a:cubicBezTo>
                      <a:pt x="896" y="845"/>
                      <a:pt x="899" y="842"/>
                      <a:pt x="902" y="838"/>
                    </a:cubicBezTo>
                    <a:cubicBezTo>
                      <a:pt x="913" y="847"/>
                      <a:pt x="913" y="847"/>
                      <a:pt x="913" y="847"/>
                    </a:cubicBezTo>
                    <a:cubicBezTo>
                      <a:pt x="910" y="851"/>
                      <a:pt x="907" y="855"/>
                      <a:pt x="904" y="858"/>
                    </a:cubicBezTo>
                    <a:close/>
                    <a:moveTo>
                      <a:pt x="105" y="829"/>
                    </a:moveTo>
                    <a:cubicBezTo>
                      <a:pt x="102" y="826"/>
                      <a:pt x="99" y="822"/>
                      <a:pt x="96" y="818"/>
                    </a:cubicBezTo>
                    <a:cubicBezTo>
                      <a:pt x="108" y="809"/>
                      <a:pt x="108" y="809"/>
                      <a:pt x="108" y="809"/>
                    </a:cubicBezTo>
                    <a:cubicBezTo>
                      <a:pt x="111" y="813"/>
                      <a:pt x="113" y="817"/>
                      <a:pt x="116" y="821"/>
                    </a:cubicBezTo>
                    <a:lnTo>
                      <a:pt x="105" y="829"/>
                    </a:lnTo>
                    <a:close/>
                    <a:moveTo>
                      <a:pt x="936" y="818"/>
                    </a:moveTo>
                    <a:cubicBezTo>
                      <a:pt x="924" y="810"/>
                      <a:pt x="924" y="810"/>
                      <a:pt x="924" y="810"/>
                    </a:cubicBezTo>
                    <a:cubicBezTo>
                      <a:pt x="927" y="806"/>
                      <a:pt x="930" y="802"/>
                      <a:pt x="932" y="798"/>
                    </a:cubicBezTo>
                    <a:cubicBezTo>
                      <a:pt x="944" y="806"/>
                      <a:pt x="944" y="806"/>
                      <a:pt x="944" y="806"/>
                    </a:cubicBezTo>
                    <a:cubicBezTo>
                      <a:pt x="942" y="810"/>
                      <a:pt x="939" y="814"/>
                      <a:pt x="936" y="818"/>
                    </a:cubicBezTo>
                    <a:close/>
                    <a:moveTo>
                      <a:pt x="76" y="787"/>
                    </a:moveTo>
                    <a:cubicBezTo>
                      <a:pt x="73" y="783"/>
                      <a:pt x="71" y="778"/>
                      <a:pt x="68" y="774"/>
                    </a:cubicBezTo>
                    <a:cubicBezTo>
                      <a:pt x="81" y="767"/>
                      <a:pt x="81" y="767"/>
                      <a:pt x="81" y="767"/>
                    </a:cubicBezTo>
                    <a:cubicBezTo>
                      <a:pt x="83" y="771"/>
                      <a:pt x="85" y="775"/>
                      <a:pt x="88" y="779"/>
                    </a:cubicBezTo>
                    <a:lnTo>
                      <a:pt x="76" y="787"/>
                    </a:lnTo>
                    <a:close/>
                    <a:moveTo>
                      <a:pt x="964" y="775"/>
                    </a:moveTo>
                    <a:cubicBezTo>
                      <a:pt x="951" y="768"/>
                      <a:pt x="951" y="768"/>
                      <a:pt x="951" y="768"/>
                    </a:cubicBezTo>
                    <a:cubicBezTo>
                      <a:pt x="954" y="764"/>
                      <a:pt x="956" y="759"/>
                      <a:pt x="958" y="755"/>
                    </a:cubicBezTo>
                    <a:cubicBezTo>
                      <a:pt x="971" y="762"/>
                      <a:pt x="971" y="762"/>
                      <a:pt x="971" y="762"/>
                    </a:cubicBezTo>
                    <a:cubicBezTo>
                      <a:pt x="969" y="766"/>
                      <a:pt x="966" y="771"/>
                      <a:pt x="964" y="775"/>
                    </a:cubicBezTo>
                    <a:close/>
                    <a:moveTo>
                      <a:pt x="51" y="742"/>
                    </a:moveTo>
                    <a:cubicBezTo>
                      <a:pt x="49" y="737"/>
                      <a:pt x="47" y="733"/>
                      <a:pt x="45" y="728"/>
                    </a:cubicBezTo>
                    <a:cubicBezTo>
                      <a:pt x="58" y="722"/>
                      <a:pt x="58" y="722"/>
                      <a:pt x="58" y="722"/>
                    </a:cubicBezTo>
                    <a:cubicBezTo>
                      <a:pt x="60" y="727"/>
                      <a:pt x="62" y="731"/>
                      <a:pt x="64" y="735"/>
                    </a:cubicBezTo>
                    <a:lnTo>
                      <a:pt x="51" y="742"/>
                    </a:lnTo>
                    <a:close/>
                    <a:moveTo>
                      <a:pt x="987" y="729"/>
                    </a:moveTo>
                    <a:cubicBezTo>
                      <a:pt x="974" y="723"/>
                      <a:pt x="974" y="723"/>
                      <a:pt x="974" y="723"/>
                    </a:cubicBezTo>
                    <a:cubicBezTo>
                      <a:pt x="976" y="719"/>
                      <a:pt x="978" y="714"/>
                      <a:pt x="980" y="710"/>
                    </a:cubicBezTo>
                    <a:cubicBezTo>
                      <a:pt x="993" y="716"/>
                      <a:pt x="993" y="716"/>
                      <a:pt x="993" y="716"/>
                    </a:cubicBezTo>
                    <a:cubicBezTo>
                      <a:pt x="991" y="720"/>
                      <a:pt x="989" y="725"/>
                      <a:pt x="987" y="729"/>
                    </a:cubicBezTo>
                    <a:close/>
                    <a:moveTo>
                      <a:pt x="31" y="694"/>
                    </a:moveTo>
                    <a:cubicBezTo>
                      <a:pt x="29" y="690"/>
                      <a:pt x="27" y="685"/>
                      <a:pt x="26" y="680"/>
                    </a:cubicBezTo>
                    <a:cubicBezTo>
                      <a:pt x="40" y="676"/>
                      <a:pt x="40" y="676"/>
                      <a:pt x="40" y="676"/>
                    </a:cubicBezTo>
                    <a:cubicBezTo>
                      <a:pt x="41" y="680"/>
                      <a:pt x="43" y="685"/>
                      <a:pt x="44" y="689"/>
                    </a:cubicBezTo>
                    <a:lnTo>
                      <a:pt x="31" y="694"/>
                    </a:lnTo>
                    <a:close/>
                    <a:moveTo>
                      <a:pt x="1006" y="681"/>
                    </a:moveTo>
                    <a:cubicBezTo>
                      <a:pt x="993" y="677"/>
                      <a:pt x="993" y="677"/>
                      <a:pt x="993" y="677"/>
                    </a:cubicBezTo>
                    <a:cubicBezTo>
                      <a:pt x="994" y="672"/>
                      <a:pt x="996" y="668"/>
                      <a:pt x="997" y="663"/>
                    </a:cubicBezTo>
                    <a:cubicBezTo>
                      <a:pt x="1011" y="667"/>
                      <a:pt x="1011" y="667"/>
                      <a:pt x="1011" y="667"/>
                    </a:cubicBezTo>
                    <a:cubicBezTo>
                      <a:pt x="1009" y="672"/>
                      <a:pt x="1008" y="677"/>
                      <a:pt x="1006" y="681"/>
                    </a:cubicBezTo>
                    <a:close/>
                    <a:moveTo>
                      <a:pt x="16" y="645"/>
                    </a:moveTo>
                    <a:cubicBezTo>
                      <a:pt x="14" y="640"/>
                      <a:pt x="13" y="635"/>
                      <a:pt x="12" y="631"/>
                    </a:cubicBezTo>
                    <a:cubicBezTo>
                      <a:pt x="26" y="627"/>
                      <a:pt x="26" y="627"/>
                      <a:pt x="26" y="627"/>
                    </a:cubicBezTo>
                    <a:cubicBezTo>
                      <a:pt x="27" y="632"/>
                      <a:pt x="28" y="637"/>
                      <a:pt x="30" y="641"/>
                    </a:cubicBezTo>
                    <a:lnTo>
                      <a:pt x="16" y="645"/>
                    </a:lnTo>
                    <a:close/>
                    <a:moveTo>
                      <a:pt x="1020" y="632"/>
                    </a:moveTo>
                    <a:cubicBezTo>
                      <a:pt x="1006" y="628"/>
                      <a:pt x="1006" y="628"/>
                      <a:pt x="1006" y="628"/>
                    </a:cubicBezTo>
                    <a:cubicBezTo>
                      <a:pt x="1007" y="624"/>
                      <a:pt x="1008" y="619"/>
                      <a:pt x="1009" y="614"/>
                    </a:cubicBezTo>
                    <a:cubicBezTo>
                      <a:pt x="1023" y="617"/>
                      <a:pt x="1023" y="617"/>
                      <a:pt x="1023" y="617"/>
                    </a:cubicBezTo>
                    <a:cubicBezTo>
                      <a:pt x="1022" y="622"/>
                      <a:pt x="1021" y="627"/>
                      <a:pt x="1020" y="632"/>
                    </a:cubicBezTo>
                    <a:close/>
                    <a:moveTo>
                      <a:pt x="5" y="594"/>
                    </a:moveTo>
                    <a:cubicBezTo>
                      <a:pt x="5" y="590"/>
                      <a:pt x="4" y="585"/>
                      <a:pt x="3" y="580"/>
                    </a:cubicBezTo>
                    <a:cubicBezTo>
                      <a:pt x="18" y="578"/>
                      <a:pt x="18" y="578"/>
                      <a:pt x="18" y="578"/>
                    </a:cubicBezTo>
                    <a:cubicBezTo>
                      <a:pt x="18" y="583"/>
                      <a:pt x="19" y="588"/>
                      <a:pt x="20" y="592"/>
                    </a:cubicBezTo>
                    <a:lnTo>
                      <a:pt x="5" y="594"/>
                    </a:lnTo>
                    <a:close/>
                    <a:moveTo>
                      <a:pt x="1029" y="581"/>
                    </a:moveTo>
                    <a:cubicBezTo>
                      <a:pt x="1015" y="579"/>
                      <a:pt x="1015" y="579"/>
                      <a:pt x="1015" y="579"/>
                    </a:cubicBezTo>
                    <a:cubicBezTo>
                      <a:pt x="1015" y="574"/>
                      <a:pt x="1016" y="570"/>
                      <a:pt x="1016" y="565"/>
                    </a:cubicBezTo>
                    <a:cubicBezTo>
                      <a:pt x="1031" y="566"/>
                      <a:pt x="1031" y="566"/>
                      <a:pt x="1031" y="566"/>
                    </a:cubicBezTo>
                    <a:cubicBezTo>
                      <a:pt x="1030" y="571"/>
                      <a:pt x="1030" y="576"/>
                      <a:pt x="1029" y="581"/>
                    </a:cubicBezTo>
                    <a:close/>
                    <a:moveTo>
                      <a:pt x="0" y="543"/>
                    </a:moveTo>
                    <a:cubicBezTo>
                      <a:pt x="0" y="542"/>
                      <a:pt x="0" y="542"/>
                      <a:pt x="0" y="542"/>
                    </a:cubicBezTo>
                    <a:cubicBezTo>
                      <a:pt x="0" y="538"/>
                      <a:pt x="0" y="533"/>
                      <a:pt x="0" y="529"/>
                    </a:cubicBezTo>
                    <a:cubicBezTo>
                      <a:pt x="14" y="528"/>
                      <a:pt x="14" y="528"/>
                      <a:pt x="14" y="528"/>
                    </a:cubicBezTo>
                    <a:cubicBezTo>
                      <a:pt x="14" y="533"/>
                      <a:pt x="14" y="537"/>
                      <a:pt x="14" y="541"/>
                    </a:cubicBezTo>
                    <a:cubicBezTo>
                      <a:pt x="15" y="542"/>
                      <a:pt x="15" y="542"/>
                      <a:pt x="15" y="542"/>
                    </a:cubicBezTo>
                    <a:lnTo>
                      <a:pt x="0" y="543"/>
                    </a:lnTo>
                    <a:close/>
                    <a:moveTo>
                      <a:pt x="1033" y="530"/>
                    </a:moveTo>
                    <a:cubicBezTo>
                      <a:pt x="1019" y="529"/>
                      <a:pt x="1019" y="529"/>
                      <a:pt x="1019" y="529"/>
                    </a:cubicBezTo>
                    <a:cubicBezTo>
                      <a:pt x="1019" y="525"/>
                      <a:pt x="1019" y="521"/>
                      <a:pt x="1019" y="517"/>
                    </a:cubicBezTo>
                    <a:cubicBezTo>
                      <a:pt x="1019" y="515"/>
                      <a:pt x="1019" y="515"/>
                      <a:pt x="1019" y="515"/>
                    </a:cubicBezTo>
                    <a:cubicBezTo>
                      <a:pt x="1033" y="515"/>
                      <a:pt x="1033" y="515"/>
                      <a:pt x="1033" y="515"/>
                    </a:cubicBezTo>
                    <a:cubicBezTo>
                      <a:pt x="1033" y="517"/>
                      <a:pt x="1033" y="517"/>
                      <a:pt x="1033" y="517"/>
                    </a:cubicBezTo>
                    <a:cubicBezTo>
                      <a:pt x="1033" y="521"/>
                      <a:pt x="1033" y="525"/>
                      <a:pt x="1033" y="530"/>
                    </a:cubicBezTo>
                    <a:close/>
                    <a:moveTo>
                      <a:pt x="14" y="492"/>
                    </a:moveTo>
                    <a:cubicBezTo>
                      <a:pt x="0" y="492"/>
                      <a:pt x="0" y="492"/>
                      <a:pt x="0" y="492"/>
                    </a:cubicBezTo>
                    <a:cubicBezTo>
                      <a:pt x="0" y="487"/>
                      <a:pt x="0" y="482"/>
                      <a:pt x="1" y="477"/>
                    </a:cubicBezTo>
                    <a:cubicBezTo>
                      <a:pt x="15" y="478"/>
                      <a:pt x="15" y="478"/>
                      <a:pt x="15" y="478"/>
                    </a:cubicBezTo>
                    <a:cubicBezTo>
                      <a:pt x="15" y="483"/>
                      <a:pt x="15" y="488"/>
                      <a:pt x="14" y="492"/>
                    </a:cubicBezTo>
                    <a:close/>
                    <a:moveTo>
                      <a:pt x="1017" y="479"/>
                    </a:moveTo>
                    <a:cubicBezTo>
                      <a:pt x="1017" y="474"/>
                      <a:pt x="1017" y="470"/>
                      <a:pt x="1016" y="465"/>
                    </a:cubicBezTo>
                    <a:cubicBezTo>
                      <a:pt x="1030" y="463"/>
                      <a:pt x="1030" y="463"/>
                      <a:pt x="1030" y="463"/>
                    </a:cubicBezTo>
                    <a:cubicBezTo>
                      <a:pt x="1031" y="468"/>
                      <a:pt x="1031" y="473"/>
                      <a:pt x="1032" y="478"/>
                    </a:cubicBezTo>
                    <a:lnTo>
                      <a:pt x="1017" y="479"/>
                    </a:lnTo>
                    <a:close/>
                    <a:moveTo>
                      <a:pt x="19" y="443"/>
                    </a:moveTo>
                    <a:cubicBezTo>
                      <a:pt x="5" y="440"/>
                      <a:pt x="5" y="440"/>
                      <a:pt x="5" y="440"/>
                    </a:cubicBezTo>
                    <a:cubicBezTo>
                      <a:pt x="6" y="436"/>
                      <a:pt x="6" y="431"/>
                      <a:pt x="7" y="426"/>
                    </a:cubicBezTo>
                    <a:cubicBezTo>
                      <a:pt x="21" y="428"/>
                      <a:pt x="21" y="428"/>
                      <a:pt x="21" y="428"/>
                    </a:cubicBezTo>
                    <a:cubicBezTo>
                      <a:pt x="21" y="433"/>
                      <a:pt x="20" y="438"/>
                      <a:pt x="19" y="443"/>
                    </a:cubicBezTo>
                    <a:close/>
                    <a:moveTo>
                      <a:pt x="1011" y="429"/>
                    </a:moveTo>
                    <a:cubicBezTo>
                      <a:pt x="1010" y="425"/>
                      <a:pt x="1009" y="420"/>
                      <a:pt x="1008" y="415"/>
                    </a:cubicBezTo>
                    <a:cubicBezTo>
                      <a:pt x="1023" y="412"/>
                      <a:pt x="1023" y="412"/>
                      <a:pt x="1023" y="412"/>
                    </a:cubicBezTo>
                    <a:cubicBezTo>
                      <a:pt x="1024" y="417"/>
                      <a:pt x="1025" y="422"/>
                      <a:pt x="1025" y="427"/>
                    </a:cubicBezTo>
                    <a:lnTo>
                      <a:pt x="1011" y="429"/>
                    </a:lnTo>
                    <a:close/>
                    <a:moveTo>
                      <a:pt x="29" y="393"/>
                    </a:moveTo>
                    <a:cubicBezTo>
                      <a:pt x="15" y="390"/>
                      <a:pt x="15" y="390"/>
                      <a:pt x="15" y="390"/>
                    </a:cubicBezTo>
                    <a:cubicBezTo>
                      <a:pt x="16" y="385"/>
                      <a:pt x="17" y="380"/>
                      <a:pt x="19" y="376"/>
                    </a:cubicBezTo>
                    <a:cubicBezTo>
                      <a:pt x="33" y="380"/>
                      <a:pt x="33" y="380"/>
                      <a:pt x="33" y="380"/>
                    </a:cubicBezTo>
                    <a:cubicBezTo>
                      <a:pt x="31" y="384"/>
                      <a:pt x="30" y="389"/>
                      <a:pt x="29" y="393"/>
                    </a:cubicBezTo>
                    <a:close/>
                    <a:moveTo>
                      <a:pt x="1000" y="381"/>
                    </a:moveTo>
                    <a:cubicBezTo>
                      <a:pt x="999" y="376"/>
                      <a:pt x="997" y="371"/>
                      <a:pt x="996" y="367"/>
                    </a:cubicBezTo>
                    <a:cubicBezTo>
                      <a:pt x="1010" y="363"/>
                      <a:pt x="1010" y="363"/>
                      <a:pt x="1010" y="363"/>
                    </a:cubicBezTo>
                    <a:cubicBezTo>
                      <a:pt x="1011" y="367"/>
                      <a:pt x="1013" y="372"/>
                      <a:pt x="1014" y="377"/>
                    </a:cubicBezTo>
                    <a:lnTo>
                      <a:pt x="1000" y="381"/>
                    </a:lnTo>
                    <a:close/>
                    <a:moveTo>
                      <a:pt x="44" y="346"/>
                    </a:moveTo>
                    <a:cubicBezTo>
                      <a:pt x="30" y="341"/>
                      <a:pt x="30" y="341"/>
                      <a:pt x="30" y="341"/>
                    </a:cubicBezTo>
                    <a:cubicBezTo>
                      <a:pt x="32" y="336"/>
                      <a:pt x="33" y="332"/>
                      <a:pt x="35" y="327"/>
                    </a:cubicBezTo>
                    <a:cubicBezTo>
                      <a:pt x="49" y="332"/>
                      <a:pt x="49" y="332"/>
                      <a:pt x="49" y="332"/>
                    </a:cubicBezTo>
                    <a:cubicBezTo>
                      <a:pt x="47" y="337"/>
                      <a:pt x="45" y="341"/>
                      <a:pt x="44" y="346"/>
                    </a:cubicBezTo>
                    <a:close/>
                    <a:moveTo>
                      <a:pt x="984" y="333"/>
                    </a:moveTo>
                    <a:cubicBezTo>
                      <a:pt x="982" y="329"/>
                      <a:pt x="981" y="324"/>
                      <a:pt x="979" y="320"/>
                    </a:cubicBezTo>
                    <a:cubicBezTo>
                      <a:pt x="992" y="314"/>
                      <a:pt x="992" y="314"/>
                      <a:pt x="992" y="314"/>
                    </a:cubicBezTo>
                    <a:cubicBezTo>
                      <a:pt x="994" y="319"/>
                      <a:pt x="996" y="323"/>
                      <a:pt x="998" y="328"/>
                    </a:cubicBezTo>
                    <a:lnTo>
                      <a:pt x="984" y="333"/>
                    </a:lnTo>
                    <a:close/>
                    <a:moveTo>
                      <a:pt x="63" y="300"/>
                    </a:moveTo>
                    <a:cubicBezTo>
                      <a:pt x="50" y="293"/>
                      <a:pt x="50" y="293"/>
                      <a:pt x="50" y="293"/>
                    </a:cubicBezTo>
                    <a:cubicBezTo>
                      <a:pt x="52" y="289"/>
                      <a:pt x="54" y="284"/>
                      <a:pt x="57" y="280"/>
                    </a:cubicBezTo>
                    <a:cubicBezTo>
                      <a:pt x="69" y="287"/>
                      <a:pt x="69" y="287"/>
                      <a:pt x="69" y="287"/>
                    </a:cubicBezTo>
                    <a:cubicBezTo>
                      <a:pt x="67" y="291"/>
                      <a:pt x="65" y="295"/>
                      <a:pt x="63" y="300"/>
                    </a:cubicBezTo>
                    <a:close/>
                    <a:moveTo>
                      <a:pt x="964" y="287"/>
                    </a:moveTo>
                    <a:cubicBezTo>
                      <a:pt x="961" y="283"/>
                      <a:pt x="959" y="279"/>
                      <a:pt x="957" y="275"/>
                    </a:cubicBezTo>
                    <a:cubicBezTo>
                      <a:pt x="969" y="268"/>
                      <a:pt x="969" y="268"/>
                      <a:pt x="969" y="268"/>
                    </a:cubicBezTo>
                    <a:cubicBezTo>
                      <a:pt x="972" y="272"/>
                      <a:pt x="974" y="276"/>
                      <a:pt x="976" y="281"/>
                    </a:cubicBezTo>
                    <a:lnTo>
                      <a:pt x="964" y="287"/>
                    </a:lnTo>
                    <a:close/>
                    <a:moveTo>
                      <a:pt x="87" y="256"/>
                    </a:moveTo>
                    <a:cubicBezTo>
                      <a:pt x="75" y="248"/>
                      <a:pt x="75" y="248"/>
                      <a:pt x="75" y="248"/>
                    </a:cubicBezTo>
                    <a:cubicBezTo>
                      <a:pt x="77" y="244"/>
                      <a:pt x="80" y="240"/>
                      <a:pt x="82" y="236"/>
                    </a:cubicBezTo>
                    <a:cubicBezTo>
                      <a:pt x="94" y="243"/>
                      <a:pt x="94" y="243"/>
                      <a:pt x="94" y="243"/>
                    </a:cubicBezTo>
                    <a:cubicBezTo>
                      <a:pt x="92" y="247"/>
                      <a:pt x="89" y="251"/>
                      <a:pt x="87" y="256"/>
                    </a:cubicBezTo>
                    <a:close/>
                    <a:moveTo>
                      <a:pt x="938" y="244"/>
                    </a:moveTo>
                    <a:cubicBezTo>
                      <a:pt x="936" y="240"/>
                      <a:pt x="933" y="236"/>
                      <a:pt x="931" y="232"/>
                    </a:cubicBezTo>
                    <a:cubicBezTo>
                      <a:pt x="942" y="224"/>
                      <a:pt x="942" y="224"/>
                      <a:pt x="942" y="224"/>
                    </a:cubicBezTo>
                    <a:cubicBezTo>
                      <a:pt x="945" y="228"/>
                      <a:pt x="948" y="232"/>
                      <a:pt x="951" y="236"/>
                    </a:cubicBezTo>
                    <a:lnTo>
                      <a:pt x="938" y="244"/>
                    </a:lnTo>
                    <a:close/>
                    <a:moveTo>
                      <a:pt x="115" y="214"/>
                    </a:move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06" y="202"/>
                      <a:pt x="109" y="198"/>
                      <a:pt x="112" y="194"/>
                    </a:cubicBezTo>
                    <a:cubicBezTo>
                      <a:pt x="124" y="203"/>
                      <a:pt x="124" y="203"/>
                      <a:pt x="124" y="203"/>
                    </a:cubicBezTo>
                    <a:cubicBezTo>
                      <a:pt x="121" y="207"/>
                      <a:pt x="118" y="210"/>
                      <a:pt x="115" y="214"/>
                    </a:cubicBezTo>
                    <a:close/>
                    <a:moveTo>
                      <a:pt x="909" y="203"/>
                    </a:moveTo>
                    <a:cubicBezTo>
                      <a:pt x="906" y="200"/>
                      <a:pt x="903" y="196"/>
                      <a:pt x="900" y="192"/>
                    </a:cubicBezTo>
                    <a:cubicBezTo>
                      <a:pt x="911" y="183"/>
                      <a:pt x="911" y="183"/>
                      <a:pt x="911" y="183"/>
                    </a:cubicBezTo>
                    <a:cubicBezTo>
                      <a:pt x="914" y="187"/>
                      <a:pt x="917" y="190"/>
                      <a:pt x="920" y="194"/>
                    </a:cubicBezTo>
                    <a:lnTo>
                      <a:pt x="909" y="203"/>
                    </a:lnTo>
                    <a:close/>
                    <a:moveTo>
                      <a:pt x="147" y="176"/>
                    </a:moveTo>
                    <a:cubicBezTo>
                      <a:pt x="136" y="166"/>
                      <a:pt x="136" y="166"/>
                      <a:pt x="136" y="166"/>
                    </a:cubicBezTo>
                    <a:cubicBezTo>
                      <a:pt x="140" y="162"/>
                      <a:pt x="143" y="159"/>
                      <a:pt x="147" y="155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4" y="169"/>
                      <a:pt x="150" y="172"/>
                      <a:pt x="147" y="176"/>
                    </a:cubicBezTo>
                    <a:close/>
                    <a:moveTo>
                      <a:pt x="876" y="166"/>
                    </a:moveTo>
                    <a:cubicBezTo>
                      <a:pt x="873" y="162"/>
                      <a:pt x="869" y="159"/>
                      <a:pt x="866" y="156"/>
                    </a:cubicBezTo>
                    <a:cubicBezTo>
                      <a:pt x="876" y="145"/>
                      <a:pt x="876" y="145"/>
                      <a:pt x="876" y="145"/>
                    </a:cubicBezTo>
                    <a:cubicBezTo>
                      <a:pt x="879" y="149"/>
                      <a:pt x="883" y="152"/>
                      <a:pt x="886" y="156"/>
                    </a:cubicBezTo>
                    <a:lnTo>
                      <a:pt x="876" y="166"/>
                    </a:lnTo>
                    <a:close/>
                    <a:moveTo>
                      <a:pt x="183" y="141"/>
                    </a:moveTo>
                    <a:cubicBezTo>
                      <a:pt x="173" y="130"/>
                      <a:pt x="173" y="130"/>
                      <a:pt x="173" y="130"/>
                    </a:cubicBezTo>
                    <a:cubicBezTo>
                      <a:pt x="177" y="127"/>
                      <a:pt x="181" y="123"/>
                      <a:pt x="184" y="120"/>
                    </a:cubicBezTo>
                    <a:cubicBezTo>
                      <a:pt x="194" y="131"/>
                      <a:pt x="194" y="131"/>
                      <a:pt x="194" y="131"/>
                    </a:cubicBezTo>
                    <a:cubicBezTo>
                      <a:pt x="190" y="134"/>
                      <a:pt x="186" y="137"/>
                      <a:pt x="183" y="141"/>
                    </a:cubicBezTo>
                    <a:close/>
                    <a:moveTo>
                      <a:pt x="839" y="132"/>
                    </a:moveTo>
                    <a:cubicBezTo>
                      <a:pt x="836" y="129"/>
                      <a:pt x="832" y="126"/>
                      <a:pt x="828" y="123"/>
                    </a:cubicBezTo>
                    <a:cubicBezTo>
                      <a:pt x="837" y="111"/>
                      <a:pt x="837" y="111"/>
                      <a:pt x="837" y="111"/>
                    </a:cubicBezTo>
                    <a:cubicBezTo>
                      <a:pt x="841" y="114"/>
                      <a:pt x="845" y="117"/>
                      <a:pt x="849" y="121"/>
                    </a:cubicBezTo>
                    <a:lnTo>
                      <a:pt x="839" y="132"/>
                    </a:lnTo>
                    <a:close/>
                    <a:moveTo>
                      <a:pt x="222" y="109"/>
                    </a:moveTo>
                    <a:cubicBezTo>
                      <a:pt x="213" y="98"/>
                      <a:pt x="213" y="98"/>
                      <a:pt x="213" y="98"/>
                    </a:cubicBezTo>
                    <a:cubicBezTo>
                      <a:pt x="217" y="95"/>
                      <a:pt x="221" y="92"/>
                      <a:pt x="225" y="89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0" y="104"/>
                      <a:pt x="226" y="106"/>
                      <a:pt x="222" y="109"/>
                    </a:cubicBezTo>
                    <a:close/>
                    <a:moveTo>
                      <a:pt x="799" y="101"/>
                    </a:moveTo>
                    <a:cubicBezTo>
                      <a:pt x="796" y="99"/>
                      <a:pt x="792" y="96"/>
                      <a:pt x="788" y="93"/>
                    </a:cubicBezTo>
                    <a:cubicBezTo>
                      <a:pt x="795" y="81"/>
                      <a:pt x="795" y="81"/>
                      <a:pt x="795" y="81"/>
                    </a:cubicBezTo>
                    <a:cubicBezTo>
                      <a:pt x="799" y="84"/>
                      <a:pt x="804" y="87"/>
                      <a:pt x="808" y="89"/>
                    </a:cubicBezTo>
                    <a:lnTo>
                      <a:pt x="799" y="101"/>
                    </a:lnTo>
                    <a:close/>
                    <a:moveTo>
                      <a:pt x="264" y="82"/>
                    </a:moveTo>
                    <a:cubicBezTo>
                      <a:pt x="257" y="69"/>
                      <a:pt x="257" y="69"/>
                      <a:pt x="257" y="69"/>
                    </a:cubicBezTo>
                    <a:cubicBezTo>
                      <a:pt x="261" y="67"/>
                      <a:pt x="265" y="65"/>
                      <a:pt x="269" y="62"/>
                    </a:cubicBezTo>
                    <a:cubicBezTo>
                      <a:pt x="276" y="75"/>
                      <a:pt x="276" y="75"/>
                      <a:pt x="276" y="75"/>
                    </a:cubicBezTo>
                    <a:cubicBezTo>
                      <a:pt x="272" y="77"/>
                      <a:pt x="268" y="79"/>
                      <a:pt x="264" y="82"/>
                    </a:cubicBezTo>
                    <a:close/>
                    <a:moveTo>
                      <a:pt x="757" y="75"/>
                    </a:moveTo>
                    <a:cubicBezTo>
                      <a:pt x="753" y="73"/>
                      <a:pt x="748" y="71"/>
                      <a:pt x="744" y="69"/>
                    </a:cubicBezTo>
                    <a:cubicBezTo>
                      <a:pt x="751" y="56"/>
                      <a:pt x="751" y="56"/>
                      <a:pt x="751" y="56"/>
                    </a:cubicBezTo>
                    <a:cubicBezTo>
                      <a:pt x="755" y="58"/>
                      <a:pt x="759" y="60"/>
                      <a:pt x="764" y="63"/>
                    </a:cubicBezTo>
                    <a:lnTo>
                      <a:pt x="757" y="75"/>
                    </a:lnTo>
                    <a:close/>
                    <a:moveTo>
                      <a:pt x="308" y="59"/>
                    </a:moveTo>
                    <a:cubicBezTo>
                      <a:pt x="302" y="46"/>
                      <a:pt x="302" y="46"/>
                      <a:pt x="302" y="46"/>
                    </a:cubicBezTo>
                    <a:cubicBezTo>
                      <a:pt x="307" y="44"/>
                      <a:pt x="311" y="42"/>
                      <a:pt x="316" y="40"/>
                    </a:cubicBezTo>
                    <a:cubicBezTo>
                      <a:pt x="322" y="53"/>
                      <a:pt x="322" y="53"/>
                      <a:pt x="322" y="53"/>
                    </a:cubicBezTo>
                    <a:cubicBezTo>
                      <a:pt x="317" y="55"/>
                      <a:pt x="313" y="57"/>
                      <a:pt x="308" y="59"/>
                    </a:cubicBezTo>
                    <a:close/>
                    <a:moveTo>
                      <a:pt x="712" y="53"/>
                    </a:moveTo>
                    <a:cubicBezTo>
                      <a:pt x="707" y="52"/>
                      <a:pt x="703" y="50"/>
                      <a:pt x="699" y="48"/>
                    </a:cubicBezTo>
                    <a:cubicBezTo>
                      <a:pt x="704" y="35"/>
                      <a:pt x="704" y="35"/>
                      <a:pt x="704" y="35"/>
                    </a:cubicBezTo>
                    <a:cubicBezTo>
                      <a:pt x="708" y="36"/>
                      <a:pt x="713" y="38"/>
                      <a:pt x="717" y="40"/>
                    </a:cubicBezTo>
                    <a:lnTo>
                      <a:pt x="712" y="53"/>
                    </a:lnTo>
                    <a:close/>
                    <a:moveTo>
                      <a:pt x="355" y="40"/>
                    </a:moveTo>
                    <a:cubicBezTo>
                      <a:pt x="350" y="27"/>
                      <a:pt x="350" y="27"/>
                      <a:pt x="350" y="27"/>
                    </a:cubicBezTo>
                    <a:cubicBezTo>
                      <a:pt x="355" y="25"/>
                      <a:pt x="360" y="24"/>
                      <a:pt x="364" y="22"/>
                    </a:cubicBezTo>
                    <a:cubicBezTo>
                      <a:pt x="369" y="36"/>
                      <a:pt x="369" y="36"/>
                      <a:pt x="369" y="36"/>
                    </a:cubicBezTo>
                    <a:cubicBezTo>
                      <a:pt x="364" y="37"/>
                      <a:pt x="360" y="39"/>
                      <a:pt x="355" y="40"/>
                    </a:cubicBezTo>
                    <a:close/>
                    <a:moveTo>
                      <a:pt x="665" y="36"/>
                    </a:moveTo>
                    <a:cubicBezTo>
                      <a:pt x="660" y="35"/>
                      <a:pt x="656" y="34"/>
                      <a:pt x="651" y="32"/>
                    </a:cubicBezTo>
                    <a:cubicBezTo>
                      <a:pt x="655" y="18"/>
                      <a:pt x="655" y="18"/>
                      <a:pt x="655" y="18"/>
                    </a:cubicBezTo>
                    <a:cubicBezTo>
                      <a:pt x="660" y="20"/>
                      <a:pt x="664" y="21"/>
                      <a:pt x="669" y="23"/>
                    </a:cubicBezTo>
                    <a:lnTo>
                      <a:pt x="665" y="36"/>
                    </a:lnTo>
                    <a:close/>
                    <a:moveTo>
                      <a:pt x="403" y="27"/>
                    </a:moveTo>
                    <a:cubicBezTo>
                      <a:pt x="400" y="13"/>
                      <a:pt x="400" y="13"/>
                      <a:pt x="400" y="13"/>
                    </a:cubicBezTo>
                    <a:cubicBezTo>
                      <a:pt x="405" y="12"/>
                      <a:pt x="410" y="11"/>
                      <a:pt x="414" y="10"/>
                    </a:cubicBezTo>
                    <a:cubicBezTo>
                      <a:pt x="417" y="24"/>
                      <a:pt x="417" y="24"/>
                      <a:pt x="417" y="24"/>
                    </a:cubicBezTo>
                    <a:cubicBezTo>
                      <a:pt x="412" y="25"/>
                      <a:pt x="408" y="26"/>
                      <a:pt x="403" y="27"/>
                    </a:cubicBezTo>
                    <a:close/>
                    <a:moveTo>
                      <a:pt x="616" y="24"/>
                    </a:moveTo>
                    <a:cubicBezTo>
                      <a:pt x="612" y="23"/>
                      <a:pt x="607" y="22"/>
                      <a:pt x="602" y="21"/>
                    </a:cubicBezTo>
                    <a:cubicBezTo>
                      <a:pt x="605" y="7"/>
                      <a:pt x="605" y="7"/>
                      <a:pt x="605" y="7"/>
                    </a:cubicBezTo>
                    <a:cubicBezTo>
                      <a:pt x="609" y="8"/>
                      <a:pt x="614" y="9"/>
                      <a:pt x="619" y="10"/>
                    </a:cubicBezTo>
                    <a:lnTo>
                      <a:pt x="616" y="24"/>
                    </a:lnTo>
                    <a:close/>
                    <a:moveTo>
                      <a:pt x="452" y="18"/>
                    </a:moveTo>
                    <a:cubicBezTo>
                      <a:pt x="451" y="4"/>
                      <a:pt x="451" y="4"/>
                      <a:pt x="451" y="4"/>
                    </a:cubicBezTo>
                    <a:cubicBezTo>
                      <a:pt x="456" y="3"/>
                      <a:pt x="460" y="3"/>
                      <a:pt x="465" y="2"/>
                    </a:cubicBezTo>
                    <a:cubicBezTo>
                      <a:pt x="467" y="16"/>
                      <a:pt x="467" y="16"/>
                      <a:pt x="467" y="16"/>
                    </a:cubicBezTo>
                    <a:cubicBezTo>
                      <a:pt x="462" y="17"/>
                      <a:pt x="457" y="17"/>
                      <a:pt x="452" y="18"/>
                    </a:cubicBezTo>
                    <a:close/>
                    <a:moveTo>
                      <a:pt x="567" y="16"/>
                    </a:moveTo>
                    <a:cubicBezTo>
                      <a:pt x="562" y="16"/>
                      <a:pt x="557" y="16"/>
                      <a:pt x="552" y="15"/>
                    </a:cubicBezTo>
                    <a:cubicBezTo>
                      <a:pt x="554" y="1"/>
                      <a:pt x="554" y="1"/>
                      <a:pt x="554" y="1"/>
                    </a:cubicBezTo>
                    <a:cubicBezTo>
                      <a:pt x="558" y="1"/>
                      <a:pt x="563" y="2"/>
                      <a:pt x="568" y="2"/>
                    </a:cubicBezTo>
                    <a:lnTo>
                      <a:pt x="567" y="16"/>
                    </a:lnTo>
                    <a:close/>
                    <a:moveTo>
                      <a:pt x="502" y="14"/>
                    </a:moveTo>
                    <a:cubicBezTo>
                      <a:pt x="502" y="0"/>
                      <a:pt x="502" y="0"/>
                      <a:pt x="502" y="0"/>
                    </a:cubicBezTo>
                    <a:cubicBezTo>
                      <a:pt x="507" y="0"/>
                      <a:pt x="512" y="0"/>
                      <a:pt x="517" y="0"/>
                    </a:cubicBezTo>
                    <a:cubicBezTo>
                      <a:pt x="517" y="14"/>
                      <a:pt x="517" y="14"/>
                      <a:pt x="517" y="14"/>
                    </a:cubicBezTo>
                    <a:cubicBezTo>
                      <a:pt x="517" y="14"/>
                      <a:pt x="517" y="14"/>
                      <a:pt x="517" y="14"/>
                    </a:cubicBezTo>
                    <a:cubicBezTo>
                      <a:pt x="512" y="14"/>
                      <a:pt x="507" y="14"/>
                      <a:pt x="50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id="{CA0FB2C7-17FE-4A34-816E-E30ADB366DD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964113" y="1084263"/>
                <a:ext cx="2682875" cy="2389188"/>
              </a:xfrm>
              <a:custGeom>
                <a:avLst/>
                <a:gdLst>
                  <a:gd name="T0" fmla="*/ 1020 w 1246"/>
                  <a:gd name="T1" fmla="*/ 1104 h 1113"/>
                  <a:gd name="T2" fmla="*/ 236 w 1246"/>
                  <a:gd name="T3" fmla="*/ 1092 h 1113"/>
                  <a:gd name="T4" fmla="*/ 1055 w 1246"/>
                  <a:gd name="T5" fmla="*/ 1052 h 1113"/>
                  <a:gd name="T6" fmla="*/ 181 w 1246"/>
                  <a:gd name="T7" fmla="*/ 1062 h 1113"/>
                  <a:gd name="T8" fmla="*/ 181 w 1246"/>
                  <a:gd name="T9" fmla="*/ 1062 h 1113"/>
                  <a:gd name="T10" fmla="*/ 1125 w 1246"/>
                  <a:gd name="T11" fmla="*/ 993 h 1113"/>
                  <a:gd name="T12" fmla="*/ 133 w 1246"/>
                  <a:gd name="T13" fmla="*/ 983 h 1113"/>
                  <a:gd name="T14" fmla="*/ 1146 w 1246"/>
                  <a:gd name="T15" fmla="*/ 934 h 1113"/>
                  <a:gd name="T16" fmla="*/ 87 w 1246"/>
                  <a:gd name="T17" fmla="*/ 941 h 1113"/>
                  <a:gd name="T18" fmla="*/ 87 w 1246"/>
                  <a:gd name="T19" fmla="*/ 941 h 1113"/>
                  <a:gd name="T20" fmla="*/ 1200 w 1246"/>
                  <a:gd name="T21" fmla="*/ 859 h 1113"/>
                  <a:gd name="T22" fmla="*/ 60 w 1246"/>
                  <a:gd name="T23" fmla="*/ 853 h 1113"/>
                  <a:gd name="T24" fmla="*/ 1206 w 1246"/>
                  <a:gd name="T25" fmla="*/ 797 h 1113"/>
                  <a:gd name="T26" fmla="*/ 26 w 1246"/>
                  <a:gd name="T27" fmla="*/ 801 h 1113"/>
                  <a:gd name="T28" fmla="*/ 26 w 1246"/>
                  <a:gd name="T29" fmla="*/ 801 h 1113"/>
                  <a:gd name="T30" fmla="*/ 1240 w 1246"/>
                  <a:gd name="T31" fmla="*/ 711 h 1113"/>
                  <a:gd name="T32" fmla="*/ 21 w 1246"/>
                  <a:gd name="T33" fmla="*/ 709 h 1113"/>
                  <a:gd name="T34" fmla="*/ 1231 w 1246"/>
                  <a:gd name="T35" fmla="*/ 650 h 1113"/>
                  <a:gd name="T36" fmla="*/ 1 w 1246"/>
                  <a:gd name="T37" fmla="*/ 650 h 1113"/>
                  <a:gd name="T38" fmla="*/ 1 w 1246"/>
                  <a:gd name="T39" fmla="*/ 650 h 1113"/>
                  <a:gd name="T40" fmla="*/ 1244 w 1246"/>
                  <a:gd name="T41" fmla="*/ 574 h 1113"/>
                  <a:gd name="T42" fmla="*/ 4 w 1246"/>
                  <a:gd name="T43" fmla="*/ 558 h 1113"/>
                  <a:gd name="T44" fmla="*/ 1215 w 1246"/>
                  <a:gd name="T45" fmla="*/ 486 h 1113"/>
                  <a:gd name="T46" fmla="*/ 28 w 1246"/>
                  <a:gd name="T47" fmla="*/ 500 h 1113"/>
                  <a:gd name="T48" fmla="*/ 28 w 1246"/>
                  <a:gd name="T49" fmla="*/ 500 h 1113"/>
                  <a:gd name="T50" fmla="*/ 1213 w 1246"/>
                  <a:gd name="T51" fmla="*/ 424 h 1113"/>
                  <a:gd name="T52" fmla="*/ 38 w 1246"/>
                  <a:gd name="T53" fmla="*/ 409 h 1113"/>
                  <a:gd name="T54" fmla="*/ 1164 w 1246"/>
                  <a:gd name="T55" fmla="*/ 346 h 1113"/>
                  <a:gd name="T56" fmla="*/ 76 w 1246"/>
                  <a:gd name="T57" fmla="*/ 359 h 1113"/>
                  <a:gd name="T58" fmla="*/ 76 w 1246"/>
                  <a:gd name="T59" fmla="*/ 359 h 1113"/>
                  <a:gd name="T60" fmla="*/ 1147 w 1246"/>
                  <a:gd name="T61" fmla="*/ 286 h 1113"/>
                  <a:gd name="T62" fmla="*/ 108 w 1246"/>
                  <a:gd name="T63" fmla="*/ 273 h 1113"/>
                  <a:gd name="T64" fmla="*/ 1080 w 1246"/>
                  <a:gd name="T65" fmla="*/ 222 h 1113"/>
                  <a:gd name="T66" fmla="*/ 157 w 1246"/>
                  <a:gd name="T67" fmla="*/ 233 h 1113"/>
                  <a:gd name="T68" fmla="*/ 157 w 1246"/>
                  <a:gd name="T69" fmla="*/ 233 h 1113"/>
                  <a:gd name="T70" fmla="*/ 1049 w 1246"/>
                  <a:gd name="T71" fmla="*/ 168 h 1113"/>
                  <a:gd name="T72" fmla="*/ 210 w 1246"/>
                  <a:gd name="T73" fmla="*/ 158 h 1113"/>
                  <a:gd name="T74" fmla="*/ 968 w 1246"/>
                  <a:gd name="T75" fmla="*/ 123 h 1113"/>
                  <a:gd name="T76" fmla="*/ 266 w 1246"/>
                  <a:gd name="T77" fmla="*/ 131 h 1113"/>
                  <a:gd name="T78" fmla="*/ 266 w 1246"/>
                  <a:gd name="T79" fmla="*/ 131 h 1113"/>
                  <a:gd name="T80" fmla="*/ 925 w 1246"/>
                  <a:gd name="T81" fmla="*/ 78 h 1113"/>
                  <a:gd name="T82" fmla="*/ 336 w 1246"/>
                  <a:gd name="T83" fmla="*/ 71 h 1113"/>
                  <a:gd name="T84" fmla="*/ 836 w 1246"/>
                  <a:gd name="T85" fmla="*/ 54 h 1113"/>
                  <a:gd name="T86" fmla="*/ 397 w 1246"/>
                  <a:gd name="T87" fmla="*/ 59 h 1113"/>
                  <a:gd name="T88" fmla="*/ 397 w 1246"/>
                  <a:gd name="T89" fmla="*/ 59 h 1113"/>
                  <a:gd name="T90" fmla="*/ 783 w 1246"/>
                  <a:gd name="T91" fmla="*/ 21 h 1113"/>
                  <a:gd name="T92" fmla="*/ 479 w 1246"/>
                  <a:gd name="T93" fmla="*/ 17 h 1113"/>
                  <a:gd name="T94" fmla="*/ 691 w 1246"/>
                  <a:gd name="T95" fmla="*/ 19 h 1113"/>
                  <a:gd name="T96" fmla="*/ 541 w 1246"/>
                  <a:gd name="T97" fmla="*/ 21 h 1113"/>
                  <a:gd name="T98" fmla="*/ 541 w 1246"/>
                  <a:gd name="T99" fmla="*/ 21 h 1113"/>
                  <a:gd name="T100" fmla="*/ 631 w 1246"/>
                  <a:gd name="T101" fmla="*/ 1 h 1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6" h="1113">
                    <a:moveTo>
                      <a:pt x="1008" y="1113"/>
                    </a:moveTo>
                    <a:cubicBezTo>
                      <a:pt x="999" y="1102"/>
                      <a:pt x="999" y="1102"/>
                      <a:pt x="999" y="1102"/>
                    </a:cubicBezTo>
                    <a:cubicBezTo>
                      <a:pt x="1003" y="1098"/>
                      <a:pt x="1007" y="1095"/>
                      <a:pt x="1010" y="1092"/>
                    </a:cubicBezTo>
                    <a:cubicBezTo>
                      <a:pt x="1020" y="1104"/>
                      <a:pt x="1020" y="1104"/>
                      <a:pt x="1020" y="1104"/>
                    </a:cubicBezTo>
                    <a:cubicBezTo>
                      <a:pt x="1016" y="1107"/>
                      <a:pt x="1012" y="1110"/>
                      <a:pt x="1008" y="1113"/>
                    </a:cubicBezTo>
                    <a:close/>
                    <a:moveTo>
                      <a:pt x="238" y="1113"/>
                    </a:moveTo>
                    <a:cubicBezTo>
                      <a:pt x="234" y="1110"/>
                      <a:pt x="230" y="1107"/>
                      <a:pt x="226" y="1104"/>
                    </a:cubicBezTo>
                    <a:cubicBezTo>
                      <a:pt x="236" y="1092"/>
                      <a:pt x="236" y="1092"/>
                      <a:pt x="236" y="1092"/>
                    </a:cubicBezTo>
                    <a:cubicBezTo>
                      <a:pt x="240" y="1095"/>
                      <a:pt x="244" y="1098"/>
                      <a:pt x="248" y="1101"/>
                    </a:cubicBezTo>
                    <a:lnTo>
                      <a:pt x="238" y="1113"/>
                    </a:lnTo>
                    <a:close/>
                    <a:moveTo>
                      <a:pt x="1065" y="1062"/>
                    </a:moveTo>
                    <a:cubicBezTo>
                      <a:pt x="1055" y="1052"/>
                      <a:pt x="1055" y="1052"/>
                      <a:pt x="1055" y="1052"/>
                    </a:cubicBezTo>
                    <a:cubicBezTo>
                      <a:pt x="1058" y="1048"/>
                      <a:pt x="1062" y="1045"/>
                      <a:pt x="1065" y="1041"/>
                    </a:cubicBezTo>
                    <a:cubicBezTo>
                      <a:pt x="1076" y="1051"/>
                      <a:pt x="1076" y="1051"/>
                      <a:pt x="1076" y="1051"/>
                    </a:cubicBezTo>
                    <a:cubicBezTo>
                      <a:pt x="1072" y="1055"/>
                      <a:pt x="1069" y="1059"/>
                      <a:pt x="1065" y="1062"/>
                    </a:cubicBezTo>
                    <a:close/>
                    <a:moveTo>
                      <a:pt x="181" y="1062"/>
                    </a:moveTo>
                    <a:cubicBezTo>
                      <a:pt x="177" y="1058"/>
                      <a:pt x="174" y="1055"/>
                      <a:pt x="170" y="1051"/>
                    </a:cubicBezTo>
                    <a:cubicBezTo>
                      <a:pt x="181" y="1041"/>
                      <a:pt x="181" y="1041"/>
                      <a:pt x="181" y="1041"/>
                    </a:cubicBezTo>
                    <a:cubicBezTo>
                      <a:pt x="185" y="1044"/>
                      <a:pt x="188" y="1048"/>
                      <a:pt x="192" y="1051"/>
                    </a:cubicBezTo>
                    <a:lnTo>
                      <a:pt x="181" y="1062"/>
                    </a:lnTo>
                    <a:close/>
                    <a:moveTo>
                      <a:pt x="1116" y="1005"/>
                    </a:moveTo>
                    <a:cubicBezTo>
                      <a:pt x="1104" y="995"/>
                      <a:pt x="1104" y="995"/>
                      <a:pt x="1104" y="995"/>
                    </a:cubicBezTo>
                    <a:cubicBezTo>
                      <a:pt x="1107" y="992"/>
                      <a:pt x="1110" y="988"/>
                      <a:pt x="1113" y="984"/>
                    </a:cubicBezTo>
                    <a:cubicBezTo>
                      <a:pt x="1125" y="993"/>
                      <a:pt x="1125" y="993"/>
                      <a:pt x="1125" y="993"/>
                    </a:cubicBezTo>
                    <a:cubicBezTo>
                      <a:pt x="1122" y="997"/>
                      <a:pt x="1119" y="1001"/>
                      <a:pt x="1116" y="1005"/>
                    </a:cubicBezTo>
                    <a:close/>
                    <a:moveTo>
                      <a:pt x="130" y="1004"/>
                    </a:moveTo>
                    <a:cubicBezTo>
                      <a:pt x="127" y="1000"/>
                      <a:pt x="124" y="996"/>
                      <a:pt x="121" y="992"/>
                    </a:cubicBezTo>
                    <a:cubicBezTo>
                      <a:pt x="133" y="983"/>
                      <a:pt x="133" y="983"/>
                      <a:pt x="133" y="983"/>
                    </a:cubicBezTo>
                    <a:cubicBezTo>
                      <a:pt x="136" y="987"/>
                      <a:pt x="139" y="991"/>
                      <a:pt x="142" y="995"/>
                    </a:cubicBezTo>
                    <a:lnTo>
                      <a:pt x="130" y="1004"/>
                    </a:lnTo>
                    <a:close/>
                    <a:moveTo>
                      <a:pt x="1159" y="941"/>
                    </a:moveTo>
                    <a:cubicBezTo>
                      <a:pt x="1146" y="934"/>
                      <a:pt x="1146" y="934"/>
                      <a:pt x="1146" y="934"/>
                    </a:cubicBezTo>
                    <a:cubicBezTo>
                      <a:pt x="1149" y="929"/>
                      <a:pt x="1151" y="925"/>
                      <a:pt x="1154" y="921"/>
                    </a:cubicBezTo>
                    <a:cubicBezTo>
                      <a:pt x="1167" y="928"/>
                      <a:pt x="1167" y="928"/>
                      <a:pt x="1167" y="928"/>
                    </a:cubicBezTo>
                    <a:cubicBezTo>
                      <a:pt x="1164" y="933"/>
                      <a:pt x="1162" y="937"/>
                      <a:pt x="1159" y="941"/>
                    </a:cubicBezTo>
                    <a:close/>
                    <a:moveTo>
                      <a:pt x="87" y="941"/>
                    </a:moveTo>
                    <a:cubicBezTo>
                      <a:pt x="85" y="937"/>
                      <a:pt x="82" y="932"/>
                      <a:pt x="79" y="928"/>
                    </a:cubicBezTo>
                    <a:cubicBezTo>
                      <a:pt x="93" y="920"/>
                      <a:pt x="93" y="920"/>
                      <a:pt x="93" y="920"/>
                    </a:cubicBezTo>
                    <a:cubicBezTo>
                      <a:pt x="95" y="925"/>
                      <a:pt x="98" y="929"/>
                      <a:pt x="100" y="933"/>
                    </a:cubicBezTo>
                    <a:lnTo>
                      <a:pt x="87" y="941"/>
                    </a:lnTo>
                    <a:close/>
                    <a:moveTo>
                      <a:pt x="1194" y="873"/>
                    </a:moveTo>
                    <a:cubicBezTo>
                      <a:pt x="1180" y="867"/>
                      <a:pt x="1180" y="867"/>
                      <a:pt x="1180" y="867"/>
                    </a:cubicBezTo>
                    <a:cubicBezTo>
                      <a:pt x="1182" y="863"/>
                      <a:pt x="1184" y="858"/>
                      <a:pt x="1186" y="853"/>
                    </a:cubicBezTo>
                    <a:cubicBezTo>
                      <a:pt x="1200" y="859"/>
                      <a:pt x="1200" y="859"/>
                      <a:pt x="1200" y="859"/>
                    </a:cubicBezTo>
                    <a:cubicBezTo>
                      <a:pt x="1198" y="864"/>
                      <a:pt x="1196" y="869"/>
                      <a:pt x="1194" y="873"/>
                    </a:cubicBezTo>
                    <a:close/>
                    <a:moveTo>
                      <a:pt x="52" y="873"/>
                    </a:moveTo>
                    <a:cubicBezTo>
                      <a:pt x="50" y="868"/>
                      <a:pt x="48" y="863"/>
                      <a:pt x="46" y="859"/>
                    </a:cubicBezTo>
                    <a:cubicBezTo>
                      <a:pt x="60" y="853"/>
                      <a:pt x="60" y="853"/>
                      <a:pt x="60" y="853"/>
                    </a:cubicBezTo>
                    <a:cubicBezTo>
                      <a:pt x="62" y="858"/>
                      <a:pt x="64" y="862"/>
                      <a:pt x="66" y="867"/>
                    </a:cubicBezTo>
                    <a:lnTo>
                      <a:pt x="52" y="873"/>
                    </a:lnTo>
                    <a:close/>
                    <a:moveTo>
                      <a:pt x="1220" y="801"/>
                    </a:moveTo>
                    <a:cubicBezTo>
                      <a:pt x="1206" y="797"/>
                      <a:pt x="1206" y="797"/>
                      <a:pt x="1206" y="797"/>
                    </a:cubicBezTo>
                    <a:cubicBezTo>
                      <a:pt x="1207" y="792"/>
                      <a:pt x="1209" y="787"/>
                      <a:pt x="1210" y="783"/>
                    </a:cubicBezTo>
                    <a:cubicBezTo>
                      <a:pt x="1225" y="786"/>
                      <a:pt x="1225" y="786"/>
                      <a:pt x="1225" y="786"/>
                    </a:cubicBezTo>
                    <a:cubicBezTo>
                      <a:pt x="1223" y="791"/>
                      <a:pt x="1222" y="796"/>
                      <a:pt x="1220" y="801"/>
                    </a:cubicBezTo>
                    <a:close/>
                    <a:moveTo>
                      <a:pt x="26" y="801"/>
                    </a:moveTo>
                    <a:cubicBezTo>
                      <a:pt x="24" y="796"/>
                      <a:pt x="23" y="791"/>
                      <a:pt x="22" y="786"/>
                    </a:cubicBezTo>
                    <a:cubicBezTo>
                      <a:pt x="36" y="782"/>
                      <a:pt x="36" y="782"/>
                      <a:pt x="36" y="782"/>
                    </a:cubicBezTo>
                    <a:cubicBezTo>
                      <a:pt x="38" y="787"/>
                      <a:pt x="39" y="792"/>
                      <a:pt x="40" y="796"/>
                    </a:cubicBezTo>
                    <a:lnTo>
                      <a:pt x="26" y="801"/>
                    </a:lnTo>
                    <a:close/>
                    <a:moveTo>
                      <a:pt x="1238" y="727"/>
                    </a:moveTo>
                    <a:cubicBezTo>
                      <a:pt x="1223" y="724"/>
                      <a:pt x="1223" y="724"/>
                      <a:pt x="1223" y="724"/>
                    </a:cubicBezTo>
                    <a:cubicBezTo>
                      <a:pt x="1224" y="719"/>
                      <a:pt x="1224" y="714"/>
                      <a:pt x="1225" y="709"/>
                    </a:cubicBezTo>
                    <a:cubicBezTo>
                      <a:pt x="1240" y="711"/>
                      <a:pt x="1240" y="711"/>
                      <a:pt x="1240" y="711"/>
                    </a:cubicBezTo>
                    <a:cubicBezTo>
                      <a:pt x="1239" y="716"/>
                      <a:pt x="1239" y="721"/>
                      <a:pt x="1238" y="727"/>
                    </a:cubicBezTo>
                    <a:close/>
                    <a:moveTo>
                      <a:pt x="9" y="726"/>
                    </a:moveTo>
                    <a:cubicBezTo>
                      <a:pt x="8" y="721"/>
                      <a:pt x="7" y="716"/>
                      <a:pt x="6" y="711"/>
                    </a:cubicBezTo>
                    <a:cubicBezTo>
                      <a:pt x="21" y="709"/>
                      <a:pt x="21" y="709"/>
                      <a:pt x="21" y="709"/>
                    </a:cubicBezTo>
                    <a:cubicBezTo>
                      <a:pt x="22" y="714"/>
                      <a:pt x="23" y="719"/>
                      <a:pt x="24" y="723"/>
                    </a:cubicBezTo>
                    <a:lnTo>
                      <a:pt x="9" y="726"/>
                    </a:lnTo>
                    <a:close/>
                    <a:moveTo>
                      <a:pt x="1246" y="650"/>
                    </a:moveTo>
                    <a:cubicBezTo>
                      <a:pt x="1231" y="650"/>
                      <a:pt x="1231" y="650"/>
                      <a:pt x="1231" y="650"/>
                    </a:cubicBezTo>
                    <a:cubicBezTo>
                      <a:pt x="1231" y="645"/>
                      <a:pt x="1231" y="640"/>
                      <a:pt x="1231" y="635"/>
                    </a:cubicBezTo>
                    <a:cubicBezTo>
                      <a:pt x="1246" y="635"/>
                      <a:pt x="1246" y="635"/>
                      <a:pt x="1246" y="635"/>
                    </a:cubicBezTo>
                    <a:cubicBezTo>
                      <a:pt x="1246" y="640"/>
                      <a:pt x="1246" y="645"/>
                      <a:pt x="1246" y="650"/>
                    </a:cubicBezTo>
                    <a:close/>
                    <a:moveTo>
                      <a:pt x="1" y="650"/>
                    </a:moveTo>
                    <a:cubicBezTo>
                      <a:pt x="1" y="645"/>
                      <a:pt x="0" y="639"/>
                      <a:pt x="0" y="634"/>
                    </a:cubicBezTo>
                    <a:cubicBezTo>
                      <a:pt x="16" y="634"/>
                      <a:pt x="16" y="634"/>
                      <a:pt x="16" y="634"/>
                    </a:cubicBezTo>
                    <a:cubicBezTo>
                      <a:pt x="16" y="639"/>
                      <a:pt x="16" y="644"/>
                      <a:pt x="16" y="649"/>
                    </a:cubicBezTo>
                    <a:lnTo>
                      <a:pt x="1" y="650"/>
                    </a:lnTo>
                    <a:close/>
                    <a:moveTo>
                      <a:pt x="1229" y="575"/>
                    </a:moveTo>
                    <a:cubicBezTo>
                      <a:pt x="1229" y="570"/>
                      <a:pt x="1228" y="565"/>
                      <a:pt x="1228" y="560"/>
                    </a:cubicBezTo>
                    <a:cubicBezTo>
                      <a:pt x="1243" y="558"/>
                      <a:pt x="1243" y="558"/>
                      <a:pt x="1243" y="558"/>
                    </a:cubicBezTo>
                    <a:cubicBezTo>
                      <a:pt x="1243" y="563"/>
                      <a:pt x="1244" y="569"/>
                      <a:pt x="1244" y="574"/>
                    </a:cubicBezTo>
                    <a:lnTo>
                      <a:pt x="1229" y="575"/>
                    </a:lnTo>
                    <a:close/>
                    <a:moveTo>
                      <a:pt x="17" y="574"/>
                    </a:moveTo>
                    <a:cubicBezTo>
                      <a:pt x="2" y="573"/>
                      <a:pt x="2" y="573"/>
                      <a:pt x="2" y="573"/>
                    </a:cubicBezTo>
                    <a:cubicBezTo>
                      <a:pt x="3" y="568"/>
                      <a:pt x="3" y="563"/>
                      <a:pt x="4" y="558"/>
                    </a:cubicBezTo>
                    <a:cubicBezTo>
                      <a:pt x="19" y="559"/>
                      <a:pt x="19" y="559"/>
                      <a:pt x="19" y="559"/>
                    </a:cubicBezTo>
                    <a:cubicBezTo>
                      <a:pt x="18" y="564"/>
                      <a:pt x="18" y="569"/>
                      <a:pt x="17" y="574"/>
                    </a:cubicBezTo>
                    <a:close/>
                    <a:moveTo>
                      <a:pt x="1219" y="501"/>
                    </a:moveTo>
                    <a:cubicBezTo>
                      <a:pt x="1218" y="496"/>
                      <a:pt x="1217" y="491"/>
                      <a:pt x="1215" y="486"/>
                    </a:cubicBezTo>
                    <a:cubicBezTo>
                      <a:pt x="1230" y="483"/>
                      <a:pt x="1230" y="483"/>
                      <a:pt x="1230" y="483"/>
                    </a:cubicBezTo>
                    <a:cubicBezTo>
                      <a:pt x="1231" y="488"/>
                      <a:pt x="1232" y="493"/>
                      <a:pt x="1233" y="498"/>
                    </a:cubicBezTo>
                    <a:lnTo>
                      <a:pt x="1219" y="501"/>
                    </a:lnTo>
                    <a:close/>
                    <a:moveTo>
                      <a:pt x="28" y="500"/>
                    </a:moveTo>
                    <a:cubicBezTo>
                      <a:pt x="13" y="497"/>
                      <a:pt x="13" y="497"/>
                      <a:pt x="13" y="497"/>
                    </a:cubicBezTo>
                    <a:cubicBezTo>
                      <a:pt x="14" y="492"/>
                      <a:pt x="15" y="487"/>
                      <a:pt x="16" y="482"/>
                    </a:cubicBezTo>
                    <a:cubicBezTo>
                      <a:pt x="31" y="486"/>
                      <a:pt x="31" y="486"/>
                      <a:pt x="31" y="486"/>
                    </a:cubicBezTo>
                    <a:cubicBezTo>
                      <a:pt x="30" y="490"/>
                      <a:pt x="29" y="495"/>
                      <a:pt x="28" y="500"/>
                    </a:cubicBezTo>
                    <a:close/>
                    <a:moveTo>
                      <a:pt x="1199" y="429"/>
                    </a:moveTo>
                    <a:cubicBezTo>
                      <a:pt x="1198" y="424"/>
                      <a:pt x="1196" y="419"/>
                      <a:pt x="1194" y="414"/>
                    </a:cubicBezTo>
                    <a:cubicBezTo>
                      <a:pt x="1208" y="409"/>
                      <a:pt x="1208" y="409"/>
                      <a:pt x="1208" y="409"/>
                    </a:cubicBezTo>
                    <a:cubicBezTo>
                      <a:pt x="1210" y="414"/>
                      <a:pt x="1212" y="419"/>
                      <a:pt x="1213" y="424"/>
                    </a:cubicBezTo>
                    <a:lnTo>
                      <a:pt x="1199" y="429"/>
                    </a:lnTo>
                    <a:close/>
                    <a:moveTo>
                      <a:pt x="48" y="428"/>
                    </a:moveTo>
                    <a:cubicBezTo>
                      <a:pt x="33" y="423"/>
                      <a:pt x="33" y="423"/>
                      <a:pt x="33" y="423"/>
                    </a:cubicBezTo>
                    <a:cubicBezTo>
                      <a:pt x="35" y="418"/>
                      <a:pt x="37" y="413"/>
                      <a:pt x="38" y="409"/>
                    </a:cubicBezTo>
                    <a:cubicBezTo>
                      <a:pt x="53" y="414"/>
                      <a:pt x="53" y="414"/>
                      <a:pt x="53" y="414"/>
                    </a:cubicBezTo>
                    <a:cubicBezTo>
                      <a:pt x="51" y="419"/>
                      <a:pt x="49" y="423"/>
                      <a:pt x="48" y="428"/>
                    </a:cubicBezTo>
                    <a:close/>
                    <a:moveTo>
                      <a:pt x="1171" y="359"/>
                    </a:moveTo>
                    <a:cubicBezTo>
                      <a:pt x="1169" y="355"/>
                      <a:pt x="1166" y="350"/>
                      <a:pt x="1164" y="346"/>
                    </a:cubicBezTo>
                    <a:cubicBezTo>
                      <a:pt x="1178" y="339"/>
                      <a:pt x="1178" y="339"/>
                      <a:pt x="1178" y="339"/>
                    </a:cubicBezTo>
                    <a:cubicBezTo>
                      <a:pt x="1180" y="343"/>
                      <a:pt x="1182" y="348"/>
                      <a:pt x="1184" y="353"/>
                    </a:cubicBezTo>
                    <a:lnTo>
                      <a:pt x="1171" y="359"/>
                    </a:lnTo>
                    <a:close/>
                    <a:moveTo>
                      <a:pt x="76" y="359"/>
                    </a:moveTo>
                    <a:cubicBezTo>
                      <a:pt x="62" y="352"/>
                      <a:pt x="62" y="352"/>
                      <a:pt x="62" y="352"/>
                    </a:cubicBezTo>
                    <a:cubicBezTo>
                      <a:pt x="65" y="348"/>
                      <a:pt x="67" y="343"/>
                      <a:pt x="69" y="339"/>
                    </a:cubicBezTo>
                    <a:cubicBezTo>
                      <a:pt x="83" y="345"/>
                      <a:pt x="83" y="345"/>
                      <a:pt x="83" y="345"/>
                    </a:cubicBezTo>
                    <a:cubicBezTo>
                      <a:pt x="80" y="350"/>
                      <a:pt x="78" y="354"/>
                      <a:pt x="76" y="359"/>
                    </a:cubicBezTo>
                    <a:close/>
                    <a:moveTo>
                      <a:pt x="1134" y="294"/>
                    </a:moveTo>
                    <a:cubicBezTo>
                      <a:pt x="1131" y="290"/>
                      <a:pt x="1129" y="286"/>
                      <a:pt x="1126" y="282"/>
                    </a:cubicBezTo>
                    <a:cubicBezTo>
                      <a:pt x="1138" y="273"/>
                      <a:pt x="1138" y="273"/>
                      <a:pt x="1138" y="273"/>
                    </a:cubicBezTo>
                    <a:cubicBezTo>
                      <a:pt x="1141" y="277"/>
                      <a:pt x="1144" y="281"/>
                      <a:pt x="1147" y="286"/>
                    </a:cubicBezTo>
                    <a:lnTo>
                      <a:pt x="1134" y="294"/>
                    </a:lnTo>
                    <a:close/>
                    <a:moveTo>
                      <a:pt x="113" y="294"/>
                    </a:moveTo>
                    <a:cubicBezTo>
                      <a:pt x="100" y="285"/>
                      <a:pt x="100" y="285"/>
                      <a:pt x="100" y="285"/>
                    </a:cubicBezTo>
                    <a:cubicBezTo>
                      <a:pt x="103" y="281"/>
                      <a:pt x="106" y="277"/>
                      <a:pt x="108" y="273"/>
                    </a:cubicBezTo>
                    <a:cubicBezTo>
                      <a:pt x="121" y="281"/>
                      <a:pt x="121" y="281"/>
                      <a:pt x="121" y="281"/>
                    </a:cubicBezTo>
                    <a:cubicBezTo>
                      <a:pt x="118" y="285"/>
                      <a:pt x="115" y="289"/>
                      <a:pt x="113" y="294"/>
                    </a:cubicBezTo>
                    <a:close/>
                    <a:moveTo>
                      <a:pt x="1090" y="234"/>
                    </a:moveTo>
                    <a:cubicBezTo>
                      <a:pt x="1087" y="230"/>
                      <a:pt x="1083" y="226"/>
                      <a:pt x="1080" y="222"/>
                    </a:cubicBezTo>
                    <a:cubicBezTo>
                      <a:pt x="1091" y="212"/>
                      <a:pt x="1091" y="212"/>
                      <a:pt x="1091" y="212"/>
                    </a:cubicBezTo>
                    <a:cubicBezTo>
                      <a:pt x="1095" y="216"/>
                      <a:pt x="1098" y="220"/>
                      <a:pt x="1101" y="224"/>
                    </a:cubicBezTo>
                    <a:lnTo>
                      <a:pt x="1090" y="234"/>
                    </a:lnTo>
                    <a:close/>
                    <a:moveTo>
                      <a:pt x="157" y="233"/>
                    </a:moveTo>
                    <a:cubicBezTo>
                      <a:pt x="145" y="224"/>
                      <a:pt x="145" y="224"/>
                      <a:pt x="145" y="224"/>
                    </a:cubicBezTo>
                    <a:cubicBezTo>
                      <a:pt x="149" y="220"/>
                      <a:pt x="152" y="216"/>
                      <a:pt x="155" y="212"/>
                    </a:cubicBezTo>
                    <a:cubicBezTo>
                      <a:pt x="167" y="222"/>
                      <a:pt x="167" y="222"/>
                      <a:pt x="167" y="222"/>
                    </a:cubicBezTo>
                    <a:cubicBezTo>
                      <a:pt x="164" y="226"/>
                      <a:pt x="160" y="230"/>
                      <a:pt x="157" y="233"/>
                    </a:cubicBezTo>
                    <a:close/>
                    <a:moveTo>
                      <a:pt x="1038" y="179"/>
                    </a:moveTo>
                    <a:cubicBezTo>
                      <a:pt x="1035" y="176"/>
                      <a:pt x="1031" y="173"/>
                      <a:pt x="1027" y="169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41" y="161"/>
                      <a:pt x="1045" y="165"/>
                      <a:pt x="1049" y="168"/>
                    </a:cubicBezTo>
                    <a:lnTo>
                      <a:pt x="1038" y="179"/>
                    </a:lnTo>
                    <a:close/>
                    <a:moveTo>
                      <a:pt x="209" y="179"/>
                    </a:moveTo>
                    <a:cubicBezTo>
                      <a:pt x="198" y="168"/>
                      <a:pt x="198" y="168"/>
                      <a:pt x="198" y="168"/>
                    </a:cubicBezTo>
                    <a:cubicBezTo>
                      <a:pt x="202" y="165"/>
                      <a:pt x="206" y="161"/>
                      <a:pt x="210" y="158"/>
                    </a:cubicBezTo>
                    <a:cubicBezTo>
                      <a:pt x="220" y="169"/>
                      <a:pt x="220" y="169"/>
                      <a:pt x="220" y="169"/>
                    </a:cubicBezTo>
                    <a:cubicBezTo>
                      <a:pt x="216" y="172"/>
                      <a:pt x="212" y="176"/>
                      <a:pt x="209" y="179"/>
                    </a:cubicBezTo>
                    <a:close/>
                    <a:moveTo>
                      <a:pt x="981" y="132"/>
                    </a:moveTo>
                    <a:cubicBezTo>
                      <a:pt x="977" y="129"/>
                      <a:pt x="972" y="126"/>
                      <a:pt x="968" y="123"/>
                    </a:cubicBezTo>
                    <a:cubicBezTo>
                      <a:pt x="977" y="111"/>
                      <a:pt x="977" y="111"/>
                      <a:pt x="977" y="111"/>
                    </a:cubicBezTo>
                    <a:cubicBezTo>
                      <a:pt x="981" y="114"/>
                      <a:pt x="985" y="116"/>
                      <a:pt x="990" y="119"/>
                    </a:cubicBezTo>
                    <a:lnTo>
                      <a:pt x="981" y="132"/>
                    </a:lnTo>
                    <a:close/>
                    <a:moveTo>
                      <a:pt x="266" y="131"/>
                    </a:moveTo>
                    <a:cubicBezTo>
                      <a:pt x="257" y="119"/>
                      <a:pt x="257" y="119"/>
                      <a:pt x="257" y="119"/>
                    </a:cubicBezTo>
                    <a:cubicBezTo>
                      <a:pt x="261" y="116"/>
                      <a:pt x="266" y="113"/>
                      <a:pt x="270" y="110"/>
                    </a:cubicBezTo>
                    <a:cubicBezTo>
                      <a:pt x="278" y="123"/>
                      <a:pt x="278" y="123"/>
                      <a:pt x="278" y="123"/>
                    </a:cubicBezTo>
                    <a:cubicBezTo>
                      <a:pt x="274" y="126"/>
                      <a:pt x="270" y="129"/>
                      <a:pt x="266" y="131"/>
                    </a:cubicBezTo>
                    <a:close/>
                    <a:moveTo>
                      <a:pt x="918" y="92"/>
                    </a:moveTo>
                    <a:cubicBezTo>
                      <a:pt x="913" y="89"/>
                      <a:pt x="909" y="87"/>
                      <a:pt x="904" y="84"/>
                    </a:cubicBezTo>
                    <a:cubicBezTo>
                      <a:pt x="911" y="71"/>
                      <a:pt x="911" y="71"/>
                      <a:pt x="911" y="71"/>
                    </a:cubicBezTo>
                    <a:cubicBezTo>
                      <a:pt x="916" y="73"/>
                      <a:pt x="920" y="76"/>
                      <a:pt x="925" y="78"/>
                    </a:cubicBezTo>
                    <a:lnTo>
                      <a:pt x="918" y="92"/>
                    </a:lnTo>
                    <a:close/>
                    <a:moveTo>
                      <a:pt x="329" y="91"/>
                    </a:moveTo>
                    <a:cubicBezTo>
                      <a:pt x="322" y="78"/>
                      <a:pt x="322" y="78"/>
                      <a:pt x="322" y="78"/>
                    </a:cubicBezTo>
                    <a:cubicBezTo>
                      <a:pt x="327" y="76"/>
                      <a:pt x="331" y="73"/>
                      <a:pt x="336" y="71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38" y="86"/>
                      <a:pt x="334" y="89"/>
                      <a:pt x="329" y="91"/>
                    </a:cubicBezTo>
                    <a:close/>
                    <a:moveTo>
                      <a:pt x="850" y="59"/>
                    </a:moveTo>
                    <a:cubicBezTo>
                      <a:pt x="845" y="57"/>
                      <a:pt x="841" y="56"/>
                      <a:pt x="836" y="54"/>
                    </a:cubicBezTo>
                    <a:cubicBezTo>
                      <a:pt x="841" y="40"/>
                      <a:pt x="841" y="40"/>
                      <a:pt x="841" y="40"/>
                    </a:cubicBezTo>
                    <a:cubicBezTo>
                      <a:pt x="846" y="42"/>
                      <a:pt x="851" y="43"/>
                      <a:pt x="856" y="45"/>
                    </a:cubicBezTo>
                    <a:lnTo>
                      <a:pt x="850" y="59"/>
                    </a:lnTo>
                    <a:close/>
                    <a:moveTo>
                      <a:pt x="397" y="59"/>
                    </a:moveTo>
                    <a:cubicBezTo>
                      <a:pt x="391" y="45"/>
                      <a:pt x="391" y="45"/>
                      <a:pt x="391" y="45"/>
                    </a:cubicBezTo>
                    <a:cubicBezTo>
                      <a:pt x="396" y="43"/>
                      <a:pt x="401" y="41"/>
                      <a:pt x="406" y="40"/>
                    </a:cubicBezTo>
                    <a:cubicBezTo>
                      <a:pt x="411" y="54"/>
                      <a:pt x="411" y="54"/>
                      <a:pt x="411" y="54"/>
                    </a:cubicBezTo>
                    <a:cubicBezTo>
                      <a:pt x="406" y="55"/>
                      <a:pt x="402" y="57"/>
                      <a:pt x="397" y="59"/>
                    </a:cubicBezTo>
                    <a:close/>
                    <a:moveTo>
                      <a:pt x="779" y="36"/>
                    </a:moveTo>
                    <a:cubicBezTo>
                      <a:pt x="774" y="34"/>
                      <a:pt x="769" y="33"/>
                      <a:pt x="765" y="32"/>
                    </a:cubicBezTo>
                    <a:cubicBezTo>
                      <a:pt x="768" y="17"/>
                      <a:pt x="768" y="17"/>
                      <a:pt x="768" y="17"/>
                    </a:cubicBezTo>
                    <a:cubicBezTo>
                      <a:pt x="773" y="19"/>
                      <a:pt x="778" y="20"/>
                      <a:pt x="783" y="21"/>
                    </a:cubicBezTo>
                    <a:lnTo>
                      <a:pt x="779" y="36"/>
                    </a:lnTo>
                    <a:close/>
                    <a:moveTo>
                      <a:pt x="468" y="36"/>
                    </a:moveTo>
                    <a:cubicBezTo>
                      <a:pt x="464" y="21"/>
                      <a:pt x="464" y="21"/>
                      <a:pt x="464" y="21"/>
                    </a:cubicBezTo>
                    <a:cubicBezTo>
                      <a:pt x="469" y="20"/>
                      <a:pt x="474" y="18"/>
                      <a:pt x="479" y="17"/>
                    </a:cubicBezTo>
                    <a:cubicBezTo>
                      <a:pt x="483" y="32"/>
                      <a:pt x="483" y="32"/>
                      <a:pt x="483" y="32"/>
                    </a:cubicBezTo>
                    <a:cubicBezTo>
                      <a:pt x="478" y="33"/>
                      <a:pt x="473" y="34"/>
                      <a:pt x="468" y="36"/>
                    </a:cubicBezTo>
                    <a:close/>
                    <a:moveTo>
                      <a:pt x="706" y="21"/>
                    </a:moveTo>
                    <a:cubicBezTo>
                      <a:pt x="701" y="20"/>
                      <a:pt x="696" y="20"/>
                      <a:pt x="691" y="19"/>
                    </a:cubicBezTo>
                    <a:cubicBezTo>
                      <a:pt x="692" y="4"/>
                      <a:pt x="692" y="4"/>
                      <a:pt x="692" y="4"/>
                    </a:cubicBezTo>
                    <a:cubicBezTo>
                      <a:pt x="698" y="5"/>
                      <a:pt x="703" y="5"/>
                      <a:pt x="708" y="6"/>
                    </a:cubicBezTo>
                    <a:lnTo>
                      <a:pt x="706" y="21"/>
                    </a:lnTo>
                    <a:close/>
                    <a:moveTo>
                      <a:pt x="541" y="21"/>
                    </a:moveTo>
                    <a:cubicBezTo>
                      <a:pt x="539" y="6"/>
                      <a:pt x="539" y="6"/>
                      <a:pt x="539" y="6"/>
                    </a:cubicBezTo>
                    <a:cubicBezTo>
                      <a:pt x="544" y="5"/>
                      <a:pt x="550" y="5"/>
                      <a:pt x="555" y="4"/>
                    </a:cubicBezTo>
                    <a:cubicBezTo>
                      <a:pt x="556" y="19"/>
                      <a:pt x="556" y="19"/>
                      <a:pt x="556" y="19"/>
                    </a:cubicBezTo>
                    <a:cubicBezTo>
                      <a:pt x="551" y="20"/>
                      <a:pt x="546" y="20"/>
                      <a:pt x="541" y="21"/>
                    </a:cubicBezTo>
                    <a:close/>
                    <a:moveTo>
                      <a:pt x="616" y="16"/>
                    </a:moveTo>
                    <a:cubicBezTo>
                      <a:pt x="616" y="1"/>
                      <a:pt x="616" y="1"/>
                      <a:pt x="616" y="1"/>
                    </a:cubicBezTo>
                    <a:cubicBezTo>
                      <a:pt x="619" y="0"/>
                      <a:pt x="621" y="0"/>
                      <a:pt x="624" y="0"/>
                    </a:cubicBezTo>
                    <a:cubicBezTo>
                      <a:pt x="627" y="0"/>
                      <a:pt x="629" y="0"/>
                      <a:pt x="631" y="1"/>
                    </a:cubicBezTo>
                    <a:cubicBezTo>
                      <a:pt x="631" y="16"/>
                      <a:pt x="631" y="16"/>
                      <a:pt x="631" y="16"/>
                    </a:cubicBezTo>
                    <a:cubicBezTo>
                      <a:pt x="629" y="16"/>
                      <a:pt x="626" y="16"/>
                      <a:pt x="624" y="16"/>
                    </a:cubicBezTo>
                    <a:cubicBezTo>
                      <a:pt x="621" y="16"/>
                      <a:pt x="619" y="16"/>
                      <a:pt x="616" y="16"/>
                    </a:cubicBezTo>
                    <a:close/>
                  </a:path>
                </a:pathLst>
              </a:custGeom>
              <a:solidFill>
                <a:srgbClr val="BEE1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1EA5D7-A43C-4FDF-83BA-6AFF5C1540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75113" y="1465263"/>
                <a:ext cx="3894138" cy="2046288"/>
                <a:chOff x="4075113" y="1465263"/>
                <a:chExt cx="3894138" cy="2046288"/>
              </a:xfrm>
            </p:grpSpPr>
            <p:sp>
              <p:nvSpPr>
                <p:cNvPr id="67" name="Freeform 9">
                  <a:extLst>
                    <a:ext uri="{FF2B5EF4-FFF2-40B4-BE49-F238E27FC236}">
                      <a16:creationId xmlns:a16="http://schemas.microsoft.com/office/drawing/2014/main" id="{B1A89BD9-164A-452A-B352-4FDCB52A3B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0775" y="1465263"/>
                  <a:ext cx="2324100" cy="1814513"/>
                </a:xfrm>
                <a:custGeom>
                  <a:avLst/>
                  <a:gdLst>
                    <a:gd name="T0" fmla="*/ 508 w 1080"/>
                    <a:gd name="T1" fmla="*/ 72 h 845"/>
                    <a:gd name="T2" fmla="*/ 1008 w 1080"/>
                    <a:gd name="T3" fmla="*/ 313 h 845"/>
                    <a:gd name="T4" fmla="*/ 767 w 1080"/>
                    <a:gd name="T5" fmla="*/ 814 h 845"/>
                    <a:gd name="T6" fmla="*/ 509 w 1080"/>
                    <a:gd name="T7" fmla="*/ 815 h 845"/>
                    <a:gd name="T8" fmla="*/ 270 w 1080"/>
                    <a:gd name="T9" fmla="*/ 774 h 845"/>
                    <a:gd name="T10" fmla="*/ 142 w 1080"/>
                    <a:gd name="T11" fmla="*/ 799 h 845"/>
                    <a:gd name="T12" fmla="*/ 98 w 1080"/>
                    <a:gd name="T13" fmla="*/ 779 h 845"/>
                    <a:gd name="T14" fmla="*/ 56 w 1080"/>
                    <a:gd name="T15" fmla="*/ 660 h 845"/>
                    <a:gd name="T16" fmla="*/ 6 w 1080"/>
                    <a:gd name="T17" fmla="*/ 518 h 845"/>
                    <a:gd name="T18" fmla="*/ 28 w 1080"/>
                    <a:gd name="T19" fmla="*/ 473 h 845"/>
                    <a:gd name="T20" fmla="*/ 144 w 1080"/>
                    <a:gd name="T21" fmla="*/ 413 h 845"/>
                    <a:gd name="T22" fmla="*/ 300 w 1080"/>
                    <a:gd name="T23" fmla="*/ 241 h 845"/>
                    <a:gd name="T24" fmla="*/ 508 w 1080"/>
                    <a:gd name="T25" fmla="*/ 72 h 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80" h="845">
                      <a:moveTo>
                        <a:pt x="508" y="72"/>
                      </a:moveTo>
                      <a:cubicBezTo>
                        <a:pt x="713" y="0"/>
                        <a:pt x="937" y="108"/>
                        <a:pt x="1008" y="313"/>
                      </a:cubicBezTo>
                      <a:cubicBezTo>
                        <a:pt x="1080" y="518"/>
                        <a:pt x="972" y="743"/>
                        <a:pt x="767" y="814"/>
                      </a:cubicBezTo>
                      <a:cubicBezTo>
                        <a:pt x="680" y="845"/>
                        <a:pt x="589" y="843"/>
                        <a:pt x="509" y="815"/>
                      </a:cubicBezTo>
                      <a:cubicBezTo>
                        <a:pt x="474" y="804"/>
                        <a:pt x="342" y="764"/>
                        <a:pt x="270" y="774"/>
                      </a:cubicBezTo>
                      <a:cubicBezTo>
                        <a:pt x="186" y="786"/>
                        <a:pt x="158" y="794"/>
                        <a:pt x="142" y="799"/>
                      </a:cubicBezTo>
                      <a:cubicBezTo>
                        <a:pt x="126" y="805"/>
                        <a:pt x="103" y="796"/>
                        <a:pt x="98" y="779"/>
                      </a:cubicBezTo>
                      <a:cubicBezTo>
                        <a:pt x="92" y="762"/>
                        <a:pt x="56" y="660"/>
                        <a:pt x="56" y="660"/>
                      </a:cubicBezTo>
                      <a:cubicBezTo>
                        <a:pt x="56" y="660"/>
                        <a:pt x="11" y="531"/>
                        <a:pt x="6" y="518"/>
                      </a:cubicBezTo>
                      <a:cubicBezTo>
                        <a:pt x="0" y="499"/>
                        <a:pt x="12" y="478"/>
                        <a:pt x="28" y="473"/>
                      </a:cubicBezTo>
                      <a:cubicBezTo>
                        <a:pt x="44" y="467"/>
                        <a:pt x="71" y="456"/>
                        <a:pt x="144" y="413"/>
                      </a:cubicBezTo>
                      <a:cubicBezTo>
                        <a:pt x="202" y="378"/>
                        <a:pt x="274" y="279"/>
                        <a:pt x="300" y="241"/>
                      </a:cubicBezTo>
                      <a:cubicBezTo>
                        <a:pt x="346" y="165"/>
                        <a:pt x="417" y="103"/>
                        <a:pt x="508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8" name="Freeform 10">
                  <a:extLst>
                    <a:ext uri="{FF2B5EF4-FFF2-40B4-BE49-F238E27FC236}">
                      <a16:creationId xmlns:a16="http://schemas.microsoft.com/office/drawing/2014/main" id="{FE1839D4-2A98-4EE7-914F-0766AE9F8C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375150" y="2817813"/>
                  <a:ext cx="295275" cy="417513"/>
                </a:xfrm>
                <a:custGeom>
                  <a:avLst/>
                  <a:gdLst>
                    <a:gd name="T0" fmla="*/ 75 w 137"/>
                    <a:gd name="T1" fmla="*/ 0 h 194"/>
                    <a:gd name="T2" fmla="*/ 18 w 137"/>
                    <a:gd name="T3" fmla="*/ 120 h 194"/>
                    <a:gd name="T4" fmla="*/ 137 w 137"/>
                    <a:gd name="T5" fmla="*/ 177 h 194"/>
                    <a:gd name="T6" fmla="*/ 75 w 137"/>
                    <a:gd name="T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194">
                      <a:moveTo>
                        <a:pt x="75" y="0"/>
                      </a:moveTo>
                      <a:cubicBezTo>
                        <a:pt x="26" y="17"/>
                        <a:pt x="0" y="71"/>
                        <a:pt x="18" y="120"/>
                      </a:cubicBezTo>
                      <a:cubicBezTo>
                        <a:pt x="35" y="168"/>
                        <a:pt x="88" y="194"/>
                        <a:pt x="137" y="177"/>
                      </a:cubicBez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69" name="Freeform 11">
                  <a:extLst>
                    <a:ext uri="{FF2B5EF4-FFF2-40B4-BE49-F238E27FC236}">
                      <a16:creationId xmlns:a16="http://schemas.microsoft.com/office/drawing/2014/main" id="{77598501-9558-4279-BEA9-EAF7A19515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730750" y="2532063"/>
                  <a:ext cx="384175" cy="730250"/>
                </a:xfrm>
                <a:custGeom>
                  <a:avLst/>
                  <a:gdLst>
                    <a:gd name="T0" fmla="*/ 33 w 179"/>
                    <a:gd name="T1" fmla="*/ 7 h 340"/>
                    <a:gd name="T2" fmla="*/ 7 w 179"/>
                    <a:gd name="T3" fmla="*/ 60 h 340"/>
                    <a:gd name="T4" fmla="*/ 94 w 179"/>
                    <a:gd name="T5" fmla="*/ 307 h 340"/>
                    <a:gd name="T6" fmla="*/ 146 w 179"/>
                    <a:gd name="T7" fmla="*/ 332 h 340"/>
                    <a:gd name="T8" fmla="*/ 172 w 179"/>
                    <a:gd name="T9" fmla="*/ 280 h 340"/>
                    <a:gd name="T10" fmla="*/ 85 w 179"/>
                    <a:gd name="T11" fmla="*/ 33 h 340"/>
                    <a:gd name="T12" fmla="*/ 33 w 179"/>
                    <a:gd name="T13" fmla="*/ 7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340">
                      <a:moveTo>
                        <a:pt x="33" y="7"/>
                      </a:moveTo>
                      <a:cubicBezTo>
                        <a:pt x="11" y="15"/>
                        <a:pt x="0" y="38"/>
                        <a:pt x="7" y="60"/>
                      </a:cubicBezTo>
                      <a:cubicBezTo>
                        <a:pt x="94" y="307"/>
                        <a:pt x="94" y="307"/>
                        <a:pt x="94" y="307"/>
                      </a:cubicBezTo>
                      <a:cubicBezTo>
                        <a:pt x="101" y="329"/>
                        <a:pt x="125" y="340"/>
                        <a:pt x="146" y="332"/>
                      </a:cubicBezTo>
                      <a:cubicBezTo>
                        <a:pt x="168" y="325"/>
                        <a:pt x="179" y="301"/>
                        <a:pt x="172" y="280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78" y="11"/>
                        <a:pt x="54" y="0"/>
                        <a:pt x="33" y="7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0" name="Freeform 12">
                  <a:extLst>
                    <a:ext uri="{FF2B5EF4-FFF2-40B4-BE49-F238E27FC236}">
                      <a16:creationId xmlns:a16="http://schemas.microsoft.com/office/drawing/2014/main" id="{B3EFC13C-2E0D-4E7D-BD18-874777FC90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7550" y="2601913"/>
                  <a:ext cx="385763" cy="731838"/>
                </a:xfrm>
                <a:custGeom>
                  <a:avLst/>
                  <a:gdLst>
                    <a:gd name="T0" fmla="*/ 33 w 179"/>
                    <a:gd name="T1" fmla="*/ 8 h 341"/>
                    <a:gd name="T2" fmla="*/ 8 w 179"/>
                    <a:gd name="T3" fmla="*/ 60 h 341"/>
                    <a:gd name="T4" fmla="*/ 94 w 179"/>
                    <a:gd name="T5" fmla="*/ 308 h 341"/>
                    <a:gd name="T6" fmla="*/ 146 w 179"/>
                    <a:gd name="T7" fmla="*/ 333 h 341"/>
                    <a:gd name="T8" fmla="*/ 172 w 179"/>
                    <a:gd name="T9" fmla="*/ 281 h 341"/>
                    <a:gd name="T10" fmla="*/ 85 w 179"/>
                    <a:gd name="T11" fmla="*/ 33 h 341"/>
                    <a:gd name="T12" fmla="*/ 33 w 179"/>
                    <a:gd name="T13" fmla="*/ 8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" h="341">
                      <a:moveTo>
                        <a:pt x="33" y="8"/>
                      </a:moveTo>
                      <a:cubicBezTo>
                        <a:pt x="11" y="15"/>
                        <a:pt x="0" y="39"/>
                        <a:pt x="8" y="60"/>
                      </a:cubicBezTo>
                      <a:cubicBezTo>
                        <a:pt x="94" y="308"/>
                        <a:pt x="94" y="308"/>
                        <a:pt x="94" y="308"/>
                      </a:cubicBezTo>
                      <a:cubicBezTo>
                        <a:pt x="102" y="329"/>
                        <a:pt x="125" y="341"/>
                        <a:pt x="146" y="333"/>
                      </a:cubicBezTo>
                      <a:cubicBezTo>
                        <a:pt x="168" y="326"/>
                        <a:pt x="179" y="302"/>
                        <a:pt x="172" y="281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78" y="12"/>
                        <a:pt x="54" y="0"/>
                        <a:pt x="33" y="8"/>
                      </a:cubicBezTo>
                      <a:close/>
                    </a:path>
                  </a:pathLst>
                </a:custGeom>
                <a:solidFill>
                  <a:srgbClr val="002B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1" name="Freeform 13">
                  <a:extLst>
                    <a:ext uri="{FF2B5EF4-FFF2-40B4-BE49-F238E27FC236}">
                      <a16:creationId xmlns:a16="http://schemas.microsoft.com/office/drawing/2014/main" id="{02B4B2ED-3283-4589-973F-5F283C99638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48238" y="2160588"/>
                  <a:ext cx="1343025" cy="461963"/>
                </a:xfrm>
                <a:custGeom>
                  <a:avLst/>
                  <a:gdLst>
                    <a:gd name="T0" fmla="*/ 4 w 624"/>
                    <a:gd name="T1" fmla="*/ 215 h 215"/>
                    <a:gd name="T2" fmla="*/ 0 w 624"/>
                    <a:gd name="T3" fmla="*/ 204 h 215"/>
                    <a:gd name="T4" fmla="*/ 572 w 624"/>
                    <a:gd name="T5" fmla="*/ 4 h 215"/>
                    <a:gd name="T6" fmla="*/ 603 w 624"/>
                    <a:gd name="T7" fmla="*/ 6 h 215"/>
                    <a:gd name="T8" fmla="*/ 624 w 624"/>
                    <a:gd name="T9" fmla="*/ 29 h 215"/>
                    <a:gd name="T10" fmla="*/ 612 w 624"/>
                    <a:gd name="T11" fmla="*/ 33 h 215"/>
                    <a:gd name="T12" fmla="*/ 598 w 624"/>
                    <a:gd name="T13" fmla="*/ 17 h 215"/>
                    <a:gd name="T14" fmla="*/ 576 w 624"/>
                    <a:gd name="T15" fmla="*/ 15 h 215"/>
                    <a:gd name="T16" fmla="*/ 4 w 624"/>
                    <a:gd name="T17" fmla="*/ 21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4" h="215">
                      <a:moveTo>
                        <a:pt x="4" y="215"/>
                      </a:moveTo>
                      <a:cubicBezTo>
                        <a:pt x="0" y="204"/>
                        <a:pt x="0" y="204"/>
                        <a:pt x="0" y="204"/>
                      </a:cubicBezTo>
                      <a:cubicBezTo>
                        <a:pt x="572" y="4"/>
                        <a:pt x="572" y="4"/>
                        <a:pt x="572" y="4"/>
                      </a:cubicBezTo>
                      <a:cubicBezTo>
                        <a:pt x="582" y="0"/>
                        <a:pt x="593" y="1"/>
                        <a:pt x="603" y="6"/>
                      </a:cubicBezTo>
                      <a:cubicBezTo>
                        <a:pt x="613" y="10"/>
                        <a:pt x="620" y="18"/>
                        <a:pt x="624" y="29"/>
                      </a:cubicBezTo>
                      <a:cubicBezTo>
                        <a:pt x="612" y="33"/>
                        <a:pt x="612" y="33"/>
                        <a:pt x="612" y="33"/>
                      </a:cubicBezTo>
                      <a:cubicBezTo>
                        <a:pt x="610" y="26"/>
                        <a:pt x="604" y="20"/>
                        <a:pt x="598" y="17"/>
                      </a:cubicBezTo>
                      <a:cubicBezTo>
                        <a:pt x="591" y="13"/>
                        <a:pt x="583" y="13"/>
                        <a:pt x="576" y="15"/>
                      </a:cubicBezTo>
                      <a:lnTo>
                        <a:pt x="4" y="215"/>
                      </a:ln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2" name="Freeform 14">
                  <a:extLst>
                    <a:ext uri="{FF2B5EF4-FFF2-40B4-BE49-F238E27FC236}">
                      <a16:creationId xmlns:a16="http://schemas.microsoft.com/office/drawing/2014/main" id="{BFCA85A4-4E3E-42D1-9D14-F358065B7B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18100" y="2559051"/>
                  <a:ext cx="1296988" cy="538163"/>
                </a:xfrm>
                <a:custGeom>
                  <a:avLst/>
                  <a:gdLst>
                    <a:gd name="T0" fmla="*/ 4 w 603"/>
                    <a:gd name="T1" fmla="*/ 251 h 251"/>
                    <a:gd name="T2" fmla="*/ 0 w 603"/>
                    <a:gd name="T3" fmla="*/ 239 h 251"/>
                    <a:gd name="T4" fmla="*/ 570 w 603"/>
                    <a:gd name="T5" fmla="*/ 40 h 251"/>
                    <a:gd name="T6" fmla="*/ 586 w 603"/>
                    <a:gd name="T7" fmla="*/ 26 h 251"/>
                    <a:gd name="T8" fmla="*/ 588 w 603"/>
                    <a:gd name="T9" fmla="*/ 4 h 251"/>
                    <a:gd name="T10" fmla="*/ 599 w 603"/>
                    <a:gd name="T11" fmla="*/ 0 h 251"/>
                    <a:gd name="T12" fmla="*/ 597 w 603"/>
                    <a:gd name="T13" fmla="*/ 31 h 251"/>
                    <a:gd name="T14" fmla="*/ 574 w 603"/>
                    <a:gd name="T15" fmla="*/ 52 h 251"/>
                    <a:gd name="T16" fmla="*/ 4 w 603"/>
                    <a:gd name="T17" fmla="*/ 25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3" h="251">
                      <a:moveTo>
                        <a:pt x="4" y="251"/>
                      </a:move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570" y="40"/>
                        <a:pt x="570" y="40"/>
                        <a:pt x="570" y="40"/>
                      </a:cubicBezTo>
                      <a:cubicBezTo>
                        <a:pt x="577" y="38"/>
                        <a:pt x="583" y="33"/>
                        <a:pt x="586" y="26"/>
                      </a:cubicBezTo>
                      <a:cubicBezTo>
                        <a:pt x="590" y="19"/>
                        <a:pt x="590" y="11"/>
                        <a:pt x="588" y="4"/>
                      </a:cubicBezTo>
                      <a:cubicBezTo>
                        <a:pt x="599" y="0"/>
                        <a:pt x="599" y="0"/>
                        <a:pt x="599" y="0"/>
                      </a:cubicBezTo>
                      <a:cubicBezTo>
                        <a:pt x="603" y="10"/>
                        <a:pt x="602" y="21"/>
                        <a:pt x="597" y="31"/>
                      </a:cubicBezTo>
                      <a:cubicBezTo>
                        <a:pt x="593" y="41"/>
                        <a:pt x="584" y="48"/>
                        <a:pt x="574" y="52"/>
                      </a:cubicBezTo>
                      <a:lnTo>
                        <a:pt x="4" y="251"/>
                      </a:ln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3" name="Freeform 15">
                  <a:extLst>
                    <a:ext uri="{FF2B5EF4-FFF2-40B4-BE49-F238E27FC236}">
                      <a16:creationId xmlns:a16="http://schemas.microsoft.com/office/drawing/2014/main" id="{2BDBCD55-C6F1-4C08-BCBC-6161CB57215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273800" y="2390776"/>
                  <a:ext cx="188913" cy="184150"/>
                </a:xfrm>
                <a:custGeom>
                  <a:avLst/>
                  <a:gdLst>
                    <a:gd name="T0" fmla="*/ 44 w 88"/>
                    <a:gd name="T1" fmla="*/ 86 h 86"/>
                    <a:gd name="T2" fmla="*/ 44 w 88"/>
                    <a:gd name="T3" fmla="*/ 86 h 86"/>
                    <a:gd name="T4" fmla="*/ 3 w 88"/>
                    <a:gd name="T5" fmla="*/ 57 h 86"/>
                    <a:gd name="T6" fmla="*/ 5 w 88"/>
                    <a:gd name="T7" fmla="*/ 24 h 86"/>
                    <a:gd name="T8" fmla="*/ 30 w 88"/>
                    <a:gd name="T9" fmla="*/ 3 h 86"/>
                    <a:gd name="T10" fmla="*/ 44 w 88"/>
                    <a:gd name="T11" fmla="*/ 0 h 86"/>
                    <a:gd name="T12" fmla="*/ 84 w 88"/>
                    <a:gd name="T13" fmla="*/ 29 h 86"/>
                    <a:gd name="T14" fmla="*/ 82 w 88"/>
                    <a:gd name="T15" fmla="*/ 62 h 86"/>
                    <a:gd name="T16" fmla="*/ 58 w 88"/>
                    <a:gd name="T17" fmla="*/ 83 h 86"/>
                    <a:gd name="T18" fmla="*/ 44 w 88"/>
                    <a:gd name="T19" fmla="*/ 86 h 86"/>
                    <a:gd name="T20" fmla="*/ 44 w 88"/>
                    <a:gd name="T21" fmla="*/ 12 h 86"/>
                    <a:gd name="T22" fmla="*/ 34 w 88"/>
                    <a:gd name="T23" fmla="*/ 14 h 86"/>
                    <a:gd name="T24" fmla="*/ 16 w 88"/>
                    <a:gd name="T25" fmla="*/ 30 h 86"/>
                    <a:gd name="T26" fmla="*/ 15 w 88"/>
                    <a:gd name="T27" fmla="*/ 53 h 86"/>
                    <a:gd name="T28" fmla="*/ 44 w 88"/>
                    <a:gd name="T29" fmla="*/ 74 h 86"/>
                    <a:gd name="T30" fmla="*/ 54 w 88"/>
                    <a:gd name="T31" fmla="*/ 72 h 86"/>
                    <a:gd name="T32" fmla="*/ 71 w 88"/>
                    <a:gd name="T33" fmla="*/ 56 h 86"/>
                    <a:gd name="T34" fmla="*/ 73 w 88"/>
                    <a:gd name="T35" fmla="*/ 33 h 86"/>
                    <a:gd name="T36" fmla="*/ 44 w 88"/>
                    <a:gd name="T37" fmla="*/ 12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8" h="86">
                      <a:moveTo>
                        <a:pt x="44" y="86"/>
                      </a:moveTo>
                      <a:cubicBezTo>
                        <a:pt x="44" y="86"/>
                        <a:pt x="44" y="86"/>
                        <a:pt x="44" y="86"/>
                      </a:cubicBezTo>
                      <a:cubicBezTo>
                        <a:pt x="26" y="86"/>
                        <a:pt x="9" y="74"/>
                        <a:pt x="3" y="57"/>
                      </a:cubicBezTo>
                      <a:cubicBezTo>
                        <a:pt x="0" y="46"/>
                        <a:pt x="0" y="35"/>
                        <a:pt x="5" y="24"/>
                      </a:cubicBezTo>
                      <a:cubicBezTo>
                        <a:pt x="10" y="14"/>
                        <a:pt x="19" y="6"/>
                        <a:pt x="30" y="3"/>
                      </a:cubicBezTo>
                      <a:cubicBezTo>
                        <a:pt x="34" y="1"/>
                        <a:pt x="39" y="0"/>
                        <a:pt x="44" y="0"/>
                      </a:cubicBezTo>
                      <a:cubicBezTo>
                        <a:pt x="62" y="0"/>
                        <a:pt x="78" y="12"/>
                        <a:pt x="84" y="29"/>
                      </a:cubicBezTo>
                      <a:cubicBezTo>
                        <a:pt x="88" y="40"/>
                        <a:pt x="87" y="51"/>
                        <a:pt x="82" y="62"/>
                      </a:cubicBezTo>
                      <a:cubicBezTo>
                        <a:pt x="77" y="72"/>
                        <a:pt x="69" y="80"/>
                        <a:pt x="58" y="83"/>
                      </a:cubicBezTo>
                      <a:cubicBezTo>
                        <a:pt x="53" y="85"/>
                        <a:pt x="48" y="86"/>
                        <a:pt x="44" y="86"/>
                      </a:cubicBezTo>
                      <a:close/>
                      <a:moveTo>
                        <a:pt x="44" y="12"/>
                      </a:moveTo>
                      <a:cubicBezTo>
                        <a:pt x="40" y="12"/>
                        <a:pt x="37" y="13"/>
                        <a:pt x="34" y="14"/>
                      </a:cubicBezTo>
                      <a:cubicBezTo>
                        <a:pt x="26" y="17"/>
                        <a:pt x="20" y="22"/>
                        <a:pt x="16" y="30"/>
                      </a:cubicBezTo>
                      <a:cubicBezTo>
                        <a:pt x="13" y="37"/>
                        <a:pt x="12" y="45"/>
                        <a:pt x="15" y="53"/>
                      </a:cubicBezTo>
                      <a:cubicBezTo>
                        <a:pt x="19" y="65"/>
                        <a:pt x="31" y="74"/>
                        <a:pt x="44" y="74"/>
                      </a:cubicBezTo>
                      <a:cubicBezTo>
                        <a:pt x="47" y="74"/>
                        <a:pt x="50" y="73"/>
                        <a:pt x="54" y="72"/>
                      </a:cubicBezTo>
                      <a:cubicBezTo>
                        <a:pt x="61" y="69"/>
                        <a:pt x="68" y="64"/>
                        <a:pt x="71" y="56"/>
                      </a:cubicBezTo>
                      <a:cubicBezTo>
                        <a:pt x="75" y="49"/>
                        <a:pt x="75" y="41"/>
                        <a:pt x="73" y="33"/>
                      </a:cubicBezTo>
                      <a:cubicBezTo>
                        <a:pt x="68" y="21"/>
                        <a:pt x="57" y="12"/>
                        <a:pt x="44" y="12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511A53F8-CF74-4176-9D0D-FFF91B939877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200775" y="2206626"/>
                  <a:ext cx="196850" cy="184150"/>
                </a:xfrm>
                <a:custGeom>
                  <a:avLst/>
                  <a:gdLst>
                    <a:gd name="T0" fmla="*/ 48 w 92"/>
                    <a:gd name="T1" fmla="*/ 86 h 86"/>
                    <a:gd name="T2" fmla="*/ 48 w 92"/>
                    <a:gd name="T3" fmla="*/ 86 h 86"/>
                    <a:gd name="T4" fmla="*/ 7 w 92"/>
                    <a:gd name="T5" fmla="*/ 57 h 86"/>
                    <a:gd name="T6" fmla="*/ 34 w 92"/>
                    <a:gd name="T7" fmla="*/ 3 h 86"/>
                    <a:gd name="T8" fmla="*/ 48 w 92"/>
                    <a:gd name="T9" fmla="*/ 0 h 86"/>
                    <a:gd name="T10" fmla="*/ 88 w 92"/>
                    <a:gd name="T11" fmla="*/ 29 h 86"/>
                    <a:gd name="T12" fmla="*/ 86 w 92"/>
                    <a:gd name="T13" fmla="*/ 62 h 86"/>
                    <a:gd name="T14" fmla="*/ 62 w 92"/>
                    <a:gd name="T15" fmla="*/ 84 h 86"/>
                    <a:gd name="T16" fmla="*/ 48 w 92"/>
                    <a:gd name="T17" fmla="*/ 86 h 86"/>
                    <a:gd name="T18" fmla="*/ 48 w 92"/>
                    <a:gd name="T19" fmla="*/ 13 h 86"/>
                    <a:gd name="T20" fmla="*/ 38 w 92"/>
                    <a:gd name="T21" fmla="*/ 14 h 86"/>
                    <a:gd name="T22" fmla="*/ 19 w 92"/>
                    <a:gd name="T23" fmla="*/ 53 h 86"/>
                    <a:gd name="T24" fmla="*/ 48 w 92"/>
                    <a:gd name="T25" fmla="*/ 74 h 86"/>
                    <a:gd name="T26" fmla="*/ 58 w 92"/>
                    <a:gd name="T27" fmla="*/ 72 h 86"/>
                    <a:gd name="T28" fmla="*/ 75 w 92"/>
                    <a:gd name="T29" fmla="*/ 56 h 86"/>
                    <a:gd name="T30" fmla="*/ 77 w 92"/>
                    <a:gd name="T31" fmla="*/ 33 h 86"/>
                    <a:gd name="T32" fmla="*/ 48 w 92"/>
                    <a:gd name="T33" fmla="*/ 1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2" h="86">
                      <a:moveTo>
                        <a:pt x="48" y="86"/>
                      </a:move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30" y="86"/>
                        <a:pt x="13" y="74"/>
                        <a:pt x="7" y="57"/>
                      </a:cubicBezTo>
                      <a:cubicBezTo>
                        <a:pt x="0" y="35"/>
                        <a:pt x="11" y="11"/>
                        <a:pt x="34" y="3"/>
                      </a:cubicBezTo>
                      <a:cubicBezTo>
                        <a:pt x="38" y="1"/>
                        <a:pt x="43" y="0"/>
                        <a:pt x="48" y="0"/>
                      </a:cubicBezTo>
                      <a:cubicBezTo>
                        <a:pt x="66" y="0"/>
                        <a:pt x="82" y="12"/>
                        <a:pt x="88" y="29"/>
                      </a:cubicBezTo>
                      <a:cubicBezTo>
                        <a:pt x="92" y="40"/>
                        <a:pt x="91" y="51"/>
                        <a:pt x="86" y="62"/>
                      </a:cubicBezTo>
                      <a:cubicBezTo>
                        <a:pt x="81" y="72"/>
                        <a:pt x="73" y="80"/>
                        <a:pt x="62" y="84"/>
                      </a:cubicBezTo>
                      <a:cubicBezTo>
                        <a:pt x="57" y="85"/>
                        <a:pt x="53" y="86"/>
                        <a:pt x="48" y="86"/>
                      </a:cubicBezTo>
                      <a:close/>
                      <a:moveTo>
                        <a:pt x="48" y="13"/>
                      </a:moveTo>
                      <a:cubicBezTo>
                        <a:pt x="44" y="13"/>
                        <a:pt x="41" y="13"/>
                        <a:pt x="38" y="14"/>
                      </a:cubicBezTo>
                      <a:cubicBezTo>
                        <a:pt x="22" y="20"/>
                        <a:pt x="13" y="37"/>
                        <a:pt x="19" y="53"/>
                      </a:cubicBezTo>
                      <a:cubicBezTo>
                        <a:pt x="23" y="65"/>
                        <a:pt x="35" y="74"/>
                        <a:pt x="48" y="74"/>
                      </a:cubicBezTo>
                      <a:cubicBezTo>
                        <a:pt x="51" y="74"/>
                        <a:pt x="55" y="73"/>
                        <a:pt x="58" y="72"/>
                      </a:cubicBezTo>
                      <a:cubicBezTo>
                        <a:pt x="65" y="69"/>
                        <a:pt x="72" y="64"/>
                        <a:pt x="75" y="56"/>
                      </a:cubicBezTo>
                      <a:cubicBezTo>
                        <a:pt x="79" y="49"/>
                        <a:pt x="79" y="41"/>
                        <a:pt x="77" y="33"/>
                      </a:cubicBezTo>
                      <a:cubicBezTo>
                        <a:pt x="72" y="21"/>
                        <a:pt x="61" y="13"/>
                        <a:pt x="48" y="13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EAD23761-2758-4A19-AB80-B995DF5C14E3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6230938" y="2293938"/>
                  <a:ext cx="206375" cy="182563"/>
                </a:xfrm>
                <a:custGeom>
                  <a:avLst/>
                  <a:gdLst>
                    <a:gd name="T0" fmla="*/ 48 w 96"/>
                    <a:gd name="T1" fmla="*/ 85 h 85"/>
                    <a:gd name="T2" fmla="*/ 48 w 96"/>
                    <a:gd name="T3" fmla="*/ 85 h 85"/>
                    <a:gd name="T4" fmla="*/ 7 w 96"/>
                    <a:gd name="T5" fmla="*/ 57 h 85"/>
                    <a:gd name="T6" fmla="*/ 34 w 96"/>
                    <a:gd name="T7" fmla="*/ 2 h 85"/>
                    <a:gd name="T8" fmla="*/ 48 w 96"/>
                    <a:gd name="T9" fmla="*/ 0 h 85"/>
                    <a:gd name="T10" fmla="*/ 88 w 96"/>
                    <a:gd name="T11" fmla="*/ 28 h 85"/>
                    <a:gd name="T12" fmla="*/ 62 w 96"/>
                    <a:gd name="T13" fmla="*/ 83 h 85"/>
                    <a:gd name="T14" fmla="*/ 48 w 96"/>
                    <a:gd name="T15" fmla="*/ 85 h 85"/>
                    <a:gd name="T16" fmla="*/ 48 w 96"/>
                    <a:gd name="T17" fmla="*/ 12 h 85"/>
                    <a:gd name="T18" fmla="*/ 38 w 96"/>
                    <a:gd name="T19" fmla="*/ 14 h 85"/>
                    <a:gd name="T20" fmla="*/ 19 w 96"/>
                    <a:gd name="T21" fmla="*/ 53 h 85"/>
                    <a:gd name="T22" fmla="*/ 48 w 96"/>
                    <a:gd name="T23" fmla="*/ 73 h 85"/>
                    <a:gd name="T24" fmla="*/ 58 w 96"/>
                    <a:gd name="T25" fmla="*/ 71 h 85"/>
                    <a:gd name="T26" fmla="*/ 77 w 96"/>
                    <a:gd name="T27" fmla="*/ 32 h 85"/>
                    <a:gd name="T28" fmla="*/ 48 w 96"/>
                    <a:gd name="T29" fmla="*/ 1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85">
                      <a:moveTo>
                        <a:pt x="48" y="85"/>
                      </a:move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30" y="85"/>
                        <a:pt x="13" y="74"/>
                        <a:pt x="7" y="57"/>
                      </a:cubicBezTo>
                      <a:cubicBezTo>
                        <a:pt x="0" y="34"/>
                        <a:pt x="12" y="10"/>
                        <a:pt x="34" y="2"/>
                      </a:cubicBezTo>
                      <a:cubicBezTo>
                        <a:pt x="38" y="1"/>
                        <a:pt x="43" y="0"/>
                        <a:pt x="48" y="0"/>
                      </a:cubicBezTo>
                      <a:cubicBezTo>
                        <a:pt x="66" y="0"/>
                        <a:pt x="82" y="11"/>
                        <a:pt x="88" y="28"/>
                      </a:cubicBezTo>
                      <a:cubicBezTo>
                        <a:pt x="96" y="51"/>
                        <a:pt x="84" y="75"/>
                        <a:pt x="62" y="83"/>
                      </a:cubicBezTo>
                      <a:cubicBezTo>
                        <a:pt x="57" y="84"/>
                        <a:pt x="53" y="85"/>
                        <a:pt x="48" y="85"/>
                      </a:cubicBezTo>
                      <a:close/>
                      <a:moveTo>
                        <a:pt x="48" y="12"/>
                      </a:moveTo>
                      <a:cubicBezTo>
                        <a:pt x="44" y="12"/>
                        <a:pt x="41" y="13"/>
                        <a:pt x="38" y="14"/>
                      </a:cubicBezTo>
                      <a:cubicBezTo>
                        <a:pt x="22" y="19"/>
                        <a:pt x="13" y="37"/>
                        <a:pt x="19" y="53"/>
                      </a:cubicBezTo>
                      <a:cubicBezTo>
                        <a:pt x="23" y="65"/>
                        <a:pt x="35" y="73"/>
                        <a:pt x="48" y="73"/>
                      </a:cubicBezTo>
                      <a:cubicBezTo>
                        <a:pt x="51" y="73"/>
                        <a:pt x="55" y="72"/>
                        <a:pt x="58" y="71"/>
                      </a:cubicBezTo>
                      <a:cubicBezTo>
                        <a:pt x="74" y="66"/>
                        <a:pt x="82" y="48"/>
                        <a:pt x="77" y="32"/>
                      </a:cubicBezTo>
                      <a:cubicBezTo>
                        <a:pt x="72" y="20"/>
                        <a:pt x="61" y="12"/>
                        <a:pt x="48" y="12"/>
                      </a:cubicBezTo>
                      <a:close/>
                    </a:path>
                  </a:pathLst>
                </a:custGeom>
                <a:solidFill>
                  <a:srgbClr val="1D9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2E354205-B150-4C26-9544-9FE0CDD68F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75113" y="3284538"/>
                  <a:ext cx="3894138" cy="61913"/>
                </a:xfrm>
                <a:custGeom>
                  <a:avLst/>
                  <a:gdLst>
                    <a:gd name="T0" fmla="*/ 1809 w 1809"/>
                    <a:gd name="T1" fmla="*/ 14 h 29"/>
                    <a:gd name="T2" fmla="*/ 1794 w 1809"/>
                    <a:gd name="T3" fmla="*/ 29 h 29"/>
                    <a:gd name="T4" fmla="*/ 15 w 1809"/>
                    <a:gd name="T5" fmla="*/ 29 h 29"/>
                    <a:gd name="T6" fmla="*/ 0 w 1809"/>
                    <a:gd name="T7" fmla="*/ 14 h 29"/>
                    <a:gd name="T8" fmla="*/ 15 w 1809"/>
                    <a:gd name="T9" fmla="*/ 0 h 29"/>
                    <a:gd name="T10" fmla="*/ 1794 w 1809"/>
                    <a:gd name="T11" fmla="*/ 0 h 29"/>
                    <a:gd name="T12" fmla="*/ 1809 w 1809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09" h="29">
                      <a:moveTo>
                        <a:pt x="1809" y="14"/>
                      </a:moveTo>
                      <a:cubicBezTo>
                        <a:pt x="1809" y="22"/>
                        <a:pt x="1802" y="29"/>
                        <a:pt x="1794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2"/>
                        <a:pt x="0" y="14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1794" y="0"/>
                        <a:pt x="1794" y="0"/>
                        <a:pt x="1794" y="0"/>
                      </a:cubicBezTo>
                      <a:cubicBezTo>
                        <a:pt x="1802" y="0"/>
                        <a:pt x="1809" y="6"/>
                        <a:pt x="1809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473E37AD-8EA7-4EC9-81B8-C3ADA8E9A6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10038" y="3344863"/>
                  <a:ext cx="3825875" cy="166688"/>
                </a:xfrm>
                <a:custGeom>
                  <a:avLst/>
                  <a:gdLst>
                    <a:gd name="T0" fmla="*/ 891 w 1777"/>
                    <a:gd name="T1" fmla="*/ 0 h 78"/>
                    <a:gd name="T2" fmla="*/ 891 w 1777"/>
                    <a:gd name="T3" fmla="*/ 0 h 78"/>
                    <a:gd name="T4" fmla="*/ 888 w 1777"/>
                    <a:gd name="T5" fmla="*/ 0 h 78"/>
                    <a:gd name="T6" fmla="*/ 886 w 1777"/>
                    <a:gd name="T7" fmla="*/ 0 h 78"/>
                    <a:gd name="T8" fmla="*/ 0 w 1777"/>
                    <a:gd name="T9" fmla="*/ 0 h 78"/>
                    <a:gd name="T10" fmla="*/ 130 w 1777"/>
                    <a:gd name="T11" fmla="*/ 78 h 78"/>
                    <a:gd name="T12" fmla="*/ 886 w 1777"/>
                    <a:gd name="T13" fmla="*/ 78 h 78"/>
                    <a:gd name="T14" fmla="*/ 891 w 1777"/>
                    <a:gd name="T15" fmla="*/ 78 h 78"/>
                    <a:gd name="T16" fmla="*/ 1647 w 1777"/>
                    <a:gd name="T17" fmla="*/ 78 h 78"/>
                    <a:gd name="T18" fmla="*/ 1777 w 1777"/>
                    <a:gd name="T19" fmla="*/ 0 h 78"/>
                    <a:gd name="T20" fmla="*/ 891 w 1777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77" h="78">
                      <a:moveTo>
                        <a:pt x="891" y="0"/>
                      </a:moveTo>
                      <a:cubicBezTo>
                        <a:pt x="891" y="0"/>
                        <a:pt x="891" y="0"/>
                        <a:pt x="891" y="0"/>
                      </a:cubicBezTo>
                      <a:cubicBezTo>
                        <a:pt x="890" y="0"/>
                        <a:pt x="889" y="0"/>
                        <a:pt x="888" y="0"/>
                      </a:cubicBezTo>
                      <a:cubicBezTo>
                        <a:pt x="888" y="0"/>
                        <a:pt x="887" y="0"/>
                        <a:pt x="886" y="0"/>
                      </a:cubicBezTo>
                      <a:cubicBezTo>
                        <a:pt x="457" y="0"/>
                        <a:pt x="32" y="0"/>
                        <a:pt x="0" y="0"/>
                      </a:cubicBezTo>
                      <a:cubicBezTo>
                        <a:pt x="54" y="0"/>
                        <a:pt x="103" y="78"/>
                        <a:pt x="130" y="78"/>
                      </a:cubicBezTo>
                      <a:cubicBezTo>
                        <a:pt x="143" y="78"/>
                        <a:pt x="511" y="78"/>
                        <a:pt x="886" y="78"/>
                      </a:cubicBezTo>
                      <a:cubicBezTo>
                        <a:pt x="888" y="78"/>
                        <a:pt x="889" y="78"/>
                        <a:pt x="891" y="78"/>
                      </a:cubicBezTo>
                      <a:cubicBezTo>
                        <a:pt x="1266" y="78"/>
                        <a:pt x="1634" y="78"/>
                        <a:pt x="1647" y="78"/>
                      </a:cubicBezTo>
                      <a:cubicBezTo>
                        <a:pt x="1674" y="78"/>
                        <a:pt x="1722" y="0"/>
                        <a:pt x="1777" y="0"/>
                      </a:cubicBezTo>
                      <a:cubicBezTo>
                        <a:pt x="1744" y="0"/>
                        <a:pt x="1319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7BC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859A672-16EF-47D2-AB85-70955A4A8C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44610" y="3508485"/>
              <a:ext cx="3942065" cy="3349515"/>
              <a:chOff x="3776663" y="3475038"/>
              <a:chExt cx="3527425" cy="2997201"/>
            </a:xfrm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8C11E908-F948-427A-B348-7D57A33A4F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8238" y="4211638"/>
                <a:ext cx="1038225" cy="242888"/>
              </a:xfrm>
              <a:custGeom>
                <a:avLst/>
                <a:gdLst>
                  <a:gd name="T0" fmla="*/ 379 w 483"/>
                  <a:gd name="T1" fmla="*/ 0 h 113"/>
                  <a:gd name="T2" fmla="*/ 0 w 483"/>
                  <a:gd name="T3" fmla="*/ 1 h 113"/>
                  <a:gd name="T4" fmla="*/ 0 w 483"/>
                  <a:gd name="T5" fmla="*/ 113 h 113"/>
                  <a:gd name="T6" fmla="*/ 448 w 483"/>
                  <a:gd name="T7" fmla="*/ 112 h 113"/>
                  <a:gd name="T8" fmla="*/ 379 w 483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113">
                    <a:moveTo>
                      <a:pt x="379" y="0"/>
                    </a:moveTo>
                    <a:cubicBezTo>
                      <a:pt x="293" y="0"/>
                      <a:pt x="0" y="1"/>
                      <a:pt x="0" y="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402" y="112"/>
                      <a:pt x="448" y="112"/>
                    </a:cubicBezTo>
                    <a:cubicBezTo>
                      <a:pt x="483" y="59"/>
                      <a:pt x="441" y="0"/>
                      <a:pt x="3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3000">
                    <a:srgbClr val="77C5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5FB1D897-33F9-4A28-9D0F-A3E32A9769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97600" y="3975101"/>
                <a:ext cx="1106488" cy="423863"/>
              </a:xfrm>
              <a:custGeom>
                <a:avLst/>
                <a:gdLst>
                  <a:gd name="T0" fmla="*/ 392 w 514"/>
                  <a:gd name="T1" fmla="*/ 11 h 197"/>
                  <a:gd name="T2" fmla="*/ 13 w 514"/>
                  <a:gd name="T3" fmla="*/ 70 h 197"/>
                  <a:gd name="T4" fmla="*/ 0 w 514"/>
                  <a:gd name="T5" fmla="*/ 197 h 197"/>
                  <a:gd name="T6" fmla="*/ 485 w 514"/>
                  <a:gd name="T7" fmla="*/ 120 h 197"/>
                  <a:gd name="T8" fmla="*/ 392 w 514"/>
                  <a:gd name="T9" fmla="*/ 1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97">
                    <a:moveTo>
                      <a:pt x="392" y="11"/>
                    </a:moveTo>
                    <a:cubicBezTo>
                      <a:pt x="299" y="25"/>
                      <a:pt x="13" y="70"/>
                      <a:pt x="13" y="70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197"/>
                      <a:pt x="435" y="128"/>
                      <a:pt x="485" y="120"/>
                    </a:cubicBezTo>
                    <a:cubicBezTo>
                      <a:pt x="514" y="57"/>
                      <a:pt x="458" y="0"/>
                      <a:pt x="392" y="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3000">
                    <a:srgbClr val="77C5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" name="Freeform 22">
                <a:extLst>
                  <a:ext uri="{FF2B5EF4-FFF2-40B4-BE49-F238E27FC236}">
                    <a16:creationId xmlns:a16="http://schemas.microsoft.com/office/drawing/2014/main" id="{24451587-306D-4738-85DE-2C110F5BFA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7450" y="3719513"/>
                <a:ext cx="989013" cy="661988"/>
              </a:xfrm>
              <a:custGeom>
                <a:avLst/>
                <a:gdLst>
                  <a:gd name="T0" fmla="*/ 330 w 460"/>
                  <a:gd name="T1" fmla="*/ 27 h 308"/>
                  <a:gd name="T2" fmla="*/ 17 w 460"/>
                  <a:gd name="T3" fmla="*/ 166 h 308"/>
                  <a:gd name="T4" fmla="*/ 0 w 460"/>
                  <a:gd name="T5" fmla="*/ 308 h 308"/>
                  <a:gd name="T6" fmla="*/ 449 w 460"/>
                  <a:gd name="T7" fmla="*/ 109 h 308"/>
                  <a:gd name="T8" fmla="*/ 330 w 460"/>
                  <a:gd name="T9" fmla="*/ 2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0" h="308">
                    <a:moveTo>
                      <a:pt x="330" y="27"/>
                    </a:moveTo>
                    <a:cubicBezTo>
                      <a:pt x="244" y="65"/>
                      <a:pt x="17" y="166"/>
                      <a:pt x="17" y="166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308"/>
                      <a:pt x="403" y="129"/>
                      <a:pt x="449" y="109"/>
                    </a:cubicBezTo>
                    <a:cubicBezTo>
                      <a:pt x="460" y="40"/>
                      <a:pt x="392" y="0"/>
                      <a:pt x="330" y="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93000">
                    <a:srgbClr val="77C5D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id="{5BD58209-6DEE-428F-BC69-2053B81207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11750" y="3475038"/>
                <a:ext cx="1979613" cy="1731963"/>
              </a:xfrm>
              <a:custGeom>
                <a:avLst/>
                <a:gdLst>
                  <a:gd name="T0" fmla="*/ 89 w 920"/>
                  <a:gd name="T1" fmla="*/ 240 h 807"/>
                  <a:gd name="T2" fmla="*/ 0 w 920"/>
                  <a:gd name="T3" fmla="*/ 44 h 807"/>
                  <a:gd name="T4" fmla="*/ 180 w 920"/>
                  <a:gd name="T5" fmla="*/ 74 h 807"/>
                  <a:gd name="T6" fmla="*/ 306 w 920"/>
                  <a:gd name="T7" fmla="*/ 330 h 807"/>
                  <a:gd name="T8" fmla="*/ 570 w 920"/>
                  <a:gd name="T9" fmla="*/ 264 h 807"/>
                  <a:gd name="T10" fmla="*/ 781 w 920"/>
                  <a:gd name="T11" fmla="*/ 48 h 807"/>
                  <a:gd name="T12" fmla="*/ 920 w 920"/>
                  <a:gd name="T13" fmla="*/ 81 h 807"/>
                  <a:gd name="T14" fmla="*/ 333 w 920"/>
                  <a:gd name="T15" fmla="*/ 807 h 807"/>
                  <a:gd name="T16" fmla="*/ 124 w 920"/>
                  <a:gd name="T17" fmla="*/ 660 h 807"/>
                  <a:gd name="T18" fmla="*/ 124 w 920"/>
                  <a:gd name="T19" fmla="*/ 482 h 807"/>
                  <a:gd name="T20" fmla="*/ 89 w 920"/>
                  <a:gd name="T21" fmla="*/ 24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807">
                    <a:moveTo>
                      <a:pt x="89" y="240"/>
                    </a:moveTo>
                    <a:cubicBezTo>
                      <a:pt x="64" y="183"/>
                      <a:pt x="28" y="102"/>
                      <a:pt x="0" y="44"/>
                    </a:cubicBezTo>
                    <a:cubicBezTo>
                      <a:pt x="43" y="2"/>
                      <a:pt x="156" y="26"/>
                      <a:pt x="180" y="74"/>
                    </a:cubicBezTo>
                    <a:cubicBezTo>
                      <a:pt x="188" y="91"/>
                      <a:pt x="277" y="271"/>
                      <a:pt x="306" y="330"/>
                    </a:cubicBezTo>
                    <a:cubicBezTo>
                      <a:pt x="323" y="331"/>
                      <a:pt x="487" y="344"/>
                      <a:pt x="570" y="264"/>
                    </a:cubicBezTo>
                    <a:cubicBezTo>
                      <a:pt x="641" y="196"/>
                      <a:pt x="744" y="85"/>
                      <a:pt x="781" y="48"/>
                    </a:cubicBezTo>
                    <a:cubicBezTo>
                      <a:pt x="828" y="0"/>
                      <a:pt x="907" y="13"/>
                      <a:pt x="920" y="81"/>
                    </a:cubicBezTo>
                    <a:cubicBezTo>
                      <a:pt x="886" y="116"/>
                      <a:pt x="333" y="807"/>
                      <a:pt x="333" y="807"/>
                    </a:cubicBezTo>
                    <a:cubicBezTo>
                      <a:pt x="124" y="660"/>
                      <a:pt x="124" y="660"/>
                      <a:pt x="124" y="660"/>
                    </a:cubicBezTo>
                    <a:cubicBezTo>
                      <a:pt x="124" y="660"/>
                      <a:pt x="124" y="489"/>
                      <a:pt x="124" y="482"/>
                    </a:cubicBezTo>
                    <a:cubicBezTo>
                      <a:pt x="123" y="429"/>
                      <a:pt x="118" y="306"/>
                      <a:pt x="89" y="240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accent1">
                      <a:lumMod val="5000"/>
                      <a:lumOff val="95000"/>
                    </a:schemeClr>
                  </a:gs>
                  <a:gs pos="93000">
                    <a:srgbClr val="77C5D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id="{9D39792D-2880-44AF-A19E-73ED3B640C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24450" y="3584576"/>
                <a:ext cx="160338" cy="225425"/>
              </a:xfrm>
              <a:custGeom>
                <a:avLst/>
                <a:gdLst>
                  <a:gd name="T0" fmla="*/ 45 w 75"/>
                  <a:gd name="T1" fmla="*/ 105 h 105"/>
                  <a:gd name="T2" fmla="*/ 0 w 75"/>
                  <a:gd name="T3" fmla="*/ 4 h 105"/>
                  <a:gd name="T4" fmla="*/ 24 w 75"/>
                  <a:gd name="T5" fmla="*/ 1 h 105"/>
                  <a:gd name="T6" fmla="*/ 49 w 75"/>
                  <a:gd name="T7" fmla="*/ 29 h 105"/>
                  <a:gd name="T8" fmla="*/ 69 w 75"/>
                  <a:gd name="T9" fmla="*/ 75 h 105"/>
                  <a:gd name="T10" fmla="*/ 60 w 75"/>
                  <a:gd name="T11" fmla="*/ 98 h 105"/>
                  <a:gd name="T12" fmla="*/ 45 w 75"/>
                  <a:gd name="T1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05">
                    <a:moveTo>
                      <a:pt x="45" y="10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3" y="0"/>
                      <a:pt x="24" y="1"/>
                    </a:cubicBezTo>
                    <a:cubicBezTo>
                      <a:pt x="35" y="2"/>
                      <a:pt x="42" y="14"/>
                      <a:pt x="49" y="29"/>
                    </a:cubicBezTo>
                    <a:cubicBezTo>
                      <a:pt x="49" y="30"/>
                      <a:pt x="69" y="74"/>
                      <a:pt x="69" y="75"/>
                    </a:cubicBezTo>
                    <a:cubicBezTo>
                      <a:pt x="75" y="87"/>
                      <a:pt x="64" y="96"/>
                      <a:pt x="60" y="98"/>
                    </a:cubicBezTo>
                    <a:cubicBezTo>
                      <a:pt x="55" y="100"/>
                      <a:pt x="45" y="105"/>
                      <a:pt x="45" y="10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id="{4F1F2A34-6EB1-440C-8E75-688AD0A5B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04038" y="3643313"/>
                <a:ext cx="173038" cy="168275"/>
              </a:xfrm>
              <a:custGeom>
                <a:avLst/>
                <a:gdLst>
                  <a:gd name="T0" fmla="*/ 24 w 80"/>
                  <a:gd name="T1" fmla="*/ 79 h 79"/>
                  <a:gd name="T2" fmla="*/ 80 w 80"/>
                  <a:gd name="T3" fmla="*/ 12 h 79"/>
                  <a:gd name="T4" fmla="*/ 57 w 80"/>
                  <a:gd name="T5" fmla="*/ 2 h 79"/>
                  <a:gd name="T6" fmla="*/ 26 w 80"/>
                  <a:gd name="T7" fmla="*/ 23 h 79"/>
                  <a:gd name="T8" fmla="*/ 9 w 80"/>
                  <a:gd name="T9" fmla="*/ 43 h 79"/>
                  <a:gd name="T10" fmla="*/ 12 w 80"/>
                  <a:gd name="T11" fmla="*/ 69 h 79"/>
                  <a:gd name="T12" fmla="*/ 24 w 80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9">
                    <a:moveTo>
                      <a:pt x="24" y="79"/>
                    </a:moveTo>
                    <a:cubicBezTo>
                      <a:pt x="80" y="12"/>
                      <a:pt x="80" y="12"/>
                      <a:pt x="80" y="12"/>
                    </a:cubicBezTo>
                    <a:cubicBezTo>
                      <a:pt x="80" y="12"/>
                      <a:pt x="69" y="4"/>
                      <a:pt x="57" y="2"/>
                    </a:cubicBezTo>
                    <a:cubicBezTo>
                      <a:pt x="46" y="0"/>
                      <a:pt x="36" y="9"/>
                      <a:pt x="26" y="23"/>
                    </a:cubicBezTo>
                    <a:cubicBezTo>
                      <a:pt x="25" y="23"/>
                      <a:pt x="9" y="43"/>
                      <a:pt x="9" y="43"/>
                    </a:cubicBezTo>
                    <a:cubicBezTo>
                      <a:pt x="0" y="53"/>
                      <a:pt x="8" y="65"/>
                      <a:pt x="12" y="69"/>
                    </a:cubicBezTo>
                    <a:cubicBezTo>
                      <a:pt x="15" y="72"/>
                      <a:pt x="24" y="79"/>
                      <a:pt x="24" y="79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id="{0EF00DD7-7BD6-48BB-A5FA-80D69543D4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18338" y="3908426"/>
                <a:ext cx="193675" cy="131763"/>
              </a:xfrm>
              <a:custGeom>
                <a:avLst/>
                <a:gdLst>
                  <a:gd name="T0" fmla="*/ 10 w 90"/>
                  <a:gd name="T1" fmla="*/ 61 h 61"/>
                  <a:gd name="T2" fmla="*/ 90 w 90"/>
                  <a:gd name="T3" fmla="*/ 25 h 61"/>
                  <a:gd name="T4" fmla="*/ 73 w 90"/>
                  <a:gd name="T5" fmla="*/ 7 h 61"/>
                  <a:gd name="T6" fmla="*/ 36 w 90"/>
                  <a:gd name="T7" fmla="*/ 11 h 61"/>
                  <a:gd name="T8" fmla="*/ 12 w 90"/>
                  <a:gd name="T9" fmla="*/ 23 h 61"/>
                  <a:gd name="T10" fmla="*/ 3 w 90"/>
                  <a:gd name="T11" fmla="*/ 46 h 61"/>
                  <a:gd name="T12" fmla="*/ 10 w 9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61">
                    <a:moveTo>
                      <a:pt x="10" y="61"/>
                    </a:move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83" y="14"/>
                      <a:pt x="73" y="7"/>
                    </a:cubicBezTo>
                    <a:cubicBezTo>
                      <a:pt x="64" y="0"/>
                      <a:pt x="52" y="4"/>
                      <a:pt x="36" y="11"/>
                    </a:cubicBezTo>
                    <a:cubicBezTo>
                      <a:pt x="35" y="12"/>
                      <a:pt x="12" y="22"/>
                      <a:pt x="12" y="23"/>
                    </a:cubicBezTo>
                    <a:cubicBezTo>
                      <a:pt x="0" y="28"/>
                      <a:pt x="1" y="42"/>
                      <a:pt x="3" y="46"/>
                    </a:cubicBezTo>
                    <a:cubicBezTo>
                      <a:pt x="5" y="51"/>
                      <a:pt x="10" y="61"/>
                      <a:pt x="10" y="61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id="{635EC774-A2F5-4E07-ABFD-6458BD95B7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26275" y="4170363"/>
                <a:ext cx="193675" cy="96838"/>
              </a:xfrm>
              <a:custGeom>
                <a:avLst/>
                <a:gdLst>
                  <a:gd name="T0" fmla="*/ 3 w 90"/>
                  <a:gd name="T1" fmla="*/ 45 h 45"/>
                  <a:gd name="T2" fmla="*/ 90 w 90"/>
                  <a:gd name="T3" fmla="*/ 31 h 45"/>
                  <a:gd name="T4" fmla="*/ 79 w 90"/>
                  <a:gd name="T5" fmla="*/ 9 h 45"/>
                  <a:gd name="T6" fmla="*/ 42 w 90"/>
                  <a:gd name="T7" fmla="*/ 4 h 45"/>
                  <a:gd name="T8" fmla="*/ 15 w 90"/>
                  <a:gd name="T9" fmla="*/ 8 h 45"/>
                  <a:gd name="T10" fmla="*/ 1 w 90"/>
                  <a:gd name="T11" fmla="*/ 29 h 45"/>
                  <a:gd name="T12" fmla="*/ 3 w 90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45">
                    <a:moveTo>
                      <a:pt x="3" y="45"/>
                    </a:move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86" y="18"/>
                      <a:pt x="79" y="9"/>
                    </a:cubicBezTo>
                    <a:cubicBezTo>
                      <a:pt x="72" y="0"/>
                      <a:pt x="59" y="1"/>
                      <a:pt x="42" y="4"/>
                    </a:cubicBezTo>
                    <a:cubicBezTo>
                      <a:pt x="41" y="4"/>
                      <a:pt x="16" y="8"/>
                      <a:pt x="15" y="8"/>
                    </a:cubicBezTo>
                    <a:cubicBezTo>
                      <a:pt x="2" y="10"/>
                      <a:pt x="0" y="24"/>
                      <a:pt x="1" y="29"/>
                    </a:cubicBezTo>
                    <a:cubicBezTo>
                      <a:pt x="2" y="34"/>
                      <a:pt x="3" y="45"/>
                      <a:pt x="3" y="4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002C5618-6EFC-4297-9A8E-82B0155B67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65950" y="4376738"/>
                <a:ext cx="190500" cy="74613"/>
              </a:xfrm>
              <a:custGeom>
                <a:avLst/>
                <a:gdLst>
                  <a:gd name="T0" fmla="*/ 0 w 88"/>
                  <a:gd name="T1" fmla="*/ 35 h 35"/>
                  <a:gd name="T2" fmla="*/ 88 w 88"/>
                  <a:gd name="T3" fmla="*/ 35 h 35"/>
                  <a:gd name="T4" fmla="*/ 80 w 88"/>
                  <a:gd name="T5" fmla="*/ 11 h 35"/>
                  <a:gd name="T6" fmla="*/ 45 w 88"/>
                  <a:gd name="T7" fmla="*/ 1 h 35"/>
                  <a:gd name="T8" fmla="*/ 18 w 88"/>
                  <a:gd name="T9" fmla="*/ 1 h 35"/>
                  <a:gd name="T10" fmla="*/ 0 w 88"/>
                  <a:gd name="T11" fmla="*/ 19 h 35"/>
                  <a:gd name="T12" fmla="*/ 0 w 88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35">
                    <a:moveTo>
                      <a:pt x="0" y="35"/>
                    </a:moveTo>
                    <a:cubicBezTo>
                      <a:pt x="88" y="35"/>
                      <a:pt x="88" y="35"/>
                      <a:pt x="88" y="35"/>
                    </a:cubicBezTo>
                    <a:cubicBezTo>
                      <a:pt x="88" y="35"/>
                      <a:pt x="86" y="22"/>
                      <a:pt x="80" y="11"/>
                    </a:cubicBezTo>
                    <a:cubicBezTo>
                      <a:pt x="75" y="2"/>
                      <a:pt x="62" y="0"/>
                      <a:pt x="45" y="1"/>
                    </a:cubicBezTo>
                    <a:cubicBezTo>
                      <a:pt x="44" y="1"/>
                      <a:pt x="18" y="1"/>
                      <a:pt x="18" y="1"/>
                    </a:cubicBezTo>
                    <a:cubicBezTo>
                      <a:pt x="4" y="1"/>
                      <a:pt x="0" y="14"/>
                      <a:pt x="0" y="19"/>
                    </a:cubicBezTo>
                    <a:cubicBezTo>
                      <a:pt x="0" y="24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CD6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id="{A4CA5F93-D7E5-4F2E-BB5D-B9586B7714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37125" y="4619626"/>
                <a:ext cx="1046163" cy="987425"/>
              </a:xfrm>
              <a:custGeom>
                <a:avLst/>
                <a:gdLst>
                  <a:gd name="T0" fmla="*/ 446 w 659"/>
                  <a:gd name="T1" fmla="*/ 622 h 622"/>
                  <a:gd name="T2" fmla="*/ 0 w 659"/>
                  <a:gd name="T3" fmla="*/ 262 h 622"/>
                  <a:gd name="T4" fmla="*/ 213 w 659"/>
                  <a:gd name="T5" fmla="*/ 0 h 622"/>
                  <a:gd name="T6" fmla="*/ 659 w 659"/>
                  <a:gd name="T7" fmla="*/ 360 h 622"/>
                  <a:gd name="T8" fmla="*/ 446 w 659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622">
                    <a:moveTo>
                      <a:pt x="446" y="622"/>
                    </a:moveTo>
                    <a:lnTo>
                      <a:pt x="0" y="262"/>
                    </a:lnTo>
                    <a:lnTo>
                      <a:pt x="213" y="0"/>
                    </a:lnTo>
                    <a:lnTo>
                      <a:pt x="659" y="360"/>
                    </a:lnTo>
                    <a:lnTo>
                      <a:pt x="446" y="6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id="{F999C722-081E-48D8-9090-8812B2F8F0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37125" y="4619626"/>
                <a:ext cx="1046163" cy="987425"/>
              </a:xfrm>
              <a:custGeom>
                <a:avLst/>
                <a:gdLst>
                  <a:gd name="T0" fmla="*/ 446 w 659"/>
                  <a:gd name="T1" fmla="*/ 622 h 622"/>
                  <a:gd name="T2" fmla="*/ 0 w 659"/>
                  <a:gd name="T3" fmla="*/ 262 h 622"/>
                  <a:gd name="T4" fmla="*/ 213 w 659"/>
                  <a:gd name="T5" fmla="*/ 0 h 622"/>
                  <a:gd name="T6" fmla="*/ 659 w 659"/>
                  <a:gd name="T7" fmla="*/ 360 h 622"/>
                  <a:gd name="T8" fmla="*/ 446 w 659"/>
                  <a:gd name="T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622">
                    <a:moveTo>
                      <a:pt x="446" y="622"/>
                    </a:moveTo>
                    <a:lnTo>
                      <a:pt x="0" y="262"/>
                    </a:lnTo>
                    <a:lnTo>
                      <a:pt x="213" y="0"/>
                    </a:lnTo>
                    <a:lnTo>
                      <a:pt x="659" y="360"/>
                    </a:lnTo>
                    <a:lnTo>
                      <a:pt x="446" y="6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id="{E5162E24-39CB-466B-94AC-573FD6D4CE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776663" y="4806951"/>
                <a:ext cx="2124075" cy="1665288"/>
              </a:xfrm>
              <a:custGeom>
                <a:avLst/>
                <a:gdLst>
                  <a:gd name="T0" fmla="*/ 815 w 1338"/>
                  <a:gd name="T1" fmla="*/ 1048 h 1049"/>
                  <a:gd name="T2" fmla="*/ 548 w 1338"/>
                  <a:gd name="T3" fmla="*/ 1049 h 1049"/>
                  <a:gd name="T4" fmla="*/ 0 w 1338"/>
                  <a:gd name="T5" fmla="*/ 1049 h 1049"/>
                  <a:gd name="T6" fmla="*/ 843 w 1338"/>
                  <a:gd name="T7" fmla="*/ 0 h 1049"/>
                  <a:gd name="T8" fmla="*/ 1338 w 1338"/>
                  <a:gd name="T9" fmla="*/ 399 h 1049"/>
                  <a:gd name="T10" fmla="*/ 815 w 1338"/>
                  <a:gd name="T11" fmla="*/ 1048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8" h="1049">
                    <a:moveTo>
                      <a:pt x="815" y="1048"/>
                    </a:moveTo>
                    <a:lnTo>
                      <a:pt x="548" y="1049"/>
                    </a:lnTo>
                    <a:lnTo>
                      <a:pt x="0" y="1049"/>
                    </a:lnTo>
                    <a:lnTo>
                      <a:pt x="843" y="0"/>
                    </a:lnTo>
                    <a:lnTo>
                      <a:pt x="1338" y="399"/>
                    </a:lnTo>
                    <a:lnTo>
                      <a:pt x="815" y="1048"/>
                    </a:lnTo>
                    <a:close/>
                  </a:path>
                </a:pathLst>
              </a:custGeom>
              <a:solidFill>
                <a:srgbClr val="002B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1" name="Oval 33">
                <a:extLst>
                  <a:ext uri="{FF2B5EF4-FFF2-40B4-BE49-F238E27FC236}">
                    <a16:creationId xmlns:a16="http://schemas.microsoft.com/office/drawing/2014/main" id="{126A0B5B-B03D-4A29-9C21-BC5858C54C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529263" y="5395913"/>
                <a:ext cx="180975" cy="180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BCA8DCF-8D66-45C9-9F67-80A9443B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735"/>
            <a:ext cx="7662807" cy="427877"/>
          </a:xfrm>
        </p:spPr>
        <p:txBody>
          <a:bodyPr>
            <a:noAutofit/>
          </a:bodyPr>
          <a:lstStyle/>
          <a:p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ПРЕИМУЩЕСТВА </a:t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В НАШЕЙ КОМПАНИИ</a:t>
            </a:r>
            <a:endParaRPr lang="en-IN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6EFB0E-A014-493D-877A-F48C69A94690}"/>
              </a:ext>
            </a:extLst>
          </p:cNvPr>
          <p:cNvGrpSpPr/>
          <p:nvPr/>
        </p:nvGrpSpPr>
        <p:grpSpPr>
          <a:xfrm>
            <a:off x="5074762" y="1903543"/>
            <a:ext cx="2901809" cy="1552571"/>
            <a:chOff x="4825572" y="1903543"/>
            <a:chExt cx="2901809" cy="155257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AEB908E-5741-463E-B1FF-F825D85DB274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9079EE-8C42-45FA-9ADE-E84234A274BC}"/>
                </a:ext>
              </a:extLst>
            </p:cNvPr>
            <p:cNvCxnSpPr>
              <a:cxnSpLocks/>
            </p:cNvCxnSpPr>
            <p:nvPr/>
          </p:nvCxnSpPr>
          <p:spPr>
            <a:xfrm>
              <a:off x="5108930" y="2427773"/>
              <a:ext cx="2333598" cy="6144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4D1ADB-0636-4ED2-BD14-6896FFEFD615}"/>
                </a:ext>
              </a:extLst>
            </p:cNvPr>
            <p:cNvSpPr/>
            <p:nvPr/>
          </p:nvSpPr>
          <p:spPr>
            <a:xfrm>
              <a:off x="5062663" y="2467816"/>
              <a:ext cx="25271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Официальное трудоустройство в стабильной компании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A7C480-6EA6-43BA-9135-B5ABEA566FED}"/>
                </a:ext>
              </a:extLst>
            </p:cNvPr>
            <p:cNvSpPr/>
            <p:nvPr/>
          </p:nvSpPr>
          <p:spPr>
            <a:xfrm>
              <a:off x="5116452" y="2007030"/>
              <a:ext cx="22931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B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СТАБИЛЬНОСТЬ</a:t>
              </a:r>
              <a:endParaRPr lang="en-IN" sz="1600" b="1" dirty="0">
                <a:solidFill>
                  <a:srgbClr val="002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72E7F1D-D3A9-480D-B500-90446771979F}"/>
              </a:ext>
            </a:extLst>
          </p:cNvPr>
          <p:cNvGrpSpPr>
            <a:grpSpLocks noChangeAspect="1"/>
          </p:cNvGrpSpPr>
          <p:nvPr/>
        </p:nvGrpSpPr>
        <p:grpSpPr>
          <a:xfrm>
            <a:off x="4778298" y="2385003"/>
            <a:ext cx="592927" cy="589650"/>
            <a:chOff x="7267400" y="1869683"/>
            <a:chExt cx="592927" cy="589650"/>
          </a:xfrm>
        </p:grpSpPr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028B9B51-A589-4FD5-A843-AE3DC23F7F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7055" y="1889338"/>
              <a:ext cx="550340" cy="550340"/>
            </a:xfrm>
            <a:custGeom>
              <a:avLst/>
              <a:gdLst>
                <a:gd name="T0" fmla="*/ 279 w 285"/>
                <a:gd name="T1" fmla="*/ 131 h 285"/>
                <a:gd name="T2" fmla="*/ 154 w 285"/>
                <a:gd name="T3" fmla="*/ 279 h 285"/>
                <a:gd name="T4" fmla="*/ 6 w 285"/>
                <a:gd name="T5" fmla="*/ 154 h 285"/>
                <a:gd name="T6" fmla="*/ 131 w 285"/>
                <a:gd name="T7" fmla="*/ 6 h 285"/>
                <a:gd name="T8" fmla="*/ 279 w 285"/>
                <a:gd name="T9" fmla="*/ 13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85">
                  <a:moveTo>
                    <a:pt x="279" y="131"/>
                  </a:moveTo>
                  <a:cubicBezTo>
                    <a:pt x="285" y="206"/>
                    <a:pt x="230" y="272"/>
                    <a:pt x="154" y="279"/>
                  </a:cubicBezTo>
                  <a:cubicBezTo>
                    <a:pt x="79" y="285"/>
                    <a:pt x="13" y="230"/>
                    <a:pt x="6" y="154"/>
                  </a:cubicBezTo>
                  <a:cubicBezTo>
                    <a:pt x="0" y="79"/>
                    <a:pt x="56" y="13"/>
                    <a:pt x="131" y="6"/>
                  </a:cubicBezTo>
                  <a:cubicBezTo>
                    <a:pt x="206" y="0"/>
                    <a:pt x="272" y="56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2EBED03B-C719-487C-A57D-1E53F8A9DB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9641" y="1935200"/>
              <a:ext cx="465168" cy="461894"/>
            </a:xfrm>
            <a:custGeom>
              <a:avLst/>
              <a:gdLst>
                <a:gd name="T0" fmla="*/ 235 w 241"/>
                <a:gd name="T1" fmla="*/ 110 h 240"/>
                <a:gd name="T2" fmla="*/ 131 w 241"/>
                <a:gd name="T3" fmla="*/ 235 h 240"/>
                <a:gd name="T4" fmla="*/ 6 w 241"/>
                <a:gd name="T5" fmla="*/ 130 h 240"/>
                <a:gd name="T6" fmla="*/ 111 w 241"/>
                <a:gd name="T7" fmla="*/ 5 h 240"/>
                <a:gd name="T8" fmla="*/ 235 w 241"/>
                <a:gd name="T9" fmla="*/ 1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0">
                  <a:moveTo>
                    <a:pt x="235" y="110"/>
                  </a:moveTo>
                  <a:cubicBezTo>
                    <a:pt x="241" y="173"/>
                    <a:pt x="194" y="229"/>
                    <a:pt x="131" y="235"/>
                  </a:cubicBezTo>
                  <a:cubicBezTo>
                    <a:pt x="67" y="240"/>
                    <a:pt x="11" y="193"/>
                    <a:pt x="6" y="130"/>
                  </a:cubicBezTo>
                  <a:cubicBezTo>
                    <a:pt x="0" y="67"/>
                    <a:pt x="47" y="11"/>
                    <a:pt x="111" y="5"/>
                  </a:cubicBezTo>
                  <a:cubicBezTo>
                    <a:pt x="174" y="0"/>
                    <a:pt x="230" y="47"/>
                    <a:pt x="235" y="110"/>
                  </a:cubicBezTo>
                  <a:close/>
                </a:path>
              </a:pathLst>
            </a:custGeom>
            <a:solidFill>
              <a:srgbClr val="1D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6FF27506-8AF7-45AF-B0D9-6675C2BA98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7400" y="1869683"/>
              <a:ext cx="592927" cy="589650"/>
            </a:xfrm>
            <a:custGeom>
              <a:avLst/>
              <a:gdLst>
                <a:gd name="T0" fmla="*/ 305 w 308"/>
                <a:gd name="T1" fmla="*/ 140 h 307"/>
                <a:gd name="T2" fmla="*/ 303 w 308"/>
                <a:gd name="T3" fmla="*/ 140 h 307"/>
                <a:gd name="T4" fmla="*/ 304 w 308"/>
                <a:gd name="T5" fmla="*/ 153 h 307"/>
                <a:gd name="T6" fmla="*/ 167 w 308"/>
                <a:gd name="T7" fmla="*/ 302 h 307"/>
                <a:gd name="T8" fmla="*/ 154 w 308"/>
                <a:gd name="T9" fmla="*/ 303 h 307"/>
                <a:gd name="T10" fmla="*/ 5 w 308"/>
                <a:gd name="T11" fmla="*/ 166 h 307"/>
                <a:gd name="T12" fmla="*/ 4 w 308"/>
                <a:gd name="T13" fmla="*/ 153 h 307"/>
                <a:gd name="T14" fmla="*/ 141 w 308"/>
                <a:gd name="T15" fmla="*/ 4 h 307"/>
                <a:gd name="T16" fmla="*/ 154 w 308"/>
                <a:gd name="T17" fmla="*/ 4 h 307"/>
                <a:gd name="T18" fmla="*/ 303 w 308"/>
                <a:gd name="T19" fmla="*/ 140 h 307"/>
                <a:gd name="T20" fmla="*/ 305 w 308"/>
                <a:gd name="T21" fmla="*/ 140 h 307"/>
                <a:gd name="T22" fmla="*/ 307 w 308"/>
                <a:gd name="T23" fmla="*/ 140 h 307"/>
                <a:gd name="T24" fmla="*/ 154 w 308"/>
                <a:gd name="T25" fmla="*/ 0 h 307"/>
                <a:gd name="T26" fmla="*/ 141 w 308"/>
                <a:gd name="T27" fmla="*/ 0 h 307"/>
                <a:gd name="T28" fmla="*/ 0 w 308"/>
                <a:gd name="T29" fmla="*/ 153 h 307"/>
                <a:gd name="T30" fmla="*/ 1 w 308"/>
                <a:gd name="T31" fmla="*/ 167 h 307"/>
                <a:gd name="T32" fmla="*/ 154 w 308"/>
                <a:gd name="T33" fmla="*/ 307 h 307"/>
                <a:gd name="T34" fmla="*/ 167 w 308"/>
                <a:gd name="T35" fmla="*/ 306 h 307"/>
                <a:gd name="T36" fmla="*/ 308 w 308"/>
                <a:gd name="T37" fmla="*/ 153 h 307"/>
                <a:gd name="T38" fmla="*/ 307 w 308"/>
                <a:gd name="T39" fmla="*/ 140 h 307"/>
                <a:gd name="T40" fmla="*/ 305 w 308"/>
                <a:gd name="T41" fmla="*/ 1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307">
                  <a:moveTo>
                    <a:pt x="305" y="140"/>
                  </a:moveTo>
                  <a:cubicBezTo>
                    <a:pt x="303" y="140"/>
                    <a:pt x="303" y="140"/>
                    <a:pt x="303" y="140"/>
                  </a:cubicBezTo>
                  <a:cubicBezTo>
                    <a:pt x="303" y="145"/>
                    <a:pt x="304" y="149"/>
                    <a:pt x="304" y="153"/>
                  </a:cubicBezTo>
                  <a:cubicBezTo>
                    <a:pt x="304" y="230"/>
                    <a:pt x="245" y="296"/>
                    <a:pt x="167" y="302"/>
                  </a:cubicBezTo>
                  <a:cubicBezTo>
                    <a:pt x="162" y="303"/>
                    <a:pt x="158" y="303"/>
                    <a:pt x="154" y="303"/>
                  </a:cubicBezTo>
                  <a:cubicBezTo>
                    <a:pt x="77" y="303"/>
                    <a:pt x="12" y="244"/>
                    <a:pt x="5" y="166"/>
                  </a:cubicBezTo>
                  <a:cubicBezTo>
                    <a:pt x="4" y="162"/>
                    <a:pt x="4" y="157"/>
                    <a:pt x="4" y="153"/>
                  </a:cubicBezTo>
                  <a:cubicBezTo>
                    <a:pt x="4" y="76"/>
                    <a:pt x="63" y="11"/>
                    <a:pt x="141" y="4"/>
                  </a:cubicBezTo>
                  <a:cubicBezTo>
                    <a:pt x="145" y="4"/>
                    <a:pt x="150" y="4"/>
                    <a:pt x="154" y="4"/>
                  </a:cubicBezTo>
                  <a:cubicBezTo>
                    <a:pt x="231" y="4"/>
                    <a:pt x="296" y="62"/>
                    <a:pt x="303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7" y="140"/>
                    <a:pt x="307" y="140"/>
                    <a:pt x="307" y="140"/>
                  </a:cubicBezTo>
                  <a:cubicBezTo>
                    <a:pt x="300" y="60"/>
                    <a:pt x="233" y="0"/>
                    <a:pt x="154" y="0"/>
                  </a:cubicBezTo>
                  <a:cubicBezTo>
                    <a:pt x="150" y="0"/>
                    <a:pt x="145" y="0"/>
                    <a:pt x="141" y="0"/>
                  </a:cubicBezTo>
                  <a:cubicBezTo>
                    <a:pt x="61" y="7"/>
                    <a:pt x="0" y="74"/>
                    <a:pt x="0" y="153"/>
                  </a:cubicBezTo>
                  <a:cubicBezTo>
                    <a:pt x="0" y="158"/>
                    <a:pt x="0" y="162"/>
                    <a:pt x="1" y="167"/>
                  </a:cubicBezTo>
                  <a:cubicBezTo>
                    <a:pt x="8" y="247"/>
                    <a:pt x="75" y="307"/>
                    <a:pt x="154" y="307"/>
                  </a:cubicBezTo>
                  <a:cubicBezTo>
                    <a:pt x="158" y="307"/>
                    <a:pt x="163" y="307"/>
                    <a:pt x="167" y="306"/>
                  </a:cubicBezTo>
                  <a:cubicBezTo>
                    <a:pt x="247" y="299"/>
                    <a:pt x="308" y="232"/>
                    <a:pt x="308" y="153"/>
                  </a:cubicBezTo>
                  <a:cubicBezTo>
                    <a:pt x="308" y="149"/>
                    <a:pt x="307" y="144"/>
                    <a:pt x="307" y="140"/>
                  </a:cubicBezTo>
                  <a:lnTo>
                    <a:pt x="30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8767C07A-B4DC-4B31-A698-66D9284C17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7398" y="2108820"/>
              <a:ext cx="163792" cy="147414"/>
            </a:xfrm>
            <a:custGeom>
              <a:avLst/>
              <a:gdLst>
                <a:gd name="T0" fmla="*/ 9 w 84"/>
                <a:gd name="T1" fmla="*/ 4 h 77"/>
                <a:gd name="T2" fmla="*/ 1 w 84"/>
                <a:gd name="T3" fmla="*/ 13 h 77"/>
                <a:gd name="T4" fmla="*/ 10 w 84"/>
                <a:gd name="T5" fmla="*/ 21 h 77"/>
                <a:gd name="T6" fmla="*/ 66 w 84"/>
                <a:gd name="T7" fmla="*/ 69 h 77"/>
                <a:gd name="T8" fmla="*/ 75 w 84"/>
                <a:gd name="T9" fmla="*/ 77 h 77"/>
                <a:gd name="T10" fmla="*/ 83 w 84"/>
                <a:gd name="T11" fmla="*/ 67 h 77"/>
                <a:gd name="T12" fmla="*/ 9 w 84"/>
                <a:gd name="T13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7">
                  <a:moveTo>
                    <a:pt x="9" y="4"/>
                  </a:moveTo>
                  <a:cubicBezTo>
                    <a:pt x="4" y="4"/>
                    <a:pt x="0" y="8"/>
                    <a:pt x="1" y="13"/>
                  </a:cubicBezTo>
                  <a:cubicBezTo>
                    <a:pt x="1" y="18"/>
                    <a:pt x="5" y="22"/>
                    <a:pt x="10" y="21"/>
                  </a:cubicBezTo>
                  <a:cubicBezTo>
                    <a:pt x="39" y="19"/>
                    <a:pt x="64" y="40"/>
                    <a:pt x="66" y="69"/>
                  </a:cubicBezTo>
                  <a:cubicBezTo>
                    <a:pt x="67" y="73"/>
                    <a:pt x="71" y="77"/>
                    <a:pt x="75" y="77"/>
                  </a:cubicBezTo>
                  <a:cubicBezTo>
                    <a:pt x="80" y="76"/>
                    <a:pt x="84" y="72"/>
                    <a:pt x="83" y="67"/>
                  </a:cubicBezTo>
                  <a:cubicBezTo>
                    <a:pt x="80" y="29"/>
                    <a:pt x="47" y="0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C395FD29-4FB0-492E-A105-B06471DD23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7226" y="2197266"/>
              <a:ext cx="68794" cy="68794"/>
            </a:xfrm>
            <a:custGeom>
              <a:avLst/>
              <a:gdLst>
                <a:gd name="T0" fmla="*/ 17 w 36"/>
                <a:gd name="T1" fmla="*/ 1 h 35"/>
                <a:gd name="T2" fmla="*/ 1 w 36"/>
                <a:gd name="T3" fmla="*/ 19 h 35"/>
                <a:gd name="T4" fmla="*/ 19 w 36"/>
                <a:gd name="T5" fmla="*/ 34 h 35"/>
                <a:gd name="T6" fmla="*/ 35 w 36"/>
                <a:gd name="T7" fmla="*/ 16 h 35"/>
                <a:gd name="T8" fmla="*/ 17 w 36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7" y="1"/>
                  </a:moveTo>
                  <a:cubicBezTo>
                    <a:pt x="7" y="1"/>
                    <a:pt x="0" y="10"/>
                    <a:pt x="1" y="19"/>
                  </a:cubicBezTo>
                  <a:cubicBezTo>
                    <a:pt x="1" y="28"/>
                    <a:pt x="10" y="35"/>
                    <a:pt x="19" y="34"/>
                  </a:cubicBezTo>
                  <a:cubicBezTo>
                    <a:pt x="29" y="34"/>
                    <a:pt x="36" y="25"/>
                    <a:pt x="35" y="16"/>
                  </a:cubicBezTo>
                  <a:cubicBezTo>
                    <a:pt x="34" y="7"/>
                    <a:pt x="26" y="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387EC122-EADC-4CEF-82DB-7C30D07B28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4123" y="2020371"/>
              <a:ext cx="252240" cy="229308"/>
            </a:xfrm>
            <a:custGeom>
              <a:avLst/>
              <a:gdLst>
                <a:gd name="T0" fmla="*/ 8 w 131"/>
                <a:gd name="T1" fmla="*/ 6 h 119"/>
                <a:gd name="T2" fmla="*/ 0 w 131"/>
                <a:gd name="T3" fmla="*/ 15 h 119"/>
                <a:gd name="T4" fmla="*/ 9 w 131"/>
                <a:gd name="T5" fmla="*/ 23 h 119"/>
                <a:gd name="T6" fmla="*/ 9 w 131"/>
                <a:gd name="T7" fmla="*/ 23 h 119"/>
                <a:gd name="T8" fmla="*/ 113 w 131"/>
                <a:gd name="T9" fmla="*/ 111 h 119"/>
                <a:gd name="T10" fmla="*/ 123 w 131"/>
                <a:gd name="T11" fmla="*/ 119 h 119"/>
                <a:gd name="T12" fmla="*/ 131 w 131"/>
                <a:gd name="T13" fmla="*/ 109 h 119"/>
                <a:gd name="T14" fmla="*/ 8 w 131"/>
                <a:gd name="T15" fmla="*/ 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19">
                  <a:moveTo>
                    <a:pt x="8" y="6"/>
                  </a:moveTo>
                  <a:cubicBezTo>
                    <a:pt x="3" y="6"/>
                    <a:pt x="0" y="10"/>
                    <a:pt x="0" y="15"/>
                  </a:cubicBezTo>
                  <a:cubicBezTo>
                    <a:pt x="0" y="20"/>
                    <a:pt x="5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2" y="19"/>
                    <a:pt x="109" y="58"/>
                    <a:pt x="113" y="111"/>
                  </a:cubicBezTo>
                  <a:cubicBezTo>
                    <a:pt x="114" y="115"/>
                    <a:pt x="118" y="119"/>
                    <a:pt x="123" y="119"/>
                  </a:cubicBezTo>
                  <a:cubicBezTo>
                    <a:pt x="128" y="118"/>
                    <a:pt x="131" y="114"/>
                    <a:pt x="131" y="109"/>
                  </a:cubicBezTo>
                  <a:cubicBezTo>
                    <a:pt x="125" y="47"/>
                    <a:pt x="70" y="0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E637914-515B-41CF-8637-7121A06A0895}"/>
              </a:ext>
            </a:extLst>
          </p:cNvPr>
          <p:cNvGrpSpPr/>
          <p:nvPr/>
        </p:nvGrpSpPr>
        <p:grpSpPr>
          <a:xfrm>
            <a:off x="8487363" y="1903543"/>
            <a:ext cx="2901809" cy="1552571"/>
            <a:chOff x="4825572" y="1903543"/>
            <a:chExt cx="2901809" cy="1552571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DB50F8AA-4A8B-4ED8-BC48-072CD9AF224E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9331C7F-A0A8-4AAB-9E1B-D1E7B314259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53304" y="1187465"/>
              <a:ext cx="15251" cy="230400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856C2EC-992D-4590-843D-2F59155CF650}"/>
                </a:ext>
              </a:extLst>
            </p:cNvPr>
            <p:cNvSpPr/>
            <p:nvPr/>
          </p:nvSpPr>
          <p:spPr>
            <a:xfrm>
              <a:off x="5100745" y="2408938"/>
              <a:ext cx="24254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Хороший и стабильный доход, а также система бонусов и поощрений</a:t>
              </a:r>
              <a:endParaRPr lang="en-I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B5C04F9-0E9F-4BFA-BA96-9AC618C6EA90}"/>
                </a:ext>
              </a:extLst>
            </p:cNvPr>
            <p:cNvSpPr/>
            <p:nvPr/>
          </p:nvSpPr>
          <p:spPr>
            <a:xfrm>
              <a:off x="5129899" y="1980136"/>
              <a:ext cx="22931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B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ЗАРАБОТОК</a:t>
              </a:r>
              <a:endParaRPr lang="en-IN" sz="1600" b="1" dirty="0">
                <a:solidFill>
                  <a:srgbClr val="002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DE8E9C-DBF1-4126-B1F6-0978DB1F7BC9}"/>
              </a:ext>
            </a:extLst>
          </p:cNvPr>
          <p:cNvGrpSpPr>
            <a:grpSpLocks noChangeAspect="1"/>
          </p:cNvGrpSpPr>
          <p:nvPr/>
        </p:nvGrpSpPr>
        <p:grpSpPr>
          <a:xfrm>
            <a:off x="8191140" y="2383365"/>
            <a:ext cx="592927" cy="592927"/>
            <a:chOff x="8001186" y="1571583"/>
            <a:chExt cx="592927" cy="592927"/>
          </a:xfrm>
        </p:grpSpPr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F83AC479-BFD3-4922-B491-510D45670C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20841" y="1594513"/>
              <a:ext cx="547065" cy="547065"/>
            </a:xfrm>
            <a:custGeom>
              <a:avLst/>
              <a:gdLst>
                <a:gd name="T0" fmla="*/ 279 w 285"/>
                <a:gd name="T1" fmla="*/ 131 h 285"/>
                <a:gd name="T2" fmla="*/ 154 w 285"/>
                <a:gd name="T3" fmla="*/ 279 h 285"/>
                <a:gd name="T4" fmla="*/ 6 w 285"/>
                <a:gd name="T5" fmla="*/ 154 h 285"/>
                <a:gd name="T6" fmla="*/ 131 w 285"/>
                <a:gd name="T7" fmla="*/ 6 h 285"/>
                <a:gd name="T8" fmla="*/ 279 w 285"/>
                <a:gd name="T9" fmla="*/ 13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85">
                  <a:moveTo>
                    <a:pt x="279" y="131"/>
                  </a:moveTo>
                  <a:cubicBezTo>
                    <a:pt x="285" y="206"/>
                    <a:pt x="229" y="272"/>
                    <a:pt x="154" y="279"/>
                  </a:cubicBezTo>
                  <a:cubicBezTo>
                    <a:pt x="79" y="285"/>
                    <a:pt x="13" y="229"/>
                    <a:pt x="6" y="154"/>
                  </a:cubicBezTo>
                  <a:cubicBezTo>
                    <a:pt x="0" y="79"/>
                    <a:pt x="55" y="13"/>
                    <a:pt x="131" y="6"/>
                  </a:cubicBezTo>
                  <a:cubicBezTo>
                    <a:pt x="206" y="0"/>
                    <a:pt x="272" y="55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A94042D7-9C79-492E-9C84-60C44DC66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3428" y="1637100"/>
              <a:ext cx="461894" cy="461894"/>
            </a:xfrm>
            <a:custGeom>
              <a:avLst/>
              <a:gdLst>
                <a:gd name="T0" fmla="*/ 235 w 241"/>
                <a:gd name="T1" fmla="*/ 110 h 240"/>
                <a:gd name="T2" fmla="*/ 130 w 241"/>
                <a:gd name="T3" fmla="*/ 234 h 240"/>
                <a:gd name="T4" fmla="*/ 6 w 241"/>
                <a:gd name="T5" fmla="*/ 130 h 240"/>
                <a:gd name="T6" fmla="*/ 110 w 241"/>
                <a:gd name="T7" fmla="*/ 5 h 240"/>
                <a:gd name="T8" fmla="*/ 235 w 241"/>
                <a:gd name="T9" fmla="*/ 1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0">
                  <a:moveTo>
                    <a:pt x="235" y="110"/>
                  </a:moveTo>
                  <a:cubicBezTo>
                    <a:pt x="241" y="173"/>
                    <a:pt x="194" y="229"/>
                    <a:pt x="130" y="234"/>
                  </a:cubicBezTo>
                  <a:cubicBezTo>
                    <a:pt x="67" y="240"/>
                    <a:pt x="11" y="193"/>
                    <a:pt x="6" y="130"/>
                  </a:cubicBezTo>
                  <a:cubicBezTo>
                    <a:pt x="0" y="66"/>
                    <a:pt x="47" y="11"/>
                    <a:pt x="110" y="5"/>
                  </a:cubicBezTo>
                  <a:cubicBezTo>
                    <a:pt x="174" y="0"/>
                    <a:pt x="230" y="46"/>
                    <a:pt x="235" y="110"/>
                  </a:cubicBezTo>
                  <a:close/>
                </a:path>
              </a:pathLst>
            </a:custGeom>
            <a:solidFill>
              <a:srgbClr val="1D6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99981434-6E59-4D7E-8E97-8E8C62BD53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01186" y="1571583"/>
              <a:ext cx="592927" cy="592927"/>
            </a:xfrm>
            <a:custGeom>
              <a:avLst/>
              <a:gdLst>
                <a:gd name="T0" fmla="*/ 305 w 307"/>
                <a:gd name="T1" fmla="*/ 141 h 308"/>
                <a:gd name="T2" fmla="*/ 303 w 307"/>
                <a:gd name="T3" fmla="*/ 141 h 308"/>
                <a:gd name="T4" fmla="*/ 303 w 307"/>
                <a:gd name="T5" fmla="*/ 154 h 308"/>
                <a:gd name="T6" fmla="*/ 167 w 307"/>
                <a:gd name="T7" fmla="*/ 303 h 308"/>
                <a:gd name="T8" fmla="*/ 154 w 307"/>
                <a:gd name="T9" fmla="*/ 304 h 308"/>
                <a:gd name="T10" fmla="*/ 5 w 307"/>
                <a:gd name="T11" fmla="*/ 167 h 308"/>
                <a:gd name="T12" fmla="*/ 4 w 307"/>
                <a:gd name="T13" fmla="*/ 154 h 308"/>
                <a:gd name="T14" fmla="*/ 141 w 307"/>
                <a:gd name="T15" fmla="*/ 5 h 308"/>
                <a:gd name="T16" fmla="*/ 154 w 307"/>
                <a:gd name="T17" fmla="*/ 4 h 308"/>
                <a:gd name="T18" fmla="*/ 303 w 307"/>
                <a:gd name="T19" fmla="*/ 141 h 308"/>
                <a:gd name="T20" fmla="*/ 305 w 307"/>
                <a:gd name="T21" fmla="*/ 141 h 308"/>
                <a:gd name="T22" fmla="*/ 307 w 307"/>
                <a:gd name="T23" fmla="*/ 141 h 308"/>
                <a:gd name="T24" fmla="*/ 154 w 307"/>
                <a:gd name="T25" fmla="*/ 0 h 308"/>
                <a:gd name="T26" fmla="*/ 140 w 307"/>
                <a:gd name="T27" fmla="*/ 1 h 308"/>
                <a:gd name="T28" fmla="*/ 0 w 307"/>
                <a:gd name="T29" fmla="*/ 154 h 308"/>
                <a:gd name="T30" fmla="*/ 1 w 307"/>
                <a:gd name="T31" fmla="*/ 167 h 308"/>
                <a:gd name="T32" fmla="*/ 154 w 307"/>
                <a:gd name="T33" fmla="*/ 308 h 308"/>
                <a:gd name="T34" fmla="*/ 167 w 307"/>
                <a:gd name="T35" fmla="*/ 307 h 308"/>
                <a:gd name="T36" fmla="*/ 307 w 307"/>
                <a:gd name="T37" fmla="*/ 154 h 308"/>
                <a:gd name="T38" fmla="*/ 307 w 307"/>
                <a:gd name="T39" fmla="*/ 141 h 308"/>
                <a:gd name="T40" fmla="*/ 305 w 307"/>
                <a:gd name="T41" fmla="*/ 1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308">
                  <a:moveTo>
                    <a:pt x="305" y="141"/>
                  </a:moveTo>
                  <a:cubicBezTo>
                    <a:pt x="303" y="141"/>
                    <a:pt x="303" y="141"/>
                    <a:pt x="303" y="141"/>
                  </a:cubicBezTo>
                  <a:cubicBezTo>
                    <a:pt x="303" y="145"/>
                    <a:pt x="303" y="150"/>
                    <a:pt x="303" y="154"/>
                  </a:cubicBezTo>
                  <a:cubicBezTo>
                    <a:pt x="303" y="231"/>
                    <a:pt x="245" y="296"/>
                    <a:pt x="167" y="303"/>
                  </a:cubicBezTo>
                  <a:cubicBezTo>
                    <a:pt x="162" y="304"/>
                    <a:pt x="158" y="304"/>
                    <a:pt x="154" y="304"/>
                  </a:cubicBezTo>
                  <a:cubicBezTo>
                    <a:pt x="77" y="304"/>
                    <a:pt x="11" y="245"/>
                    <a:pt x="5" y="167"/>
                  </a:cubicBezTo>
                  <a:cubicBezTo>
                    <a:pt x="4" y="163"/>
                    <a:pt x="4" y="158"/>
                    <a:pt x="4" y="154"/>
                  </a:cubicBezTo>
                  <a:cubicBezTo>
                    <a:pt x="4" y="77"/>
                    <a:pt x="63" y="12"/>
                    <a:pt x="141" y="5"/>
                  </a:cubicBezTo>
                  <a:cubicBezTo>
                    <a:pt x="145" y="4"/>
                    <a:pt x="150" y="4"/>
                    <a:pt x="154" y="4"/>
                  </a:cubicBezTo>
                  <a:cubicBezTo>
                    <a:pt x="231" y="4"/>
                    <a:pt x="296" y="63"/>
                    <a:pt x="303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300" y="61"/>
                    <a:pt x="233" y="0"/>
                    <a:pt x="154" y="0"/>
                  </a:cubicBezTo>
                  <a:cubicBezTo>
                    <a:pt x="149" y="0"/>
                    <a:pt x="145" y="0"/>
                    <a:pt x="140" y="1"/>
                  </a:cubicBezTo>
                  <a:cubicBezTo>
                    <a:pt x="60" y="8"/>
                    <a:pt x="0" y="75"/>
                    <a:pt x="0" y="154"/>
                  </a:cubicBezTo>
                  <a:cubicBezTo>
                    <a:pt x="0" y="158"/>
                    <a:pt x="0" y="163"/>
                    <a:pt x="1" y="167"/>
                  </a:cubicBezTo>
                  <a:cubicBezTo>
                    <a:pt x="8" y="247"/>
                    <a:pt x="75" y="308"/>
                    <a:pt x="154" y="308"/>
                  </a:cubicBezTo>
                  <a:cubicBezTo>
                    <a:pt x="158" y="308"/>
                    <a:pt x="162" y="307"/>
                    <a:pt x="167" y="307"/>
                  </a:cubicBezTo>
                  <a:cubicBezTo>
                    <a:pt x="247" y="300"/>
                    <a:pt x="307" y="233"/>
                    <a:pt x="307" y="154"/>
                  </a:cubicBezTo>
                  <a:cubicBezTo>
                    <a:pt x="307" y="150"/>
                    <a:pt x="307" y="145"/>
                    <a:pt x="307" y="141"/>
                  </a:cubicBezTo>
                  <a:lnTo>
                    <a:pt x="305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2509BFD4-ABBD-4CBA-92CC-CA6F2F8CBE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81358" y="1751753"/>
              <a:ext cx="39310" cy="9829"/>
            </a:xfrm>
            <a:custGeom>
              <a:avLst/>
              <a:gdLst>
                <a:gd name="T0" fmla="*/ 12 w 12"/>
                <a:gd name="T1" fmla="*/ 0 h 3"/>
                <a:gd name="T2" fmla="*/ 3 w 12"/>
                <a:gd name="T3" fmla="*/ 2 h 3"/>
                <a:gd name="T4" fmla="*/ 4 w 12"/>
                <a:gd name="T5" fmla="*/ 3 h 3"/>
                <a:gd name="T6" fmla="*/ 0 w 12"/>
                <a:gd name="T7" fmla="*/ 3 h 3"/>
                <a:gd name="T8" fmla="*/ 5 w 12"/>
                <a:gd name="T9" fmla="*/ 3 h 3"/>
                <a:gd name="T10" fmla="*/ 12 w 1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3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298087C9-3AFC-4FB3-A7DF-DFE9CFAD16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10840" y="1748478"/>
              <a:ext cx="49139" cy="36035"/>
            </a:xfrm>
            <a:custGeom>
              <a:avLst/>
              <a:gdLst>
                <a:gd name="T0" fmla="*/ 5 w 15"/>
                <a:gd name="T1" fmla="*/ 1 h 11"/>
                <a:gd name="T2" fmla="*/ 2 w 15"/>
                <a:gd name="T3" fmla="*/ 2 h 11"/>
                <a:gd name="T4" fmla="*/ 0 w 15"/>
                <a:gd name="T5" fmla="*/ 3 h 11"/>
                <a:gd name="T6" fmla="*/ 2 w 15"/>
                <a:gd name="T7" fmla="*/ 3 h 11"/>
                <a:gd name="T8" fmla="*/ 2 w 15"/>
                <a:gd name="T9" fmla="*/ 6 h 11"/>
                <a:gd name="T10" fmla="*/ 3 w 15"/>
                <a:gd name="T11" fmla="*/ 7 h 11"/>
                <a:gd name="T12" fmla="*/ 2 w 15"/>
                <a:gd name="T13" fmla="*/ 7 h 11"/>
                <a:gd name="T14" fmla="*/ 4 w 15"/>
                <a:gd name="T15" fmla="*/ 11 h 11"/>
                <a:gd name="T16" fmla="*/ 6 w 15"/>
                <a:gd name="T17" fmla="*/ 7 h 11"/>
                <a:gd name="T18" fmla="*/ 12 w 15"/>
                <a:gd name="T19" fmla="*/ 4 h 11"/>
                <a:gd name="T20" fmla="*/ 12 w 15"/>
                <a:gd name="T21" fmla="*/ 3 h 11"/>
                <a:gd name="T22" fmla="*/ 13 w 15"/>
                <a:gd name="T23" fmla="*/ 2 h 11"/>
                <a:gd name="T24" fmla="*/ 12 w 15"/>
                <a:gd name="T25" fmla="*/ 2 h 11"/>
                <a:gd name="T26" fmla="*/ 15 w 15"/>
                <a:gd name="T27" fmla="*/ 0 h 11"/>
                <a:gd name="T28" fmla="*/ 5 w 15"/>
                <a:gd name="T2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1">
                  <a:moveTo>
                    <a:pt x="5" y="1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246C8AE3-ACA9-430C-A956-34D43525E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02738" y="1771408"/>
              <a:ext cx="108104" cy="108104"/>
            </a:xfrm>
            <a:custGeom>
              <a:avLst/>
              <a:gdLst>
                <a:gd name="T0" fmla="*/ 26 w 33"/>
                <a:gd name="T1" fmla="*/ 2 h 33"/>
                <a:gd name="T2" fmla="*/ 26 w 33"/>
                <a:gd name="T3" fmla="*/ 3 h 33"/>
                <a:gd name="T4" fmla="*/ 26 w 33"/>
                <a:gd name="T5" fmla="*/ 2 h 33"/>
                <a:gd name="T6" fmla="*/ 25 w 33"/>
                <a:gd name="T7" fmla="*/ 1 h 33"/>
                <a:gd name="T8" fmla="*/ 22 w 33"/>
                <a:gd name="T9" fmla="*/ 4 h 33"/>
                <a:gd name="T10" fmla="*/ 23 w 33"/>
                <a:gd name="T11" fmla="*/ 2 h 33"/>
                <a:gd name="T12" fmla="*/ 21 w 33"/>
                <a:gd name="T13" fmla="*/ 2 h 33"/>
                <a:gd name="T14" fmla="*/ 18 w 33"/>
                <a:gd name="T15" fmla="*/ 3 h 33"/>
                <a:gd name="T16" fmla="*/ 19 w 33"/>
                <a:gd name="T17" fmla="*/ 4 h 33"/>
                <a:gd name="T18" fmla="*/ 5 w 33"/>
                <a:gd name="T19" fmla="*/ 5 h 33"/>
                <a:gd name="T20" fmla="*/ 3 w 33"/>
                <a:gd name="T21" fmla="*/ 6 h 33"/>
                <a:gd name="T22" fmla="*/ 1 w 33"/>
                <a:gd name="T23" fmla="*/ 8 h 33"/>
                <a:gd name="T24" fmla="*/ 0 w 33"/>
                <a:gd name="T25" fmla="*/ 12 h 33"/>
                <a:gd name="T26" fmla="*/ 9 w 33"/>
                <a:gd name="T27" fmla="*/ 9 h 33"/>
                <a:gd name="T28" fmla="*/ 9 w 33"/>
                <a:gd name="T29" fmla="*/ 13 h 33"/>
                <a:gd name="T30" fmla="*/ 8 w 33"/>
                <a:gd name="T31" fmla="*/ 18 h 33"/>
                <a:gd name="T32" fmla="*/ 11 w 33"/>
                <a:gd name="T33" fmla="*/ 26 h 33"/>
                <a:gd name="T34" fmla="*/ 11 w 33"/>
                <a:gd name="T35" fmla="*/ 22 h 33"/>
                <a:gd name="T36" fmla="*/ 13 w 33"/>
                <a:gd name="T37" fmla="*/ 27 h 33"/>
                <a:gd name="T38" fmla="*/ 19 w 33"/>
                <a:gd name="T39" fmla="*/ 29 h 33"/>
                <a:gd name="T40" fmla="*/ 22 w 33"/>
                <a:gd name="T41" fmla="*/ 32 h 33"/>
                <a:gd name="T42" fmla="*/ 21 w 33"/>
                <a:gd name="T43" fmla="*/ 28 h 33"/>
                <a:gd name="T44" fmla="*/ 19 w 33"/>
                <a:gd name="T45" fmla="*/ 26 h 33"/>
                <a:gd name="T46" fmla="*/ 18 w 33"/>
                <a:gd name="T47" fmla="*/ 26 h 33"/>
                <a:gd name="T48" fmla="*/ 16 w 33"/>
                <a:gd name="T49" fmla="*/ 27 h 33"/>
                <a:gd name="T50" fmla="*/ 17 w 33"/>
                <a:gd name="T51" fmla="*/ 22 h 33"/>
                <a:gd name="T52" fmla="*/ 19 w 33"/>
                <a:gd name="T53" fmla="*/ 23 h 33"/>
                <a:gd name="T54" fmla="*/ 22 w 33"/>
                <a:gd name="T55" fmla="*/ 22 h 33"/>
                <a:gd name="T56" fmla="*/ 22 w 33"/>
                <a:gd name="T57" fmla="*/ 24 h 33"/>
                <a:gd name="T58" fmla="*/ 24 w 33"/>
                <a:gd name="T59" fmla="*/ 19 h 33"/>
                <a:gd name="T60" fmla="*/ 26 w 33"/>
                <a:gd name="T61" fmla="*/ 15 h 33"/>
                <a:gd name="T62" fmla="*/ 28 w 33"/>
                <a:gd name="T63" fmla="*/ 14 h 33"/>
                <a:gd name="T64" fmla="*/ 29 w 33"/>
                <a:gd name="T65" fmla="*/ 12 h 33"/>
                <a:gd name="T66" fmla="*/ 32 w 33"/>
                <a:gd name="T67" fmla="*/ 10 h 33"/>
                <a:gd name="T68" fmla="*/ 33 w 33"/>
                <a:gd name="T69" fmla="*/ 12 h 33"/>
                <a:gd name="T70" fmla="*/ 31 w 33"/>
                <a:gd name="T71" fmla="*/ 6 h 33"/>
                <a:gd name="T72" fmla="*/ 28 w 33"/>
                <a:gd name="T73" fmla="*/ 5 h 33"/>
                <a:gd name="T74" fmla="*/ 27 w 33"/>
                <a:gd name="T75" fmla="*/ 8 h 33"/>
                <a:gd name="T76" fmla="*/ 25 w 33"/>
                <a:gd name="T77" fmla="*/ 11 h 33"/>
                <a:gd name="T78" fmla="*/ 25 w 33"/>
                <a:gd name="T79" fmla="*/ 9 h 33"/>
                <a:gd name="T80" fmla="*/ 22 w 33"/>
                <a:gd name="T81" fmla="*/ 7 h 33"/>
                <a:gd name="T82" fmla="*/ 26 w 33"/>
                <a:gd name="T83" fmla="*/ 5 h 33"/>
                <a:gd name="T84" fmla="*/ 26 w 33"/>
                <a:gd name="T85" fmla="*/ 5 h 33"/>
                <a:gd name="T86" fmla="*/ 28 w 33"/>
                <a:gd name="T87" fmla="*/ 2 h 33"/>
                <a:gd name="T88" fmla="*/ 29 w 33"/>
                <a:gd name="T89" fmla="*/ 3 h 33"/>
                <a:gd name="T90" fmla="*/ 29 w 33"/>
                <a:gd name="T91" fmla="*/ 4 h 33"/>
                <a:gd name="T92" fmla="*/ 29 w 33"/>
                <a:gd name="T93" fmla="*/ 5 h 33"/>
                <a:gd name="T94" fmla="*/ 32 w 33"/>
                <a:gd name="T95" fmla="*/ 6 h 33"/>
                <a:gd name="T96" fmla="*/ 32 w 33"/>
                <a:gd name="T97" fmla="*/ 5 h 33"/>
                <a:gd name="T98" fmla="*/ 32 w 33"/>
                <a:gd name="T99" fmla="*/ 2 h 33"/>
                <a:gd name="T100" fmla="*/ 26 w 33"/>
                <a:gd name="T10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33">
                  <a:moveTo>
                    <a:pt x="26" y="2"/>
                  </a:moveTo>
                  <a:lnTo>
                    <a:pt x="26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6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1" y="26"/>
                  </a:lnTo>
                  <a:lnTo>
                    <a:pt x="10" y="21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13" y="27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3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32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2" y="9"/>
                  </a:lnTo>
                  <a:lnTo>
                    <a:pt x="31" y="6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30453A4B-F2EE-4E1A-857D-1423DC6701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64978" y="1850028"/>
              <a:ext cx="13103" cy="6552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0 h 2"/>
                <a:gd name="T4" fmla="*/ 4 w 4"/>
                <a:gd name="T5" fmla="*/ 1 h 2"/>
                <a:gd name="T6" fmla="*/ 3 w 4"/>
                <a:gd name="T7" fmla="*/ 2 h 2"/>
                <a:gd name="T8" fmla="*/ 2 w 4"/>
                <a:gd name="T9" fmla="*/ 1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FB0702FF-12DF-412F-AF38-A4B77DF99B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74807" y="1853305"/>
              <a:ext cx="13103" cy="6552"/>
            </a:xfrm>
            <a:custGeom>
              <a:avLst/>
              <a:gdLst>
                <a:gd name="T0" fmla="*/ 3 w 4"/>
                <a:gd name="T1" fmla="*/ 0 h 2"/>
                <a:gd name="T2" fmla="*/ 4 w 4"/>
                <a:gd name="T3" fmla="*/ 1 h 2"/>
                <a:gd name="T4" fmla="*/ 3 w 4"/>
                <a:gd name="T5" fmla="*/ 1 h 2"/>
                <a:gd name="T6" fmla="*/ 0 w 4"/>
                <a:gd name="T7" fmla="*/ 2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038C06DE-75B1-4C98-AD53-77A424CC00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71530" y="1866408"/>
              <a:ext cx="62242" cy="114655"/>
            </a:xfrm>
            <a:custGeom>
              <a:avLst/>
              <a:gdLst>
                <a:gd name="T0" fmla="*/ 5 w 32"/>
                <a:gd name="T1" fmla="*/ 0 h 59"/>
                <a:gd name="T2" fmla="*/ 2 w 32"/>
                <a:gd name="T3" fmla="*/ 2 h 59"/>
                <a:gd name="T4" fmla="*/ 2 w 32"/>
                <a:gd name="T5" fmla="*/ 4 h 59"/>
                <a:gd name="T6" fmla="*/ 1 w 32"/>
                <a:gd name="T7" fmla="*/ 6 h 59"/>
                <a:gd name="T8" fmla="*/ 1 w 32"/>
                <a:gd name="T9" fmla="*/ 10 h 59"/>
                <a:gd name="T10" fmla="*/ 0 w 32"/>
                <a:gd name="T11" fmla="*/ 13 h 59"/>
                <a:gd name="T12" fmla="*/ 0 w 32"/>
                <a:gd name="T13" fmla="*/ 14 h 59"/>
                <a:gd name="T14" fmla="*/ 0 w 32"/>
                <a:gd name="T15" fmla="*/ 15 h 59"/>
                <a:gd name="T16" fmla="*/ 4 w 32"/>
                <a:gd name="T17" fmla="*/ 24 h 59"/>
                <a:gd name="T18" fmla="*/ 8 w 32"/>
                <a:gd name="T19" fmla="*/ 26 h 59"/>
                <a:gd name="T20" fmla="*/ 12 w 32"/>
                <a:gd name="T21" fmla="*/ 47 h 59"/>
                <a:gd name="T22" fmla="*/ 16 w 32"/>
                <a:gd name="T23" fmla="*/ 57 h 59"/>
                <a:gd name="T24" fmla="*/ 19 w 32"/>
                <a:gd name="T25" fmla="*/ 59 h 59"/>
                <a:gd name="T26" fmla="*/ 22 w 32"/>
                <a:gd name="T27" fmla="*/ 59 h 59"/>
                <a:gd name="T28" fmla="*/ 19 w 32"/>
                <a:gd name="T29" fmla="*/ 55 h 59"/>
                <a:gd name="T30" fmla="*/ 19 w 32"/>
                <a:gd name="T31" fmla="*/ 52 h 59"/>
                <a:gd name="T32" fmla="*/ 18 w 32"/>
                <a:gd name="T33" fmla="*/ 49 h 59"/>
                <a:gd name="T34" fmla="*/ 18 w 32"/>
                <a:gd name="T35" fmla="*/ 45 h 59"/>
                <a:gd name="T36" fmla="*/ 20 w 32"/>
                <a:gd name="T37" fmla="*/ 45 h 59"/>
                <a:gd name="T38" fmla="*/ 22 w 32"/>
                <a:gd name="T39" fmla="*/ 42 h 59"/>
                <a:gd name="T40" fmla="*/ 20 w 32"/>
                <a:gd name="T41" fmla="*/ 40 h 59"/>
                <a:gd name="T42" fmla="*/ 23 w 32"/>
                <a:gd name="T43" fmla="*/ 42 h 59"/>
                <a:gd name="T44" fmla="*/ 25 w 32"/>
                <a:gd name="T45" fmla="*/ 34 h 59"/>
                <a:gd name="T46" fmla="*/ 25 w 32"/>
                <a:gd name="T47" fmla="*/ 31 h 59"/>
                <a:gd name="T48" fmla="*/ 28 w 32"/>
                <a:gd name="T49" fmla="*/ 30 h 59"/>
                <a:gd name="T50" fmla="*/ 30 w 32"/>
                <a:gd name="T51" fmla="*/ 20 h 59"/>
                <a:gd name="T52" fmla="*/ 32 w 32"/>
                <a:gd name="T53" fmla="*/ 16 h 59"/>
                <a:gd name="T54" fmla="*/ 25 w 32"/>
                <a:gd name="T55" fmla="*/ 10 h 59"/>
                <a:gd name="T56" fmla="*/ 23 w 32"/>
                <a:gd name="T57" fmla="*/ 11 h 59"/>
                <a:gd name="T58" fmla="*/ 19 w 32"/>
                <a:gd name="T59" fmla="*/ 6 h 59"/>
                <a:gd name="T60" fmla="*/ 14 w 32"/>
                <a:gd name="T61" fmla="*/ 4 h 59"/>
                <a:gd name="T62" fmla="*/ 12 w 32"/>
                <a:gd name="T63" fmla="*/ 1 h 59"/>
                <a:gd name="T64" fmla="*/ 8 w 32"/>
                <a:gd name="T65" fmla="*/ 2 h 59"/>
                <a:gd name="T66" fmla="*/ 5 w 32"/>
                <a:gd name="T6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9">
                  <a:moveTo>
                    <a:pt x="5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8" y="26"/>
                  </a:cubicBezTo>
                  <a:cubicBezTo>
                    <a:pt x="8" y="27"/>
                    <a:pt x="12" y="47"/>
                    <a:pt x="12" y="4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4A40A50E-497C-4D57-AB6E-07AACF4E4C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0667" y="18762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00CA353C-E981-43E7-A1CC-24CEC86344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23770" y="18008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5F919734-A2B0-4A87-AAE4-75B9310614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86185" y="1813995"/>
              <a:ext cx="3277" cy="3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B9757179-49EA-4FAB-A693-6FFCCB1A1F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50150" y="1745201"/>
              <a:ext cx="203102" cy="193275"/>
            </a:xfrm>
            <a:custGeom>
              <a:avLst/>
              <a:gdLst>
                <a:gd name="T0" fmla="*/ 92 w 105"/>
                <a:gd name="T1" fmla="*/ 3 h 100"/>
                <a:gd name="T2" fmla="*/ 67 w 105"/>
                <a:gd name="T3" fmla="*/ 1 h 100"/>
                <a:gd name="T4" fmla="*/ 55 w 105"/>
                <a:gd name="T5" fmla="*/ 0 h 100"/>
                <a:gd name="T6" fmla="*/ 42 w 105"/>
                <a:gd name="T7" fmla="*/ 8 h 100"/>
                <a:gd name="T8" fmla="*/ 31 w 105"/>
                <a:gd name="T9" fmla="*/ 10 h 100"/>
                <a:gd name="T10" fmla="*/ 12 w 105"/>
                <a:gd name="T11" fmla="*/ 15 h 100"/>
                <a:gd name="T12" fmla="*/ 19 w 105"/>
                <a:gd name="T13" fmla="*/ 19 h 100"/>
                <a:gd name="T14" fmla="*/ 21 w 105"/>
                <a:gd name="T15" fmla="*/ 15 h 100"/>
                <a:gd name="T16" fmla="*/ 17 w 105"/>
                <a:gd name="T17" fmla="*/ 21 h 100"/>
                <a:gd name="T18" fmla="*/ 14 w 105"/>
                <a:gd name="T19" fmla="*/ 21 h 100"/>
                <a:gd name="T20" fmla="*/ 4 w 105"/>
                <a:gd name="T21" fmla="*/ 27 h 100"/>
                <a:gd name="T22" fmla="*/ 8 w 105"/>
                <a:gd name="T23" fmla="*/ 28 h 100"/>
                <a:gd name="T24" fmla="*/ 4 w 105"/>
                <a:gd name="T25" fmla="*/ 36 h 100"/>
                <a:gd name="T26" fmla="*/ 12 w 105"/>
                <a:gd name="T27" fmla="*/ 31 h 100"/>
                <a:gd name="T28" fmla="*/ 21 w 105"/>
                <a:gd name="T29" fmla="*/ 36 h 100"/>
                <a:gd name="T30" fmla="*/ 21 w 105"/>
                <a:gd name="T31" fmla="*/ 31 h 100"/>
                <a:gd name="T32" fmla="*/ 27 w 105"/>
                <a:gd name="T33" fmla="*/ 32 h 100"/>
                <a:gd name="T34" fmla="*/ 31 w 105"/>
                <a:gd name="T35" fmla="*/ 29 h 100"/>
                <a:gd name="T36" fmla="*/ 33 w 105"/>
                <a:gd name="T37" fmla="*/ 32 h 100"/>
                <a:gd name="T38" fmla="*/ 32 w 105"/>
                <a:gd name="T39" fmla="*/ 36 h 100"/>
                <a:gd name="T40" fmla="*/ 24 w 105"/>
                <a:gd name="T41" fmla="*/ 39 h 100"/>
                <a:gd name="T42" fmla="*/ 16 w 105"/>
                <a:gd name="T43" fmla="*/ 37 h 100"/>
                <a:gd name="T44" fmla="*/ 4 w 105"/>
                <a:gd name="T45" fmla="*/ 44 h 100"/>
                <a:gd name="T46" fmla="*/ 0 w 105"/>
                <a:gd name="T47" fmla="*/ 59 h 100"/>
                <a:gd name="T48" fmla="*/ 19 w 105"/>
                <a:gd name="T49" fmla="*/ 65 h 100"/>
                <a:gd name="T50" fmla="*/ 28 w 105"/>
                <a:gd name="T51" fmla="*/ 99 h 100"/>
                <a:gd name="T52" fmla="*/ 41 w 105"/>
                <a:gd name="T53" fmla="*/ 81 h 100"/>
                <a:gd name="T54" fmla="*/ 41 w 105"/>
                <a:gd name="T55" fmla="*/ 58 h 100"/>
                <a:gd name="T56" fmla="*/ 42 w 105"/>
                <a:gd name="T57" fmla="*/ 55 h 100"/>
                <a:gd name="T58" fmla="*/ 48 w 105"/>
                <a:gd name="T59" fmla="*/ 43 h 100"/>
                <a:gd name="T60" fmla="*/ 50 w 105"/>
                <a:gd name="T61" fmla="*/ 44 h 100"/>
                <a:gd name="T62" fmla="*/ 64 w 105"/>
                <a:gd name="T63" fmla="*/ 60 h 100"/>
                <a:gd name="T64" fmla="*/ 71 w 105"/>
                <a:gd name="T65" fmla="*/ 45 h 100"/>
                <a:gd name="T66" fmla="*/ 82 w 105"/>
                <a:gd name="T67" fmla="*/ 63 h 100"/>
                <a:gd name="T68" fmla="*/ 98 w 105"/>
                <a:gd name="T69" fmla="*/ 70 h 100"/>
                <a:gd name="T70" fmla="*/ 83 w 105"/>
                <a:gd name="T71" fmla="*/ 67 h 100"/>
                <a:gd name="T72" fmla="*/ 79 w 105"/>
                <a:gd name="T73" fmla="*/ 57 h 100"/>
                <a:gd name="T74" fmla="*/ 85 w 105"/>
                <a:gd name="T75" fmla="*/ 51 h 100"/>
                <a:gd name="T76" fmla="*/ 89 w 105"/>
                <a:gd name="T77" fmla="*/ 36 h 100"/>
                <a:gd name="T78" fmla="*/ 85 w 105"/>
                <a:gd name="T79" fmla="*/ 27 h 100"/>
                <a:gd name="T80" fmla="*/ 92 w 105"/>
                <a:gd name="T81" fmla="*/ 31 h 100"/>
                <a:gd name="T82" fmla="*/ 90 w 105"/>
                <a:gd name="T83" fmla="*/ 25 h 100"/>
                <a:gd name="T84" fmla="*/ 98 w 105"/>
                <a:gd name="T85" fmla="*/ 29 h 100"/>
                <a:gd name="T86" fmla="*/ 96 w 105"/>
                <a:gd name="T87" fmla="*/ 35 h 100"/>
                <a:gd name="T88" fmla="*/ 98 w 105"/>
                <a:gd name="T89" fmla="*/ 24 h 100"/>
                <a:gd name="T90" fmla="*/ 88 w 105"/>
                <a:gd name="T91" fmla="*/ 15 h 100"/>
                <a:gd name="T92" fmla="*/ 93 w 105"/>
                <a:gd name="T93" fmla="*/ 9 h 100"/>
                <a:gd name="T94" fmla="*/ 100 w 105"/>
                <a:gd name="T95" fmla="*/ 13 h 100"/>
                <a:gd name="T96" fmla="*/ 103 w 105"/>
                <a:gd name="T97" fmla="*/ 7 h 100"/>
                <a:gd name="T98" fmla="*/ 41 w 105"/>
                <a:gd name="T99" fmla="*/ 34 h 100"/>
                <a:gd name="T100" fmla="*/ 41 w 105"/>
                <a:gd name="T101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0">
                  <a:moveTo>
                    <a:pt x="105" y="6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3" y="41"/>
                    <a:pt x="23" y="41"/>
                  </a:cubicBezTo>
                  <a:cubicBezTo>
                    <a:pt x="23" y="42"/>
                    <a:pt x="16" y="40"/>
                    <a:pt x="16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8" y="99"/>
                    <a:pt x="28" y="99"/>
                  </a:cubicBezTo>
                  <a:cubicBezTo>
                    <a:pt x="27" y="100"/>
                    <a:pt x="32" y="99"/>
                    <a:pt x="32" y="9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8" y="47"/>
                    <a:pt x="58" y="48"/>
                  </a:cubicBezTo>
                  <a:cubicBezTo>
                    <a:pt x="58" y="48"/>
                    <a:pt x="59" y="46"/>
                    <a:pt x="59" y="4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82" y="69"/>
                    <a:pt x="82" y="69"/>
                  </a:cubicBezTo>
                  <a:cubicBezTo>
                    <a:pt x="83" y="69"/>
                    <a:pt x="86" y="71"/>
                    <a:pt x="87" y="71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8" y="69"/>
                    <a:pt x="84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32"/>
                    <a:pt x="91" y="33"/>
                  </a:cubicBezTo>
                  <a:cubicBezTo>
                    <a:pt x="91" y="33"/>
                    <a:pt x="92" y="31"/>
                    <a:pt x="92" y="31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1" y="5"/>
                    <a:pt x="101" y="5"/>
                    <a:pt x="101" y="5"/>
                  </a:cubicBezTo>
                  <a:lnTo>
                    <a:pt x="105" y="6"/>
                  </a:lnTo>
                  <a:close/>
                  <a:moveTo>
                    <a:pt x="43" y="34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95F0BC9A-7699-4F6B-838C-BB978D7D9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63253" y="1781236"/>
              <a:ext cx="6552" cy="1310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1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3 h 4"/>
                <a:gd name="T10" fmla="*/ 0 w 2"/>
                <a:gd name="T11" fmla="*/ 4 h 4"/>
                <a:gd name="T12" fmla="*/ 2 w 2"/>
                <a:gd name="T13" fmla="*/ 3 h 4"/>
                <a:gd name="T14" fmla="*/ 2 w 2"/>
                <a:gd name="T15" fmla="*/ 2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92BA7285-C2CE-45BD-AD1B-D2CB10D2F0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59978" y="1787788"/>
              <a:ext cx="3277" cy="655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1EEC5D9D-2655-41BE-BE44-9A17AFEF39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13941" y="1853305"/>
              <a:ext cx="16380" cy="22932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2 h 7"/>
                <a:gd name="T4" fmla="*/ 0 w 5"/>
                <a:gd name="T5" fmla="*/ 4 h 7"/>
                <a:gd name="T6" fmla="*/ 2 w 5"/>
                <a:gd name="T7" fmla="*/ 6 h 7"/>
                <a:gd name="T8" fmla="*/ 4 w 5"/>
                <a:gd name="T9" fmla="*/ 7 h 7"/>
                <a:gd name="T10" fmla="*/ 5 w 5"/>
                <a:gd name="T11" fmla="*/ 4 h 7"/>
                <a:gd name="T12" fmla="*/ 4 w 5"/>
                <a:gd name="T13" fmla="*/ 1 h 7"/>
                <a:gd name="T14" fmla="*/ 4 w 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4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01AC2FDF-1CC1-4B34-9622-C7A096B47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23770" y="1833650"/>
              <a:ext cx="16380" cy="22932"/>
            </a:xfrm>
            <a:custGeom>
              <a:avLst/>
              <a:gdLst>
                <a:gd name="T0" fmla="*/ 2 w 8"/>
                <a:gd name="T1" fmla="*/ 0 h 12"/>
                <a:gd name="T2" fmla="*/ 0 w 8"/>
                <a:gd name="T3" fmla="*/ 1 h 12"/>
                <a:gd name="T4" fmla="*/ 2 w 8"/>
                <a:gd name="T5" fmla="*/ 5 h 12"/>
                <a:gd name="T6" fmla="*/ 4 w 8"/>
                <a:gd name="T7" fmla="*/ 7 h 12"/>
                <a:gd name="T8" fmla="*/ 3 w 8"/>
                <a:gd name="T9" fmla="*/ 8 h 12"/>
                <a:gd name="T10" fmla="*/ 5 w 8"/>
                <a:gd name="T11" fmla="*/ 9 h 12"/>
                <a:gd name="T12" fmla="*/ 4 w 8"/>
                <a:gd name="T13" fmla="*/ 10 h 12"/>
                <a:gd name="T14" fmla="*/ 6 w 8"/>
                <a:gd name="T15" fmla="*/ 12 h 12"/>
                <a:gd name="T16" fmla="*/ 8 w 8"/>
                <a:gd name="T17" fmla="*/ 12 h 12"/>
                <a:gd name="T18" fmla="*/ 6 w 8"/>
                <a:gd name="T19" fmla="*/ 7 h 12"/>
                <a:gd name="T20" fmla="*/ 4 w 8"/>
                <a:gd name="T21" fmla="*/ 5 h 12"/>
                <a:gd name="T22" fmla="*/ 2 w 8"/>
                <a:gd name="T23" fmla="*/ 3 h 12"/>
                <a:gd name="T24" fmla="*/ 2 w 8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5"/>
                    <a:pt x="4" y="5"/>
                  </a:cubicBezTo>
                  <a:cubicBezTo>
                    <a:pt x="4" y="5"/>
                    <a:pt x="2" y="3"/>
                    <a:pt x="2" y="3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53">
              <a:extLst>
                <a:ext uri="{FF2B5EF4-FFF2-40B4-BE49-F238E27FC236}">
                  <a16:creationId xmlns:a16="http://schemas.microsoft.com/office/drawing/2014/main" id="{AD7B13EB-2855-4966-A812-5ADBF820A9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30322" y="1866408"/>
              <a:ext cx="6552" cy="9829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54">
              <a:extLst>
                <a:ext uri="{FF2B5EF4-FFF2-40B4-BE49-F238E27FC236}">
                  <a16:creationId xmlns:a16="http://schemas.microsoft.com/office/drawing/2014/main" id="{3A2E2242-2A5B-47B8-9D94-C5C719FBD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46700" y="1866408"/>
              <a:ext cx="22932" cy="16380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2 h 5"/>
                <a:gd name="T6" fmla="*/ 3 w 7"/>
                <a:gd name="T7" fmla="*/ 1 h 5"/>
                <a:gd name="T8" fmla="*/ 6 w 7"/>
                <a:gd name="T9" fmla="*/ 1 h 5"/>
                <a:gd name="T10" fmla="*/ 6 w 7"/>
                <a:gd name="T11" fmla="*/ 3 h 5"/>
                <a:gd name="T12" fmla="*/ 7 w 7"/>
                <a:gd name="T13" fmla="*/ 5 h 5"/>
                <a:gd name="T14" fmla="*/ 7 w 7"/>
                <a:gd name="T15" fmla="*/ 5 h 5"/>
                <a:gd name="T16" fmla="*/ 5 w 7"/>
                <a:gd name="T17" fmla="*/ 4 h 5"/>
                <a:gd name="T18" fmla="*/ 4 w 7"/>
                <a:gd name="T19" fmla="*/ 5 h 5"/>
                <a:gd name="T20" fmla="*/ 2 w 7"/>
                <a:gd name="T21" fmla="*/ 4 h 5"/>
                <a:gd name="T22" fmla="*/ 3 w 7"/>
                <a:gd name="T23" fmla="*/ 2 h 5"/>
                <a:gd name="T24" fmla="*/ 0 w 7"/>
                <a:gd name="T25" fmla="*/ 2 h 5"/>
                <a:gd name="T26" fmla="*/ 0 w 7"/>
                <a:gd name="T27" fmla="*/ 1 h 5"/>
                <a:gd name="T28" fmla="*/ 0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55">
              <a:extLst>
                <a:ext uri="{FF2B5EF4-FFF2-40B4-BE49-F238E27FC236}">
                  <a16:creationId xmlns:a16="http://schemas.microsoft.com/office/drawing/2014/main" id="{7D3C39F9-9B46-4F19-A2BE-C3C00EBA72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20493" y="1886063"/>
              <a:ext cx="52413" cy="45862"/>
            </a:xfrm>
            <a:custGeom>
              <a:avLst/>
              <a:gdLst>
                <a:gd name="T0" fmla="*/ 13 w 27"/>
                <a:gd name="T1" fmla="*/ 0 h 24"/>
                <a:gd name="T2" fmla="*/ 17 w 27"/>
                <a:gd name="T3" fmla="*/ 1 h 24"/>
                <a:gd name="T4" fmla="*/ 16 w 27"/>
                <a:gd name="T5" fmla="*/ 4 h 24"/>
                <a:gd name="T6" fmla="*/ 19 w 27"/>
                <a:gd name="T7" fmla="*/ 5 h 24"/>
                <a:gd name="T8" fmla="*/ 21 w 27"/>
                <a:gd name="T9" fmla="*/ 0 h 24"/>
                <a:gd name="T10" fmla="*/ 24 w 27"/>
                <a:gd name="T11" fmla="*/ 7 h 24"/>
                <a:gd name="T12" fmla="*/ 27 w 27"/>
                <a:gd name="T13" fmla="*/ 14 h 24"/>
                <a:gd name="T14" fmla="*/ 21 w 27"/>
                <a:gd name="T15" fmla="*/ 23 h 24"/>
                <a:gd name="T16" fmla="*/ 19 w 27"/>
                <a:gd name="T17" fmla="*/ 24 h 24"/>
                <a:gd name="T18" fmla="*/ 15 w 27"/>
                <a:gd name="T19" fmla="*/ 23 h 24"/>
                <a:gd name="T20" fmla="*/ 15 w 27"/>
                <a:gd name="T21" fmla="*/ 20 h 24"/>
                <a:gd name="T22" fmla="*/ 13 w 27"/>
                <a:gd name="T23" fmla="*/ 21 h 24"/>
                <a:gd name="T24" fmla="*/ 13 w 27"/>
                <a:gd name="T25" fmla="*/ 19 h 24"/>
                <a:gd name="T26" fmla="*/ 7 w 27"/>
                <a:gd name="T27" fmla="*/ 20 h 24"/>
                <a:gd name="T28" fmla="*/ 5 w 27"/>
                <a:gd name="T29" fmla="*/ 21 h 24"/>
                <a:gd name="T30" fmla="*/ 3 w 27"/>
                <a:gd name="T31" fmla="*/ 21 h 24"/>
                <a:gd name="T32" fmla="*/ 2 w 27"/>
                <a:gd name="T33" fmla="*/ 23 h 24"/>
                <a:gd name="T34" fmla="*/ 0 w 27"/>
                <a:gd name="T35" fmla="*/ 22 h 24"/>
                <a:gd name="T36" fmla="*/ 0 w 27"/>
                <a:gd name="T37" fmla="*/ 15 h 24"/>
                <a:gd name="T38" fmla="*/ 1 w 27"/>
                <a:gd name="T39" fmla="*/ 10 h 24"/>
                <a:gd name="T40" fmla="*/ 6 w 27"/>
                <a:gd name="T41" fmla="*/ 8 h 24"/>
                <a:gd name="T42" fmla="*/ 9 w 27"/>
                <a:gd name="T43" fmla="*/ 3 h 24"/>
                <a:gd name="T44" fmla="*/ 12 w 27"/>
                <a:gd name="T45" fmla="*/ 3 h 24"/>
                <a:gd name="T46" fmla="*/ 13 w 2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9" y="5"/>
                    <a:pt x="19" y="5"/>
                  </a:cubicBezTo>
                  <a:cubicBezTo>
                    <a:pt x="20" y="6"/>
                    <a:pt x="21" y="0"/>
                    <a:pt x="21" y="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9" y="2"/>
                    <a:pt x="9" y="3"/>
                  </a:cubicBezTo>
                  <a:cubicBezTo>
                    <a:pt x="9" y="3"/>
                    <a:pt x="12" y="3"/>
                    <a:pt x="12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56">
              <a:extLst>
                <a:ext uri="{FF2B5EF4-FFF2-40B4-BE49-F238E27FC236}">
                  <a16:creationId xmlns:a16="http://schemas.microsoft.com/office/drawing/2014/main" id="{E6A98F2B-CEBA-419E-B3A2-526C0518D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53251" y="1935200"/>
              <a:ext cx="6552" cy="6552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1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1"/>
                    <a:pt x="2" y="1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57">
              <a:extLst>
                <a:ext uri="{FF2B5EF4-FFF2-40B4-BE49-F238E27FC236}">
                  <a16:creationId xmlns:a16="http://schemas.microsoft.com/office/drawing/2014/main" id="{AFC5A4BD-E2DE-4859-957E-018F7E0479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72906" y="1931925"/>
              <a:ext cx="13103" cy="9829"/>
            </a:xfrm>
            <a:custGeom>
              <a:avLst/>
              <a:gdLst>
                <a:gd name="T0" fmla="*/ 0 w 7"/>
                <a:gd name="T1" fmla="*/ 5 h 6"/>
                <a:gd name="T2" fmla="*/ 3 w 7"/>
                <a:gd name="T3" fmla="*/ 3 h 6"/>
                <a:gd name="T4" fmla="*/ 7 w 7"/>
                <a:gd name="T5" fmla="*/ 0 h 6"/>
                <a:gd name="T6" fmla="*/ 7 w 7"/>
                <a:gd name="T7" fmla="*/ 1 h 6"/>
                <a:gd name="T8" fmla="*/ 6 w 7"/>
                <a:gd name="T9" fmla="*/ 3 h 6"/>
                <a:gd name="T10" fmla="*/ 2 w 7"/>
                <a:gd name="T11" fmla="*/ 6 h 6"/>
                <a:gd name="T12" fmla="*/ 0 w 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2" y="6"/>
                    <a:pt x="2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58">
              <a:extLst>
                <a:ext uri="{FF2B5EF4-FFF2-40B4-BE49-F238E27FC236}">
                  <a16:creationId xmlns:a16="http://schemas.microsoft.com/office/drawing/2014/main" id="{F2EFD702-F4AC-4C49-A280-0C1BBFA321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89287" y="1918821"/>
              <a:ext cx="6552" cy="982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1 w 2"/>
                <a:gd name="T7" fmla="*/ 2 h 3"/>
                <a:gd name="T8" fmla="*/ 2 w 2"/>
                <a:gd name="T9" fmla="*/ 2 h 3"/>
                <a:gd name="T10" fmla="*/ 1 w 2"/>
                <a:gd name="T11" fmla="*/ 1 h 3"/>
                <a:gd name="T12" fmla="*/ 0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59">
              <a:extLst>
                <a:ext uri="{FF2B5EF4-FFF2-40B4-BE49-F238E27FC236}">
                  <a16:creationId xmlns:a16="http://schemas.microsoft.com/office/drawing/2014/main" id="{2D9B31E1-B2CD-4C8B-9E48-80F4E00695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5321" y="1892615"/>
              <a:ext cx="6552" cy="29484"/>
            </a:xfrm>
            <a:custGeom>
              <a:avLst/>
              <a:gdLst>
                <a:gd name="T0" fmla="*/ 3 w 4"/>
                <a:gd name="T1" fmla="*/ 2 h 14"/>
                <a:gd name="T2" fmla="*/ 2 w 4"/>
                <a:gd name="T3" fmla="*/ 3 h 14"/>
                <a:gd name="T4" fmla="*/ 0 w 4"/>
                <a:gd name="T5" fmla="*/ 5 h 14"/>
                <a:gd name="T6" fmla="*/ 0 w 4"/>
                <a:gd name="T7" fmla="*/ 8 h 14"/>
                <a:gd name="T8" fmla="*/ 0 w 4"/>
                <a:gd name="T9" fmla="*/ 11 h 14"/>
                <a:gd name="T10" fmla="*/ 2 w 4"/>
                <a:gd name="T11" fmla="*/ 14 h 14"/>
                <a:gd name="T12" fmla="*/ 3 w 4"/>
                <a:gd name="T13" fmla="*/ 9 h 14"/>
                <a:gd name="T14" fmla="*/ 4 w 4"/>
                <a:gd name="T15" fmla="*/ 5 h 14"/>
                <a:gd name="T16" fmla="*/ 4 w 4"/>
                <a:gd name="T17" fmla="*/ 0 h 14"/>
                <a:gd name="T18" fmla="*/ 3 w 4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4">
                  <a:moveTo>
                    <a:pt x="3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0" y="11"/>
                  </a:cubicBezTo>
                  <a:cubicBezTo>
                    <a:pt x="1" y="12"/>
                    <a:pt x="2" y="13"/>
                    <a:pt x="2" y="14"/>
                  </a:cubicBezTo>
                  <a:cubicBezTo>
                    <a:pt x="2" y="14"/>
                    <a:pt x="3" y="9"/>
                    <a:pt x="3" y="9"/>
                  </a:cubicBezTo>
                  <a:cubicBezTo>
                    <a:pt x="3" y="9"/>
                    <a:pt x="4" y="5"/>
                    <a:pt x="4" y="5"/>
                  </a:cubicBezTo>
                  <a:cubicBezTo>
                    <a:pt x="4" y="4"/>
                    <a:pt x="4" y="0"/>
                    <a:pt x="4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07A44AA-400F-448D-B180-4F7CA30750AA}"/>
              </a:ext>
            </a:extLst>
          </p:cNvPr>
          <p:cNvGrpSpPr/>
          <p:nvPr/>
        </p:nvGrpSpPr>
        <p:grpSpPr>
          <a:xfrm>
            <a:off x="8487363" y="3716338"/>
            <a:ext cx="3023320" cy="1552571"/>
            <a:chOff x="4825572" y="1903543"/>
            <a:chExt cx="3023320" cy="1552571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4F618725-580B-479C-B43C-8541DF68915F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30133B6-1495-497C-BC57-6B9125ABB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824" y="2423029"/>
              <a:ext cx="2309656" cy="47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83B62EB-041A-480B-BE9A-78358BDA8E08}"/>
                </a:ext>
              </a:extLst>
            </p:cNvPr>
            <p:cNvSpPr/>
            <p:nvPr/>
          </p:nvSpPr>
          <p:spPr>
            <a:xfrm>
              <a:off x="5011564" y="2535051"/>
              <a:ext cx="28373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Возможность карьерного и профессионального роста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581A290-75E6-4C38-960B-4745B5F9867B}"/>
                </a:ext>
              </a:extLst>
            </p:cNvPr>
            <p:cNvSpPr/>
            <p:nvPr/>
          </p:nvSpPr>
          <p:spPr>
            <a:xfrm>
              <a:off x="5143346" y="2007031"/>
              <a:ext cx="22931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B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КАРЬЕРНЫЙ РОСТ</a:t>
              </a:r>
              <a:endParaRPr lang="en-IN" sz="1600" b="1" dirty="0">
                <a:solidFill>
                  <a:srgbClr val="002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288F16-28D7-4805-8B5F-D98EDE96D6EB}"/>
              </a:ext>
            </a:extLst>
          </p:cNvPr>
          <p:cNvGrpSpPr>
            <a:grpSpLocks noChangeAspect="1"/>
          </p:cNvGrpSpPr>
          <p:nvPr/>
        </p:nvGrpSpPr>
        <p:grpSpPr>
          <a:xfrm>
            <a:off x="8210145" y="4196160"/>
            <a:ext cx="589650" cy="592927"/>
            <a:chOff x="6176371" y="5572545"/>
            <a:chExt cx="589650" cy="592927"/>
          </a:xfrm>
        </p:grpSpPr>
        <p:sp>
          <p:nvSpPr>
            <p:cNvPr id="142" name="Freeform 108">
              <a:extLst>
                <a:ext uri="{FF2B5EF4-FFF2-40B4-BE49-F238E27FC236}">
                  <a16:creationId xmlns:a16="http://schemas.microsoft.com/office/drawing/2014/main" id="{B012D677-DF95-4E30-8D70-790D5B3BD4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2749" y="5595475"/>
              <a:ext cx="550340" cy="550340"/>
            </a:xfrm>
            <a:custGeom>
              <a:avLst/>
              <a:gdLst>
                <a:gd name="T0" fmla="*/ 279 w 286"/>
                <a:gd name="T1" fmla="*/ 131 h 286"/>
                <a:gd name="T2" fmla="*/ 155 w 286"/>
                <a:gd name="T3" fmla="*/ 279 h 286"/>
                <a:gd name="T4" fmla="*/ 7 w 286"/>
                <a:gd name="T5" fmla="*/ 155 h 286"/>
                <a:gd name="T6" fmla="*/ 131 w 286"/>
                <a:gd name="T7" fmla="*/ 7 h 286"/>
                <a:gd name="T8" fmla="*/ 279 w 286"/>
                <a:gd name="T9" fmla="*/ 1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6">
                  <a:moveTo>
                    <a:pt x="279" y="131"/>
                  </a:moveTo>
                  <a:cubicBezTo>
                    <a:pt x="286" y="207"/>
                    <a:pt x="230" y="273"/>
                    <a:pt x="155" y="279"/>
                  </a:cubicBezTo>
                  <a:cubicBezTo>
                    <a:pt x="80" y="286"/>
                    <a:pt x="13" y="230"/>
                    <a:pt x="7" y="155"/>
                  </a:cubicBezTo>
                  <a:cubicBezTo>
                    <a:pt x="0" y="80"/>
                    <a:pt x="56" y="14"/>
                    <a:pt x="131" y="7"/>
                  </a:cubicBezTo>
                  <a:cubicBezTo>
                    <a:pt x="206" y="0"/>
                    <a:pt x="273" y="56"/>
                    <a:pt x="279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09">
              <a:extLst>
                <a:ext uri="{FF2B5EF4-FFF2-40B4-BE49-F238E27FC236}">
                  <a16:creationId xmlns:a16="http://schemas.microsoft.com/office/drawing/2014/main" id="{6B406C8A-179F-470D-8DC9-F19592C408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8610" y="5638061"/>
              <a:ext cx="461894" cy="465168"/>
            </a:xfrm>
            <a:custGeom>
              <a:avLst/>
              <a:gdLst>
                <a:gd name="T0" fmla="*/ 235 w 240"/>
                <a:gd name="T1" fmla="*/ 111 h 241"/>
                <a:gd name="T2" fmla="*/ 130 w 240"/>
                <a:gd name="T3" fmla="*/ 235 h 241"/>
                <a:gd name="T4" fmla="*/ 5 w 240"/>
                <a:gd name="T5" fmla="*/ 131 h 241"/>
                <a:gd name="T6" fmla="*/ 110 w 240"/>
                <a:gd name="T7" fmla="*/ 6 h 241"/>
                <a:gd name="T8" fmla="*/ 235 w 240"/>
                <a:gd name="T9" fmla="*/ 11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235" y="111"/>
                  </a:moveTo>
                  <a:cubicBezTo>
                    <a:pt x="240" y="174"/>
                    <a:pt x="193" y="230"/>
                    <a:pt x="130" y="235"/>
                  </a:cubicBezTo>
                  <a:cubicBezTo>
                    <a:pt x="67" y="241"/>
                    <a:pt x="11" y="194"/>
                    <a:pt x="5" y="131"/>
                  </a:cubicBezTo>
                  <a:cubicBezTo>
                    <a:pt x="0" y="67"/>
                    <a:pt x="47" y="11"/>
                    <a:pt x="110" y="6"/>
                  </a:cubicBezTo>
                  <a:cubicBezTo>
                    <a:pt x="173" y="0"/>
                    <a:pt x="229" y="47"/>
                    <a:pt x="235" y="111"/>
                  </a:cubicBezTo>
                  <a:close/>
                </a:path>
              </a:pathLst>
            </a:custGeom>
            <a:solidFill>
              <a:srgbClr val="1D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10">
              <a:extLst>
                <a:ext uri="{FF2B5EF4-FFF2-40B4-BE49-F238E27FC236}">
                  <a16:creationId xmlns:a16="http://schemas.microsoft.com/office/drawing/2014/main" id="{15402974-096A-4807-AE87-64C708AC04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76371" y="5572545"/>
              <a:ext cx="589650" cy="592927"/>
            </a:xfrm>
            <a:custGeom>
              <a:avLst/>
              <a:gdLst>
                <a:gd name="T0" fmla="*/ 304 w 307"/>
                <a:gd name="T1" fmla="*/ 141 h 308"/>
                <a:gd name="T2" fmla="*/ 302 w 307"/>
                <a:gd name="T3" fmla="*/ 141 h 308"/>
                <a:gd name="T4" fmla="*/ 303 w 307"/>
                <a:gd name="T5" fmla="*/ 154 h 308"/>
                <a:gd name="T6" fmla="*/ 166 w 307"/>
                <a:gd name="T7" fmla="*/ 303 h 308"/>
                <a:gd name="T8" fmla="*/ 153 w 307"/>
                <a:gd name="T9" fmla="*/ 304 h 308"/>
                <a:gd name="T10" fmla="*/ 4 w 307"/>
                <a:gd name="T11" fmla="*/ 167 h 308"/>
                <a:gd name="T12" fmla="*/ 4 w 307"/>
                <a:gd name="T13" fmla="*/ 154 h 308"/>
                <a:gd name="T14" fmla="*/ 140 w 307"/>
                <a:gd name="T15" fmla="*/ 5 h 308"/>
                <a:gd name="T16" fmla="*/ 153 w 307"/>
                <a:gd name="T17" fmla="*/ 4 h 308"/>
                <a:gd name="T18" fmla="*/ 302 w 307"/>
                <a:gd name="T19" fmla="*/ 141 h 308"/>
                <a:gd name="T20" fmla="*/ 304 w 307"/>
                <a:gd name="T21" fmla="*/ 141 h 308"/>
                <a:gd name="T22" fmla="*/ 306 w 307"/>
                <a:gd name="T23" fmla="*/ 141 h 308"/>
                <a:gd name="T24" fmla="*/ 153 w 307"/>
                <a:gd name="T25" fmla="*/ 0 h 308"/>
                <a:gd name="T26" fmla="*/ 140 w 307"/>
                <a:gd name="T27" fmla="*/ 1 h 308"/>
                <a:gd name="T28" fmla="*/ 0 w 307"/>
                <a:gd name="T29" fmla="*/ 154 h 308"/>
                <a:gd name="T30" fmla="*/ 0 w 307"/>
                <a:gd name="T31" fmla="*/ 167 h 308"/>
                <a:gd name="T32" fmla="*/ 153 w 307"/>
                <a:gd name="T33" fmla="*/ 308 h 308"/>
                <a:gd name="T34" fmla="*/ 167 w 307"/>
                <a:gd name="T35" fmla="*/ 307 h 308"/>
                <a:gd name="T36" fmla="*/ 307 w 307"/>
                <a:gd name="T37" fmla="*/ 154 h 308"/>
                <a:gd name="T38" fmla="*/ 306 w 307"/>
                <a:gd name="T39" fmla="*/ 141 h 308"/>
                <a:gd name="T40" fmla="*/ 304 w 307"/>
                <a:gd name="T41" fmla="*/ 1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7" h="308">
                  <a:moveTo>
                    <a:pt x="304" y="141"/>
                  </a:moveTo>
                  <a:cubicBezTo>
                    <a:pt x="302" y="141"/>
                    <a:pt x="302" y="141"/>
                    <a:pt x="302" y="141"/>
                  </a:cubicBezTo>
                  <a:cubicBezTo>
                    <a:pt x="303" y="145"/>
                    <a:pt x="303" y="150"/>
                    <a:pt x="303" y="154"/>
                  </a:cubicBezTo>
                  <a:cubicBezTo>
                    <a:pt x="303" y="231"/>
                    <a:pt x="244" y="296"/>
                    <a:pt x="166" y="303"/>
                  </a:cubicBezTo>
                  <a:cubicBezTo>
                    <a:pt x="162" y="303"/>
                    <a:pt x="157" y="304"/>
                    <a:pt x="153" y="304"/>
                  </a:cubicBezTo>
                  <a:cubicBezTo>
                    <a:pt x="76" y="304"/>
                    <a:pt x="11" y="245"/>
                    <a:pt x="4" y="167"/>
                  </a:cubicBezTo>
                  <a:cubicBezTo>
                    <a:pt x="4" y="162"/>
                    <a:pt x="4" y="158"/>
                    <a:pt x="4" y="154"/>
                  </a:cubicBezTo>
                  <a:cubicBezTo>
                    <a:pt x="4" y="77"/>
                    <a:pt x="62" y="11"/>
                    <a:pt x="140" y="5"/>
                  </a:cubicBezTo>
                  <a:cubicBezTo>
                    <a:pt x="145" y="4"/>
                    <a:pt x="149" y="4"/>
                    <a:pt x="153" y="4"/>
                  </a:cubicBezTo>
                  <a:cubicBezTo>
                    <a:pt x="230" y="4"/>
                    <a:pt x="296" y="63"/>
                    <a:pt x="302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299" y="60"/>
                    <a:pt x="232" y="0"/>
                    <a:pt x="153" y="0"/>
                  </a:cubicBezTo>
                  <a:cubicBezTo>
                    <a:pt x="149" y="0"/>
                    <a:pt x="144" y="0"/>
                    <a:pt x="140" y="1"/>
                  </a:cubicBezTo>
                  <a:cubicBezTo>
                    <a:pt x="60" y="8"/>
                    <a:pt x="0" y="75"/>
                    <a:pt x="0" y="154"/>
                  </a:cubicBezTo>
                  <a:cubicBezTo>
                    <a:pt x="0" y="158"/>
                    <a:pt x="0" y="163"/>
                    <a:pt x="0" y="167"/>
                  </a:cubicBezTo>
                  <a:cubicBezTo>
                    <a:pt x="7" y="247"/>
                    <a:pt x="74" y="308"/>
                    <a:pt x="153" y="308"/>
                  </a:cubicBezTo>
                  <a:cubicBezTo>
                    <a:pt x="158" y="308"/>
                    <a:pt x="162" y="307"/>
                    <a:pt x="167" y="307"/>
                  </a:cubicBezTo>
                  <a:cubicBezTo>
                    <a:pt x="247" y="300"/>
                    <a:pt x="307" y="233"/>
                    <a:pt x="307" y="154"/>
                  </a:cubicBezTo>
                  <a:cubicBezTo>
                    <a:pt x="307" y="150"/>
                    <a:pt x="307" y="145"/>
                    <a:pt x="306" y="141"/>
                  </a:cubicBezTo>
                  <a:lnTo>
                    <a:pt x="304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F9A418-860D-45E5-8139-217C49380B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29929" y="5701659"/>
              <a:ext cx="275979" cy="316304"/>
              <a:chOff x="7984391" y="5438447"/>
              <a:chExt cx="394533" cy="452181"/>
            </a:xfrm>
          </p:grpSpPr>
          <p:sp>
            <p:nvSpPr>
              <p:cNvPr id="137" name="Freeform 58">
                <a:extLst>
                  <a:ext uri="{FF2B5EF4-FFF2-40B4-BE49-F238E27FC236}">
                    <a16:creationId xmlns:a16="http://schemas.microsoft.com/office/drawing/2014/main" id="{E0DD0B89-0920-407B-A706-D5AC297253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11414" y="5787941"/>
                <a:ext cx="93679" cy="102687"/>
              </a:xfrm>
              <a:custGeom>
                <a:avLst/>
                <a:gdLst>
                  <a:gd name="T0" fmla="*/ 52 w 52"/>
                  <a:gd name="T1" fmla="*/ 50 h 57"/>
                  <a:gd name="T2" fmla="*/ 8 w 52"/>
                  <a:gd name="T3" fmla="*/ 57 h 57"/>
                  <a:gd name="T4" fmla="*/ 0 w 52"/>
                  <a:gd name="T5" fmla="*/ 7 h 57"/>
                  <a:gd name="T6" fmla="*/ 44 w 52"/>
                  <a:gd name="T7" fmla="*/ 0 h 57"/>
                  <a:gd name="T8" fmla="*/ 52 w 52"/>
                  <a:gd name="T9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7">
                    <a:moveTo>
                      <a:pt x="52" y="50"/>
                    </a:moveTo>
                    <a:lnTo>
                      <a:pt x="8" y="57"/>
                    </a:lnTo>
                    <a:lnTo>
                      <a:pt x="0" y="7"/>
                    </a:lnTo>
                    <a:lnTo>
                      <a:pt x="44" y="0"/>
                    </a:lnTo>
                    <a:lnTo>
                      <a:pt x="52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8" name="Freeform 59">
                <a:extLst>
                  <a:ext uri="{FF2B5EF4-FFF2-40B4-BE49-F238E27FC236}">
                    <a16:creationId xmlns:a16="http://schemas.microsoft.com/office/drawing/2014/main" id="{50FB622A-847F-4E19-BAB7-981934D2B9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7521" y="5710476"/>
                <a:ext cx="104488" cy="158533"/>
              </a:xfrm>
              <a:custGeom>
                <a:avLst/>
                <a:gdLst>
                  <a:gd name="T0" fmla="*/ 58 w 58"/>
                  <a:gd name="T1" fmla="*/ 81 h 88"/>
                  <a:gd name="T2" fmla="*/ 14 w 58"/>
                  <a:gd name="T3" fmla="*/ 88 h 88"/>
                  <a:gd name="T4" fmla="*/ 0 w 58"/>
                  <a:gd name="T5" fmla="*/ 7 h 88"/>
                  <a:gd name="T6" fmla="*/ 45 w 58"/>
                  <a:gd name="T7" fmla="*/ 0 h 88"/>
                  <a:gd name="T8" fmla="*/ 58 w 58"/>
                  <a:gd name="T9" fmla="*/ 8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88">
                    <a:moveTo>
                      <a:pt x="58" y="81"/>
                    </a:moveTo>
                    <a:lnTo>
                      <a:pt x="14" y="88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58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9" name="Freeform 60">
                <a:extLst>
                  <a:ext uri="{FF2B5EF4-FFF2-40B4-BE49-F238E27FC236}">
                    <a16:creationId xmlns:a16="http://schemas.microsoft.com/office/drawing/2014/main" id="{6978C6CF-C4CF-4A2B-A178-986C4E4D6A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260024" y="5595179"/>
                <a:ext cx="118900" cy="252212"/>
              </a:xfrm>
              <a:custGeom>
                <a:avLst/>
                <a:gdLst>
                  <a:gd name="T0" fmla="*/ 66 w 66"/>
                  <a:gd name="T1" fmla="*/ 133 h 140"/>
                  <a:gd name="T2" fmla="*/ 22 w 66"/>
                  <a:gd name="T3" fmla="*/ 140 h 140"/>
                  <a:gd name="T4" fmla="*/ 0 w 66"/>
                  <a:gd name="T5" fmla="*/ 7 h 140"/>
                  <a:gd name="T6" fmla="*/ 44 w 66"/>
                  <a:gd name="T7" fmla="*/ 0 h 140"/>
                  <a:gd name="T8" fmla="*/ 66 w 66"/>
                  <a:gd name="T9" fmla="*/ 13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40">
                    <a:moveTo>
                      <a:pt x="66" y="133"/>
                    </a:moveTo>
                    <a:lnTo>
                      <a:pt x="22" y="140"/>
                    </a:lnTo>
                    <a:lnTo>
                      <a:pt x="0" y="7"/>
                    </a:lnTo>
                    <a:lnTo>
                      <a:pt x="44" y="0"/>
                    </a:lnTo>
                    <a:lnTo>
                      <a:pt x="66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0" name="Freeform 61">
                <a:extLst>
                  <a:ext uri="{FF2B5EF4-FFF2-40B4-BE49-F238E27FC236}">
                    <a16:creationId xmlns:a16="http://schemas.microsoft.com/office/drawing/2014/main" id="{97304C44-BECC-4105-8AD8-08E34274E9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84391" y="5438447"/>
                <a:ext cx="345891" cy="306258"/>
              </a:xfrm>
              <a:custGeom>
                <a:avLst/>
                <a:gdLst>
                  <a:gd name="T0" fmla="*/ 305 w 305"/>
                  <a:gd name="T1" fmla="*/ 103 h 271"/>
                  <a:gd name="T2" fmla="*/ 288 w 305"/>
                  <a:gd name="T3" fmla="*/ 0 h 271"/>
                  <a:gd name="T4" fmla="*/ 185 w 305"/>
                  <a:gd name="T5" fmla="*/ 16 h 271"/>
                  <a:gd name="T6" fmla="*/ 227 w 305"/>
                  <a:gd name="T7" fmla="*/ 47 h 271"/>
                  <a:gd name="T8" fmla="*/ 0 w 305"/>
                  <a:gd name="T9" fmla="*/ 229 h 271"/>
                  <a:gd name="T10" fmla="*/ 16 w 305"/>
                  <a:gd name="T11" fmla="*/ 271 h 271"/>
                  <a:gd name="T12" fmla="*/ 264 w 305"/>
                  <a:gd name="T13" fmla="*/ 74 h 271"/>
                  <a:gd name="T14" fmla="*/ 305 w 305"/>
                  <a:gd name="T15" fmla="*/ 103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71">
                    <a:moveTo>
                      <a:pt x="305" y="103"/>
                    </a:moveTo>
                    <a:cubicBezTo>
                      <a:pt x="288" y="0"/>
                      <a:pt x="288" y="0"/>
                      <a:pt x="288" y="0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227" y="47"/>
                      <a:pt x="227" y="47"/>
                      <a:pt x="227" y="47"/>
                    </a:cubicBezTo>
                    <a:cubicBezTo>
                      <a:pt x="182" y="111"/>
                      <a:pt x="135" y="178"/>
                      <a:pt x="0" y="229"/>
                    </a:cubicBezTo>
                    <a:cubicBezTo>
                      <a:pt x="16" y="271"/>
                      <a:pt x="16" y="271"/>
                      <a:pt x="16" y="271"/>
                    </a:cubicBezTo>
                    <a:cubicBezTo>
                      <a:pt x="164" y="216"/>
                      <a:pt x="218" y="141"/>
                      <a:pt x="264" y="74"/>
                    </a:cubicBezTo>
                    <a:lnTo>
                      <a:pt x="305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9D5555-C632-40C1-BDF7-9CBE54932ED9}"/>
              </a:ext>
            </a:extLst>
          </p:cNvPr>
          <p:cNvGrpSpPr/>
          <p:nvPr/>
        </p:nvGrpSpPr>
        <p:grpSpPr>
          <a:xfrm>
            <a:off x="5074762" y="3716338"/>
            <a:ext cx="2901809" cy="1552571"/>
            <a:chOff x="4825572" y="1903543"/>
            <a:chExt cx="2901809" cy="1552571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A8A9A4BB-C480-4691-B32C-C4A8020DF025}"/>
                </a:ext>
              </a:extLst>
            </p:cNvPr>
            <p:cNvSpPr/>
            <p:nvPr/>
          </p:nvSpPr>
          <p:spPr>
            <a:xfrm>
              <a:off x="4825572" y="1903543"/>
              <a:ext cx="2901809" cy="1552571"/>
            </a:xfrm>
            <a:prstGeom prst="roundRect">
              <a:avLst>
                <a:gd name="adj" fmla="val 959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4C21A6AD-5C5E-48C5-B887-E746C1784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8589" y="2423029"/>
              <a:ext cx="2387386" cy="474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F66591B-674F-40F1-A049-644C48881CF1}"/>
                </a:ext>
              </a:extLst>
            </p:cNvPr>
            <p:cNvSpPr/>
            <p:nvPr/>
          </p:nvSpPr>
          <p:spPr>
            <a:xfrm>
              <a:off x="5129899" y="2602287"/>
              <a:ext cx="2293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Работа в коллективе более 160 человек</a:t>
              </a:r>
              <a:endParaRPr lang="en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33AFF96-E96F-4857-8580-234F3F2AF85B}"/>
                </a:ext>
              </a:extLst>
            </p:cNvPr>
            <p:cNvSpPr/>
            <p:nvPr/>
          </p:nvSpPr>
          <p:spPr>
            <a:xfrm>
              <a:off x="5008875" y="2033924"/>
              <a:ext cx="25950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B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gnika Negative" panose="02010003020600000004" pitchFamily="2" charset="0"/>
                  <a:ea typeface="Roboto" pitchFamily="2" charset="0"/>
                  <a:cs typeface="Microsoft New Tai Lue" panose="020B0502040204020203" pitchFamily="34" charset="0"/>
                </a:rPr>
                <a:t>ДРУЖНЫЙ КОЛЛЕКТИВ</a:t>
              </a:r>
              <a:endParaRPr lang="en-IN" sz="1600" b="1" dirty="0">
                <a:solidFill>
                  <a:srgbClr val="002B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gnika Negative" panose="02010003020600000004" pitchFamily="2" charset="0"/>
                <a:ea typeface="Roboto" pitchFamily="2" charset="0"/>
                <a:cs typeface="Microsoft New Tai Lue" panose="020B05020402040202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83B9625-FBE5-4176-8361-D7B39969ABB0}"/>
              </a:ext>
            </a:extLst>
          </p:cNvPr>
          <p:cNvGrpSpPr>
            <a:grpSpLocks noChangeAspect="1"/>
          </p:cNvGrpSpPr>
          <p:nvPr/>
        </p:nvGrpSpPr>
        <p:grpSpPr>
          <a:xfrm>
            <a:off x="4797953" y="4201074"/>
            <a:ext cx="583098" cy="583098"/>
            <a:chOff x="8083083" y="4500179"/>
            <a:chExt cx="583098" cy="583098"/>
          </a:xfrm>
        </p:grpSpPr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C3C40C8D-03E2-4C06-A445-D42CD4DC40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99461" y="4519834"/>
              <a:ext cx="543788" cy="543788"/>
            </a:xfrm>
            <a:custGeom>
              <a:avLst/>
              <a:gdLst>
                <a:gd name="T0" fmla="*/ 275 w 282"/>
                <a:gd name="T1" fmla="*/ 129 h 282"/>
                <a:gd name="T2" fmla="*/ 153 w 282"/>
                <a:gd name="T3" fmla="*/ 275 h 282"/>
                <a:gd name="T4" fmla="*/ 7 w 282"/>
                <a:gd name="T5" fmla="*/ 152 h 282"/>
                <a:gd name="T6" fmla="*/ 129 w 282"/>
                <a:gd name="T7" fmla="*/ 6 h 282"/>
                <a:gd name="T8" fmla="*/ 275 w 282"/>
                <a:gd name="T9" fmla="*/ 12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82">
                  <a:moveTo>
                    <a:pt x="275" y="129"/>
                  </a:moveTo>
                  <a:cubicBezTo>
                    <a:pt x="282" y="203"/>
                    <a:pt x="227" y="269"/>
                    <a:pt x="153" y="275"/>
                  </a:cubicBezTo>
                  <a:cubicBezTo>
                    <a:pt x="79" y="282"/>
                    <a:pt x="13" y="227"/>
                    <a:pt x="7" y="152"/>
                  </a:cubicBezTo>
                  <a:cubicBezTo>
                    <a:pt x="0" y="78"/>
                    <a:pt x="55" y="13"/>
                    <a:pt x="129" y="6"/>
                  </a:cubicBezTo>
                  <a:cubicBezTo>
                    <a:pt x="204" y="0"/>
                    <a:pt x="269" y="55"/>
                    <a:pt x="275" y="1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47FD0FD-4C9F-4CC9-A824-84DA1CB5B6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45323" y="4565695"/>
              <a:ext cx="455342" cy="455342"/>
            </a:xfrm>
            <a:custGeom>
              <a:avLst/>
              <a:gdLst>
                <a:gd name="T0" fmla="*/ 231 w 237"/>
                <a:gd name="T1" fmla="*/ 108 h 237"/>
                <a:gd name="T2" fmla="*/ 128 w 237"/>
                <a:gd name="T3" fmla="*/ 231 h 237"/>
                <a:gd name="T4" fmla="*/ 5 w 237"/>
                <a:gd name="T5" fmla="*/ 128 h 237"/>
                <a:gd name="T6" fmla="*/ 108 w 237"/>
                <a:gd name="T7" fmla="*/ 5 h 237"/>
                <a:gd name="T8" fmla="*/ 231 w 237"/>
                <a:gd name="T9" fmla="*/ 10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7">
                  <a:moveTo>
                    <a:pt x="231" y="108"/>
                  </a:moveTo>
                  <a:cubicBezTo>
                    <a:pt x="237" y="171"/>
                    <a:pt x="190" y="226"/>
                    <a:pt x="128" y="231"/>
                  </a:cubicBezTo>
                  <a:cubicBezTo>
                    <a:pt x="66" y="237"/>
                    <a:pt x="10" y="190"/>
                    <a:pt x="5" y="128"/>
                  </a:cubicBezTo>
                  <a:cubicBezTo>
                    <a:pt x="0" y="65"/>
                    <a:pt x="46" y="10"/>
                    <a:pt x="108" y="5"/>
                  </a:cubicBezTo>
                  <a:cubicBezTo>
                    <a:pt x="171" y="0"/>
                    <a:pt x="226" y="46"/>
                    <a:pt x="231" y="108"/>
                  </a:cubicBezTo>
                  <a:close/>
                </a:path>
              </a:pathLst>
            </a:custGeom>
            <a:solidFill>
              <a:srgbClr val="1D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AC12AA08-0563-47D9-AAB9-C8E00A082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3083" y="4500179"/>
              <a:ext cx="583098" cy="583098"/>
            </a:xfrm>
            <a:custGeom>
              <a:avLst/>
              <a:gdLst>
                <a:gd name="T0" fmla="*/ 301 w 303"/>
                <a:gd name="T1" fmla="*/ 138 h 303"/>
                <a:gd name="T2" fmla="*/ 299 w 303"/>
                <a:gd name="T3" fmla="*/ 139 h 303"/>
                <a:gd name="T4" fmla="*/ 299 w 303"/>
                <a:gd name="T5" fmla="*/ 152 h 303"/>
                <a:gd name="T6" fmla="*/ 164 w 303"/>
                <a:gd name="T7" fmla="*/ 298 h 303"/>
                <a:gd name="T8" fmla="*/ 151 w 303"/>
                <a:gd name="T9" fmla="*/ 299 h 303"/>
                <a:gd name="T10" fmla="*/ 4 w 303"/>
                <a:gd name="T11" fmla="*/ 164 h 303"/>
                <a:gd name="T12" fmla="*/ 4 w 303"/>
                <a:gd name="T13" fmla="*/ 151 h 303"/>
                <a:gd name="T14" fmla="*/ 139 w 303"/>
                <a:gd name="T15" fmla="*/ 4 h 303"/>
                <a:gd name="T16" fmla="*/ 152 w 303"/>
                <a:gd name="T17" fmla="*/ 4 h 303"/>
                <a:gd name="T18" fmla="*/ 299 w 303"/>
                <a:gd name="T19" fmla="*/ 139 h 303"/>
                <a:gd name="T20" fmla="*/ 301 w 303"/>
                <a:gd name="T21" fmla="*/ 138 h 303"/>
                <a:gd name="T22" fmla="*/ 303 w 303"/>
                <a:gd name="T23" fmla="*/ 138 h 303"/>
                <a:gd name="T24" fmla="*/ 152 w 303"/>
                <a:gd name="T25" fmla="*/ 0 h 303"/>
                <a:gd name="T26" fmla="*/ 138 w 303"/>
                <a:gd name="T27" fmla="*/ 0 h 303"/>
                <a:gd name="T28" fmla="*/ 0 w 303"/>
                <a:gd name="T29" fmla="*/ 151 h 303"/>
                <a:gd name="T30" fmla="*/ 0 w 303"/>
                <a:gd name="T31" fmla="*/ 164 h 303"/>
                <a:gd name="T32" fmla="*/ 151 w 303"/>
                <a:gd name="T33" fmla="*/ 303 h 303"/>
                <a:gd name="T34" fmla="*/ 165 w 303"/>
                <a:gd name="T35" fmla="*/ 302 h 303"/>
                <a:gd name="T36" fmla="*/ 303 w 303"/>
                <a:gd name="T37" fmla="*/ 152 h 303"/>
                <a:gd name="T38" fmla="*/ 303 w 303"/>
                <a:gd name="T39" fmla="*/ 138 h 303"/>
                <a:gd name="T40" fmla="*/ 301 w 303"/>
                <a:gd name="T41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3">
                  <a:moveTo>
                    <a:pt x="301" y="138"/>
                  </a:moveTo>
                  <a:cubicBezTo>
                    <a:pt x="299" y="139"/>
                    <a:pt x="299" y="139"/>
                    <a:pt x="299" y="139"/>
                  </a:cubicBezTo>
                  <a:cubicBezTo>
                    <a:pt x="299" y="143"/>
                    <a:pt x="299" y="147"/>
                    <a:pt x="299" y="152"/>
                  </a:cubicBezTo>
                  <a:cubicBezTo>
                    <a:pt x="299" y="227"/>
                    <a:pt x="241" y="292"/>
                    <a:pt x="164" y="298"/>
                  </a:cubicBezTo>
                  <a:cubicBezTo>
                    <a:pt x="160" y="299"/>
                    <a:pt x="156" y="299"/>
                    <a:pt x="151" y="299"/>
                  </a:cubicBezTo>
                  <a:cubicBezTo>
                    <a:pt x="75" y="299"/>
                    <a:pt x="11" y="241"/>
                    <a:pt x="4" y="164"/>
                  </a:cubicBezTo>
                  <a:cubicBezTo>
                    <a:pt x="4" y="160"/>
                    <a:pt x="4" y="155"/>
                    <a:pt x="4" y="151"/>
                  </a:cubicBezTo>
                  <a:cubicBezTo>
                    <a:pt x="4" y="75"/>
                    <a:pt x="62" y="11"/>
                    <a:pt x="139" y="4"/>
                  </a:cubicBezTo>
                  <a:cubicBezTo>
                    <a:pt x="143" y="4"/>
                    <a:pt x="147" y="4"/>
                    <a:pt x="152" y="4"/>
                  </a:cubicBezTo>
                  <a:cubicBezTo>
                    <a:pt x="227" y="4"/>
                    <a:pt x="292" y="62"/>
                    <a:pt x="299" y="139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296" y="59"/>
                    <a:pt x="229" y="0"/>
                    <a:pt x="152" y="0"/>
                  </a:cubicBezTo>
                  <a:cubicBezTo>
                    <a:pt x="147" y="0"/>
                    <a:pt x="143" y="0"/>
                    <a:pt x="138" y="0"/>
                  </a:cubicBezTo>
                  <a:cubicBezTo>
                    <a:pt x="59" y="7"/>
                    <a:pt x="0" y="73"/>
                    <a:pt x="0" y="151"/>
                  </a:cubicBezTo>
                  <a:cubicBezTo>
                    <a:pt x="0" y="156"/>
                    <a:pt x="0" y="160"/>
                    <a:pt x="0" y="164"/>
                  </a:cubicBezTo>
                  <a:cubicBezTo>
                    <a:pt x="7" y="243"/>
                    <a:pt x="73" y="303"/>
                    <a:pt x="151" y="303"/>
                  </a:cubicBezTo>
                  <a:cubicBezTo>
                    <a:pt x="156" y="303"/>
                    <a:pt x="160" y="303"/>
                    <a:pt x="165" y="302"/>
                  </a:cubicBezTo>
                  <a:cubicBezTo>
                    <a:pt x="244" y="296"/>
                    <a:pt x="303" y="229"/>
                    <a:pt x="303" y="152"/>
                  </a:cubicBezTo>
                  <a:cubicBezTo>
                    <a:pt x="303" y="147"/>
                    <a:pt x="303" y="143"/>
                    <a:pt x="303" y="138"/>
                  </a:cubicBezTo>
                  <a:lnTo>
                    <a:pt x="301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90A7C32A-BA53-4E25-86FC-0B976DF141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92737" y="4611557"/>
              <a:ext cx="42587" cy="88449"/>
            </a:xfrm>
            <a:custGeom>
              <a:avLst/>
              <a:gdLst>
                <a:gd name="T0" fmla="*/ 21 w 22"/>
                <a:gd name="T1" fmla="*/ 36 h 46"/>
                <a:gd name="T2" fmla="*/ 13 w 22"/>
                <a:gd name="T3" fmla="*/ 46 h 46"/>
                <a:gd name="T4" fmla="*/ 2 w 22"/>
                <a:gd name="T5" fmla="*/ 37 h 46"/>
                <a:gd name="T6" fmla="*/ 0 w 22"/>
                <a:gd name="T7" fmla="*/ 10 h 46"/>
                <a:gd name="T8" fmla="*/ 9 w 22"/>
                <a:gd name="T9" fmla="*/ 0 h 46"/>
                <a:gd name="T10" fmla="*/ 19 w 22"/>
                <a:gd name="T11" fmla="*/ 9 h 46"/>
                <a:gd name="T12" fmla="*/ 21 w 22"/>
                <a:gd name="T1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6">
                  <a:moveTo>
                    <a:pt x="21" y="36"/>
                  </a:moveTo>
                  <a:cubicBezTo>
                    <a:pt x="22" y="41"/>
                    <a:pt x="18" y="45"/>
                    <a:pt x="13" y="46"/>
                  </a:cubicBezTo>
                  <a:cubicBezTo>
                    <a:pt x="7" y="46"/>
                    <a:pt x="3" y="42"/>
                    <a:pt x="2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1"/>
                    <a:pt x="9" y="0"/>
                  </a:cubicBezTo>
                  <a:cubicBezTo>
                    <a:pt x="14" y="0"/>
                    <a:pt x="18" y="4"/>
                    <a:pt x="19" y="9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BFF97B61-131D-4546-9248-35C7D548B0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276356" y="4650867"/>
              <a:ext cx="212930" cy="288273"/>
            </a:xfrm>
            <a:custGeom>
              <a:avLst/>
              <a:gdLst>
                <a:gd name="T0" fmla="*/ 100 w 110"/>
                <a:gd name="T1" fmla="*/ 15 h 149"/>
                <a:gd name="T2" fmla="*/ 85 w 110"/>
                <a:gd name="T3" fmla="*/ 2 h 149"/>
                <a:gd name="T4" fmla="*/ 22 w 110"/>
                <a:gd name="T5" fmla="*/ 7 h 149"/>
                <a:gd name="T6" fmla="*/ 9 w 110"/>
                <a:gd name="T7" fmla="*/ 9 h 149"/>
                <a:gd name="T8" fmla="*/ 0 w 110"/>
                <a:gd name="T9" fmla="*/ 21 h 149"/>
                <a:gd name="T10" fmla="*/ 10 w 110"/>
                <a:gd name="T11" fmla="*/ 132 h 149"/>
                <a:gd name="T12" fmla="*/ 23 w 110"/>
                <a:gd name="T13" fmla="*/ 149 h 149"/>
                <a:gd name="T14" fmla="*/ 97 w 110"/>
                <a:gd name="T15" fmla="*/ 143 h 149"/>
                <a:gd name="T16" fmla="*/ 110 w 110"/>
                <a:gd name="T17" fmla="*/ 127 h 149"/>
                <a:gd name="T18" fmla="*/ 100 w 110"/>
                <a:gd name="T19" fmla="*/ 15 h 149"/>
                <a:gd name="T20" fmla="*/ 86 w 110"/>
                <a:gd name="T21" fmla="*/ 85 h 149"/>
                <a:gd name="T22" fmla="*/ 79 w 110"/>
                <a:gd name="T23" fmla="*/ 94 h 149"/>
                <a:gd name="T24" fmla="*/ 36 w 110"/>
                <a:gd name="T25" fmla="*/ 97 h 149"/>
                <a:gd name="T26" fmla="*/ 29 w 110"/>
                <a:gd name="T27" fmla="*/ 88 h 149"/>
                <a:gd name="T28" fmla="*/ 24 w 110"/>
                <a:gd name="T29" fmla="*/ 31 h 149"/>
                <a:gd name="T30" fmla="*/ 28 w 110"/>
                <a:gd name="T31" fmla="*/ 24 h 149"/>
                <a:gd name="T32" fmla="*/ 36 w 110"/>
                <a:gd name="T33" fmla="*/ 24 h 149"/>
                <a:gd name="T34" fmla="*/ 73 w 110"/>
                <a:gd name="T35" fmla="*/ 21 h 149"/>
                <a:gd name="T36" fmla="*/ 81 w 110"/>
                <a:gd name="T37" fmla="*/ 27 h 149"/>
                <a:gd name="T38" fmla="*/ 86 w 110"/>
                <a:gd name="T39" fmla="*/ 8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49">
                  <a:moveTo>
                    <a:pt x="100" y="15"/>
                  </a:moveTo>
                  <a:cubicBezTo>
                    <a:pt x="99" y="0"/>
                    <a:pt x="85" y="2"/>
                    <a:pt x="85" y="2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17" y="6"/>
                    <a:pt x="9" y="9"/>
                  </a:cubicBezTo>
                  <a:cubicBezTo>
                    <a:pt x="0" y="12"/>
                    <a:pt x="0" y="21"/>
                    <a:pt x="0" y="21"/>
                  </a:cubicBezTo>
                  <a:cubicBezTo>
                    <a:pt x="0" y="21"/>
                    <a:pt x="10" y="118"/>
                    <a:pt x="10" y="132"/>
                  </a:cubicBezTo>
                  <a:cubicBezTo>
                    <a:pt x="11" y="146"/>
                    <a:pt x="23" y="149"/>
                    <a:pt x="23" y="149"/>
                  </a:cubicBezTo>
                  <a:cubicBezTo>
                    <a:pt x="23" y="149"/>
                    <a:pt x="84" y="146"/>
                    <a:pt x="97" y="143"/>
                  </a:cubicBezTo>
                  <a:cubicBezTo>
                    <a:pt x="110" y="141"/>
                    <a:pt x="110" y="127"/>
                    <a:pt x="110" y="127"/>
                  </a:cubicBezTo>
                  <a:cubicBezTo>
                    <a:pt x="110" y="127"/>
                    <a:pt x="101" y="30"/>
                    <a:pt x="100" y="15"/>
                  </a:cubicBezTo>
                  <a:close/>
                  <a:moveTo>
                    <a:pt x="86" y="85"/>
                  </a:moveTo>
                  <a:cubicBezTo>
                    <a:pt x="86" y="85"/>
                    <a:pt x="86" y="92"/>
                    <a:pt x="79" y="94"/>
                  </a:cubicBezTo>
                  <a:cubicBezTo>
                    <a:pt x="71" y="95"/>
                    <a:pt x="36" y="97"/>
                    <a:pt x="36" y="97"/>
                  </a:cubicBezTo>
                  <a:cubicBezTo>
                    <a:pt x="36" y="97"/>
                    <a:pt x="29" y="96"/>
                    <a:pt x="29" y="88"/>
                  </a:cubicBezTo>
                  <a:cubicBezTo>
                    <a:pt x="28" y="81"/>
                    <a:pt x="24" y="31"/>
                    <a:pt x="24" y="31"/>
                  </a:cubicBezTo>
                  <a:cubicBezTo>
                    <a:pt x="24" y="31"/>
                    <a:pt x="23" y="26"/>
                    <a:pt x="28" y="24"/>
                  </a:cubicBezTo>
                  <a:cubicBezTo>
                    <a:pt x="33" y="23"/>
                    <a:pt x="36" y="24"/>
                    <a:pt x="36" y="24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80" y="20"/>
                    <a:pt x="81" y="27"/>
                  </a:cubicBezTo>
                  <a:cubicBezTo>
                    <a:pt x="81" y="35"/>
                    <a:pt x="86" y="85"/>
                    <a:pt x="8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17" y="0"/>
            <a:ext cx="4656983" cy="971542"/>
          </a:xfrm>
          <a:prstGeom prst="rect">
            <a:avLst/>
          </a:prstGeom>
          <a:gradFill>
            <a:gsLst>
              <a:gs pos="19000">
                <a:srgbClr val="71C1D1"/>
              </a:gs>
              <a:gs pos="100000">
                <a:srgbClr val="92CAD2">
                  <a:alpha val="84000"/>
                </a:srgbClr>
              </a:gs>
            </a:gsLst>
            <a:path path="circle">
              <a:fillToRect r="100000" b="100000"/>
            </a:path>
          </a:gradFill>
        </p:spPr>
      </p:pic>
    </p:spTree>
    <p:extLst>
      <p:ext uri="{BB962C8B-B14F-4D97-AF65-F5344CB8AC3E}">
        <p14:creationId xmlns:p14="http://schemas.microsoft.com/office/powerpoint/2010/main" val="21982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duct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257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Microsoft New Tai Lue</vt:lpstr>
      <vt:lpstr>Open Sans</vt:lpstr>
      <vt:lpstr>Roboto</vt:lpstr>
      <vt:lpstr>Signika Negative</vt:lpstr>
      <vt:lpstr>Viga</vt:lpstr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ФАКТЫ В ЦИФРАХ</vt:lpstr>
      <vt:lpstr>Рост количества сотрудников компании с 2004-2023 год</vt:lpstr>
      <vt:lpstr>Команда – более 160 сотрудников</vt:lpstr>
      <vt:lpstr>СКЛАД</vt:lpstr>
      <vt:lpstr>План развития с 2021-2025 годы</vt:lpstr>
      <vt:lpstr>ОСНОВНЫЕ ПРЕИМУЩЕСТВА  РАБОТЫ В НАШЕЙ КОМПАНИИ</vt:lpstr>
      <vt:lpstr>НАШИ ПАРТНЁРЫ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Defender</cp:lastModifiedBy>
  <cp:revision>272</cp:revision>
  <dcterms:created xsi:type="dcterms:W3CDTF">2018-09-08T07:02:11Z</dcterms:created>
  <dcterms:modified xsi:type="dcterms:W3CDTF">2023-08-21T12:51:10Z</dcterms:modified>
</cp:coreProperties>
</file>